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P3" initials="T" lastIdx="1" clrIdx="0">
    <p:extLst>
      <p:ext uri="{19B8F6BF-5375-455C-9EA6-DF929625EA0E}">
        <p15:presenceInfo xmlns:p15="http://schemas.microsoft.com/office/powerpoint/2012/main" userId="TP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900"/>
    <a:srgbClr val="000000"/>
    <a:srgbClr val="82B4F0"/>
    <a:srgbClr val="F1FFA7"/>
    <a:srgbClr val="BEE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03" autoAdjust="0"/>
  </p:normalViewPr>
  <p:slideViewPr>
    <p:cSldViewPr snapToGrid="0">
      <p:cViewPr varScale="1">
        <p:scale>
          <a:sx n="45" d="100"/>
          <a:sy n="45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9477-731E-4BED-96A3-0D5439DE78E9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1667-11B0-4718-8416-94D3DB533929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551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 ovom dijelu polaznicima predstavljam i</a:t>
            </a:r>
            <a:r>
              <a:rPr lang="bs-Latn-BA" baseline="0" dirty="0" smtClean="0"/>
              <a:t> dijelim isprintane menije-na kojima je „raspored danasnjeg predavanja „ . Pricamo o rasporedu. Predstavljam im ga</a:t>
            </a:r>
          </a:p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2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74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U</a:t>
            </a:r>
            <a:r>
              <a:rPr lang="bs-Latn-BA" baseline="0" dirty="0" smtClean="0"/>
              <a:t> ovom dijelu polaznici trebaju iskoristiti stiker koji su dobili na svom meniju da na njega nacrtaju sebe jednom sličicom ( kako vide sebe ) i da to sve zalijepimo na pano repozitoriji haha. SLUZI DA SE MALO ZABAVIMO 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3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100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Šta polaznici znaju o</a:t>
            </a:r>
            <a:r>
              <a:rPr lang="bs-Latn-BA" baseline="0" dirty="0" smtClean="0"/>
              <a:t> VCS ? 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4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1467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Prednosti ili ti ga – sto nam ovo treba ba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6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8825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Dio u kojem će</a:t>
            </a:r>
            <a:r>
              <a:rPr lang="bs-Latn-BA" baseline="0" dirty="0" smtClean="0"/>
              <a:t> me studenti ocijeniti na nactanoj tabeli koja sadrzi :</a:t>
            </a:r>
          </a:p>
          <a:p>
            <a:pPr marL="171450" indent="-171450">
              <a:buFontTx/>
              <a:buChar char="-"/>
            </a:pPr>
            <a:r>
              <a:rPr lang="bs-Latn-BA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r>
              <a:rPr lang="bs-Latn-BA" baseline="0" dirty="0" smtClean="0">
                <a:sym typeface="Wingdings" panose="05000000000000000000" pitchFamily="2" charset="2"/>
              </a:rPr>
              <a:t></a:t>
            </a:r>
          </a:p>
          <a:p>
            <a:pPr marL="171450" indent="-171450">
              <a:buFontTx/>
              <a:buChar char="-"/>
            </a:pPr>
            <a:r>
              <a:rPr lang="bs-Latn-BA" baseline="0" dirty="0" smtClean="0">
                <a:sym typeface="Wingdings" panose="05000000000000000000" pitchFamily="2" charset="2"/>
              </a:rPr>
              <a:t></a:t>
            </a:r>
          </a:p>
          <a:p>
            <a:pPr marL="0" indent="0">
              <a:buFontTx/>
              <a:buNone/>
            </a:pPr>
            <a:r>
              <a:rPr lang="bs-Latn-BA" baseline="0" dirty="0" smtClean="0">
                <a:sym typeface="Wingdings" panose="05000000000000000000" pitchFamily="2" charset="2"/>
              </a:rPr>
              <a:t>Stavljanjem „X“ ispod jednog od njih za kraj.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1667-11B0-4718-8416-94D3DB533929}" type="slidenum">
              <a:rPr lang="bs-Latn-BA" smtClean="0"/>
              <a:t>18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650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568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98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927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7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72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271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891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30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23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616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71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81F3-9F71-44E7-8D37-1190805F9011}" type="datetimeFigureOut">
              <a:rPr lang="bs-Latn-BA" smtClean="0"/>
              <a:t>02.07.2019.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05DB-849C-49BD-9F8A-319F4981011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78672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989" y="1563730"/>
            <a:ext cx="10515600" cy="383617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&amp; GITHUB </a:t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bs-Latn-BA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Tuzla Summer Institute 2K19</a:t>
            </a:r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/>
            </a:r>
            <a:b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51" y="5547168"/>
            <a:ext cx="2669275" cy="1063697"/>
          </a:xfrm>
        </p:spPr>
      </p:pic>
    </p:spTree>
    <p:extLst>
      <p:ext uri="{BB962C8B-B14F-4D97-AF65-F5344CB8AC3E}">
        <p14:creationId xmlns:p14="http://schemas.microsoft.com/office/powerpoint/2010/main" val="374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29" y="555090"/>
            <a:ext cx="11703517" cy="6211470"/>
          </a:xfrm>
        </p:spPr>
        <p:txBody>
          <a:bodyPr/>
          <a:lstStyle/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</a:t>
            </a:r>
            <a:r>
              <a:rPr lang="bs-Latn-BA" b="1" dirty="0" smtClean="0">
                <a:solidFill>
                  <a:srgbClr val="FFFF00"/>
                </a:solidFill>
              </a:rPr>
              <a:t>TSI</a:t>
            </a:r>
            <a:endParaRPr lang="bs-Latn-BA" b="1" dirty="0" smtClean="0"/>
          </a:p>
          <a:p>
            <a:pPr marL="0" indent="0">
              <a:buNone/>
            </a:pPr>
            <a:r>
              <a:rPr lang="bs-Latn-BA" dirty="0" smtClean="0"/>
              <a:t>$ 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Zdravo, ja sam komandna linija...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/>
              <a:t>$ 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Vaš najbolji prijatelj.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593724"/>
            <a:ext cx="11620500" cy="6162675"/>
          </a:xfrm>
        </p:spPr>
        <p:txBody>
          <a:bodyPr/>
          <a:lstStyle/>
          <a:p>
            <a:pPr marL="0" indent="0">
              <a:buNone/>
            </a:pP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komanda -&gt; pwd</a:t>
            </a:r>
            <a:endParaRPr lang="bs-Latn-BA" sz="48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b="1" dirty="0" smtClean="0">
                <a:solidFill>
                  <a:srgbClr val="00FF00"/>
                </a:solidFill>
              </a:rPr>
              <a:t>TSI@GIT-GITHUB</a:t>
            </a:r>
            <a:r>
              <a:rPr lang="bs-Latn-BA" b="1" dirty="0" smtClean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pwd 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c/Path...</a:t>
            </a:r>
          </a:p>
          <a:p>
            <a:pPr marL="0" indent="0">
              <a:buNone/>
            </a:pPr>
            <a:r>
              <a:rPr lang="bs-Latn-BA" b="1" dirty="0" smtClean="0">
                <a:solidFill>
                  <a:srgbClr val="00FF00"/>
                </a:solidFill>
              </a:rPr>
              <a:t>TSI@GIT-GITHUB</a:t>
            </a:r>
            <a:r>
              <a:rPr lang="bs-Latn-BA" b="1" dirty="0" smtClean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ova komanda ispisuje path trenutnog direktorija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593724"/>
            <a:ext cx="11620500" cy="6162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komanda 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-&gt; ls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ls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mojaSlika.jpg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Install.exe</a:t>
            </a:r>
          </a:p>
          <a:p>
            <a:pPr marL="0" indent="0">
              <a:buNone/>
            </a:pP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ajl.fajl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</a:t>
            </a:r>
            <a:r>
              <a:rPr lang="bs-Latn-BA" b="1" dirty="0" smtClean="0">
                <a:solidFill>
                  <a:srgbClr val="FFFF00"/>
                </a:solidFill>
              </a:rPr>
              <a:t>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izlistava imena svih fajlova u trenutnoj                 direktoriji.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</a:rPr>
              <a:t>TSI@GIT-GITHUB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7030A0"/>
                </a:solidFill>
              </a:rPr>
              <a:t>BILD-IT</a:t>
            </a:r>
            <a:r>
              <a:rPr lang="bs-Latn-BA" b="1" dirty="0"/>
              <a:t>   </a:t>
            </a:r>
            <a:r>
              <a:rPr lang="bs-Latn-BA" b="1" dirty="0">
                <a:solidFill>
                  <a:srgbClr val="FFFF00"/>
                </a:solidFill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720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593724"/>
            <a:ext cx="11620500" cy="616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komanda -&gt; 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cd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cd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Ova komanda mijenja direktoriju.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clear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175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593724"/>
            <a:ext cx="11620500" cy="6162675"/>
          </a:xfrm>
        </p:spPr>
        <p:txBody>
          <a:bodyPr/>
          <a:lstStyle/>
          <a:p>
            <a:pPr marL="0" indent="0">
              <a:buNone/>
            </a:pPr>
            <a:r>
              <a:rPr lang="bs-Latn-BA" sz="48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komanda -&gt; </a:t>
            </a:r>
            <a:r>
              <a:rPr lang="bs-Latn-BA" sz="4800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clear</a:t>
            </a:r>
            <a:endParaRPr lang="bs-Latn-BA" sz="4800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 smtClean="0"/>
              <a:t>$ clear</a:t>
            </a:r>
          </a:p>
        </p:txBody>
      </p:sp>
    </p:spTree>
    <p:extLst>
      <p:ext uri="{BB962C8B-B14F-4D97-AF65-F5344CB8AC3E}">
        <p14:creationId xmlns:p14="http://schemas.microsoft.com/office/powerpoint/2010/main" val="1385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68324"/>
            <a:ext cx="11595100" cy="6162675"/>
          </a:xfrm>
        </p:spPr>
        <p:txBody>
          <a:bodyPr/>
          <a:lstStyle/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/>
              <a:t>$ mislim da svi znamo sta ova komanda radi...</a:t>
            </a:r>
          </a:p>
          <a:p>
            <a:pPr marL="0" indent="0">
              <a:buNone/>
            </a:pPr>
            <a:r>
              <a:rPr lang="bs-Latn-BA" b="1" dirty="0">
                <a:solidFill>
                  <a:srgbClr val="00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TSI@GIT-GITHUB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7030A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BILD-IT</a:t>
            </a:r>
            <a:r>
              <a:rPr lang="bs-Latn-BA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bs-Latn-BA" b="1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~/TSI</a:t>
            </a:r>
          </a:p>
          <a:p>
            <a:pPr marL="0" indent="0">
              <a:buNone/>
            </a:pPr>
            <a:r>
              <a:rPr lang="bs-Latn-BA" dirty="0"/>
              <a:t>$ </a:t>
            </a:r>
            <a:r>
              <a:rPr lang="bs-Latn-BA" dirty="0" smtClean="0"/>
              <a:t>clear</a:t>
            </a:r>
            <a:endParaRPr lang="bs-Latn-BA" dirty="0"/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37664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2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Ponavljanje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5557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to version control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git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Neke od predonosti korištenja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Komandna linija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KOMANDE: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pwd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Ls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clear ?</a:t>
            </a: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init ?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943226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0" y="3468688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-88265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800" y="50927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1700" y="850107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-33210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362491">
            <a:off x="1803400" y="2041525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66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Vaša pitanja ? </a:t>
            </a:r>
            <a:endParaRPr lang="bs-Latn-BA" sz="6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172" y="2704306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45" y="3149600"/>
            <a:ext cx="48768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45" y="297180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56" y="-1905000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2567728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3057313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855" y="-8001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05350">
            <a:off x="1607905" y="2282825"/>
            <a:ext cx="10515600" cy="1704975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Kako vam se svidjelo predavanje ?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0" y="5092699"/>
            <a:ext cx="8572500" cy="2468563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...vox populi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3390900" y="4119562"/>
            <a:ext cx="2959100" cy="295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88536" y="4529361"/>
            <a:ext cx="2959100" cy="295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7089089" y="5745162"/>
            <a:ext cx="2959100" cy="295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9293349" y="1280317"/>
            <a:ext cx="2959100" cy="295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10639778" y="4525281"/>
            <a:ext cx="2959100" cy="295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8140700" y="-1521786"/>
            <a:ext cx="2959100" cy="295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4500570" y="-881286"/>
            <a:ext cx="2959100" cy="295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876542" y="-1049561"/>
            <a:ext cx="29591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461">
            <a:off x="-1842195" y="1401762"/>
            <a:ext cx="2959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823" y="1142961"/>
            <a:ext cx="10515600" cy="1968848"/>
          </a:xfrm>
          <a:noFill/>
          <a:ln>
            <a:noFill/>
          </a:ln>
          <a:effectLst>
            <a:glow rad="444500">
              <a:schemeClr val="tx1">
                <a:alpha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bs-Latn-BA" sz="9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MENI</a:t>
            </a:r>
            <a:endParaRPr lang="bs-Latn-BA" sz="9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461">
            <a:off x="281850" y="5116089"/>
            <a:ext cx="3169939" cy="33399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5148">
            <a:off x="6427300" y="5145865"/>
            <a:ext cx="32194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917">
            <a:off x="3676717" y="3260069"/>
            <a:ext cx="3219450" cy="346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5880">
            <a:off x="10201468" y="3475232"/>
            <a:ext cx="3219450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4" y="2137638"/>
            <a:ext cx="3219450" cy="346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685">
            <a:off x="6893472" y="1364608"/>
            <a:ext cx="321945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16" y="-553294"/>
            <a:ext cx="3219450" cy="3467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1" y="-1606807"/>
            <a:ext cx="3219450" cy="3467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97" y="-2315093"/>
            <a:ext cx="3219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366" y="1249536"/>
            <a:ext cx="10515600" cy="1325563"/>
          </a:xfrm>
        </p:spPr>
        <p:txBody>
          <a:bodyPr>
            <a:normAutofit/>
          </a:bodyPr>
          <a:lstStyle/>
          <a:p>
            <a:r>
              <a:rPr lang="bs-Latn-BA" sz="7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ENERGIZER</a:t>
            </a:r>
            <a:endParaRPr lang="bs-Latn-BA" sz="7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3452">
            <a:off x="897638" y="191542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30" y="2110461"/>
            <a:ext cx="4559643" cy="4559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913">
            <a:off x="5658439" y="1880073"/>
            <a:ext cx="4223951" cy="4223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7">
            <a:off x="8267757" y="831641"/>
            <a:ext cx="48768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5829">
            <a:off x="2438622" y="4215846"/>
            <a:ext cx="3919793" cy="3919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5615">
            <a:off x="9300253" y="4190764"/>
            <a:ext cx="4276023" cy="4276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5" y="4839441"/>
            <a:ext cx="4876800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7232">
            <a:off x="-1860116" y="4114656"/>
            <a:ext cx="4876800" cy="487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728">
            <a:off x="7283184" y="4485218"/>
            <a:ext cx="4876800" cy="487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61" y="-1611198"/>
            <a:ext cx="4876800" cy="4834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0319">
            <a:off x="814344" y="-2740906"/>
            <a:ext cx="4876800" cy="48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233">
            <a:off x="-1489639" y="-874225"/>
            <a:ext cx="4876800" cy="487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3725">
            <a:off x="-2042004" y="1286643"/>
            <a:ext cx="4876800" cy="487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8717">
            <a:off x="3661110" y="-2804125"/>
            <a:ext cx="4876800" cy="487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6505">
            <a:off x="8866418" y="-2595452"/>
            <a:ext cx="4876800" cy="48340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" y="4920427"/>
            <a:ext cx="4876800" cy="4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53" y="1890053"/>
            <a:ext cx="11732878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Šta je to Version Control System ?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1" name="Content Placeholder 5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10400935" y="5204174"/>
            <a:ext cx="2398962" cy="2117602"/>
          </a:xfrm>
        </p:spPr>
      </p:pic>
      <p:pic>
        <p:nvPicPr>
          <p:cNvPr id="53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7613391" y="3141915"/>
            <a:ext cx="2398962" cy="2117602"/>
          </a:xfrm>
          <a:prstGeom prst="rect">
            <a:avLst/>
          </a:prstGeom>
        </p:spPr>
      </p:pic>
      <p:pic>
        <p:nvPicPr>
          <p:cNvPr id="54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9935498" y="3154956"/>
            <a:ext cx="2398962" cy="2117602"/>
          </a:xfrm>
          <a:prstGeom prst="rect">
            <a:avLst/>
          </a:prstGeom>
        </p:spPr>
      </p:pic>
      <p:pic>
        <p:nvPicPr>
          <p:cNvPr id="57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8371915" y="5191133"/>
            <a:ext cx="2398962" cy="2117602"/>
          </a:xfrm>
          <a:prstGeom prst="rect">
            <a:avLst/>
          </a:prstGeom>
        </p:spPr>
      </p:pic>
      <p:pic>
        <p:nvPicPr>
          <p:cNvPr id="59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836">
            <a:off x="3715456" y="5456656"/>
            <a:ext cx="2398962" cy="2117602"/>
          </a:xfrm>
          <a:prstGeom prst="rect">
            <a:avLst/>
          </a:prstGeom>
        </p:spPr>
      </p:pic>
      <p:pic>
        <p:nvPicPr>
          <p:cNvPr id="60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1386586" y="5535850"/>
            <a:ext cx="2398962" cy="2117602"/>
          </a:xfrm>
          <a:prstGeom prst="rect">
            <a:avLst/>
          </a:prstGeom>
        </p:spPr>
      </p:pic>
      <p:pic>
        <p:nvPicPr>
          <p:cNvPr id="61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-642434" y="5331862"/>
            <a:ext cx="2398962" cy="2117602"/>
          </a:xfrm>
          <a:prstGeom prst="rect">
            <a:avLst/>
          </a:prstGeom>
        </p:spPr>
      </p:pic>
      <p:pic>
        <p:nvPicPr>
          <p:cNvPr id="63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310102" y="3202023"/>
            <a:ext cx="2398962" cy="2117602"/>
          </a:xfrm>
          <a:prstGeom prst="rect">
            <a:avLst/>
          </a:prstGeom>
        </p:spPr>
      </p:pic>
      <p:pic>
        <p:nvPicPr>
          <p:cNvPr id="65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8511775" y="-995192"/>
            <a:ext cx="2398962" cy="2117602"/>
          </a:xfrm>
          <a:prstGeom prst="rect">
            <a:avLst/>
          </a:prstGeom>
        </p:spPr>
      </p:pic>
      <p:pic>
        <p:nvPicPr>
          <p:cNvPr id="66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10400934" y="82788"/>
            <a:ext cx="2398962" cy="2117602"/>
          </a:xfrm>
          <a:prstGeom prst="rect">
            <a:avLst/>
          </a:prstGeom>
        </p:spPr>
      </p:pic>
      <p:pic>
        <p:nvPicPr>
          <p:cNvPr id="67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6445832" y="-139094"/>
            <a:ext cx="2398962" cy="2117602"/>
          </a:xfrm>
          <a:prstGeom prst="rect">
            <a:avLst/>
          </a:prstGeom>
        </p:spPr>
      </p:pic>
      <p:pic>
        <p:nvPicPr>
          <p:cNvPr id="68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3993142" y="-701255"/>
            <a:ext cx="2398962" cy="2117602"/>
          </a:xfrm>
          <a:prstGeom prst="rect">
            <a:avLst/>
          </a:prstGeom>
        </p:spPr>
      </p:pic>
      <p:pic>
        <p:nvPicPr>
          <p:cNvPr id="69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1733825" y="-213955"/>
            <a:ext cx="2398962" cy="2117602"/>
          </a:xfrm>
          <a:prstGeom prst="rect">
            <a:avLst/>
          </a:prstGeom>
        </p:spPr>
      </p:pic>
      <p:pic>
        <p:nvPicPr>
          <p:cNvPr id="70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5168625" y="3258176"/>
            <a:ext cx="2398962" cy="2117602"/>
          </a:xfrm>
          <a:prstGeom prst="rect">
            <a:avLst/>
          </a:prstGeom>
        </p:spPr>
      </p:pic>
      <p:pic>
        <p:nvPicPr>
          <p:cNvPr id="71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2594272" y="3374249"/>
            <a:ext cx="2398962" cy="2117602"/>
          </a:xfrm>
          <a:prstGeom prst="rect">
            <a:avLst/>
          </a:prstGeom>
        </p:spPr>
      </p:pic>
      <p:pic>
        <p:nvPicPr>
          <p:cNvPr id="72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-746019" y="-417944"/>
            <a:ext cx="2398962" cy="2117602"/>
          </a:xfrm>
          <a:prstGeom prst="rect">
            <a:avLst/>
          </a:prstGeom>
        </p:spPr>
      </p:pic>
      <p:pic>
        <p:nvPicPr>
          <p:cNvPr id="74" name="Content Placeholder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550">
            <a:off x="5883239" y="5331862"/>
            <a:ext cx="2398962" cy="21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909" y="681451"/>
            <a:ext cx="10515600" cy="4488679"/>
          </a:xfrm>
        </p:spPr>
        <p:txBody>
          <a:bodyPr/>
          <a:lstStyle/>
          <a:p>
            <a:pPr marL="0" indent="0">
              <a:buNone/>
            </a:pPr>
            <a:r>
              <a:rPr lang="bs-Latn-BA" sz="4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Sistemi za kontrolu verzija </a:t>
            </a:r>
            <a:endParaRPr lang="bs-Latn-BA" sz="4000" b="1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 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kategorija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softverskih alata 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koji pomažu softverskom timu da upravlja</a:t>
            </a:r>
          </a:p>
          <a:p>
            <a:pPr marL="0" indent="0">
              <a:buNone/>
            </a:pP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vremenom i promjenama izvornog koda.</a:t>
            </a:r>
          </a:p>
          <a:p>
            <a:pPr marL="0" indent="0">
              <a:buNone/>
            </a:pP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softver za kontrolu prati svaku modifikaciju koda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uposebnoj 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vrsti baze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podataka.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3" y="4274408"/>
            <a:ext cx="4994189" cy="499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0" y="4274407"/>
            <a:ext cx="4994189" cy="4994189"/>
          </a:xfrm>
          <a:prstGeom prst="rect">
            <a:avLst/>
          </a:prstGeom>
          <a:scene3d>
            <a:camera prst="orthographicFront">
              <a:rot lat="0" lon="1019998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29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757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Prednosti VCS-a 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71" y="185033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Saradnja – any file at any time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Skladištenje verzija ( pravilno )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Restoring prijašnjih verzija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Razumijevanje šta se desilo – skripta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BACKUP !!!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45" y="3947813"/>
            <a:ext cx="2881184" cy="2881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948" y="5036408"/>
            <a:ext cx="2881184" cy="2881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5" y="4178451"/>
            <a:ext cx="2881184" cy="2881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745" y="2855827"/>
            <a:ext cx="2881184" cy="288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72" y="-1575264"/>
            <a:ext cx="2881184" cy="2881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663" y="-1566766"/>
            <a:ext cx="2881184" cy="2881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5" y="-1575264"/>
            <a:ext cx="2881184" cy="2881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393" y="644531"/>
            <a:ext cx="2881184" cy="2881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17" y="-799283"/>
            <a:ext cx="2881184" cy="28811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66" y="-1167155"/>
            <a:ext cx="2881184" cy="28811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612" y="1107369"/>
            <a:ext cx="2881184" cy="2881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42" y="5190064"/>
            <a:ext cx="2881184" cy="28811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80" y="3595816"/>
            <a:ext cx="2881184" cy="2881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1" y="4878272"/>
            <a:ext cx="2881184" cy="28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978" y="698757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Vrste VCS-a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54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 Local Version Control Systems (LVCS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– old school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Centralized Version Control Systems (CVCS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– godinama bio standard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 Distributed Version Control Systems (DVCS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– Git, Mercurial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84" y="4693508"/>
            <a:ext cx="3595816" cy="3595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52" y="4965700"/>
            <a:ext cx="3595816" cy="3595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92" y="5171366"/>
            <a:ext cx="3595816" cy="3595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695" y="-1392430"/>
            <a:ext cx="3595816" cy="3595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9" y="-1591522"/>
            <a:ext cx="3595816" cy="3595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184" y="5089129"/>
            <a:ext cx="3595816" cy="3595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5" y="-2124708"/>
            <a:ext cx="3595816" cy="3595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184" y="-2448289"/>
            <a:ext cx="3595816" cy="3595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978" y="1097692"/>
            <a:ext cx="3595816" cy="3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38" y="686400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687" y="1726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s-Latn-BA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Napravljen od strane Linux kreatora Linus Torvalds-a</a:t>
            </a: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 2005</a:t>
            </a:r>
          </a:p>
          <a:p>
            <a:pPr marL="0" indent="0">
              <a:buNone/>
            </a:pP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Brz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Jednostavan dizajn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Non-linear development</a:t>
            </a:r>
          </a:p>
          <a:p>
            <a:pPr>
              <a:buFontTx/>
              <a:buChar char="-"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Fully distributed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8125747" y="4300428"/>
            <a:ext cx="1980299" cy="1980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10796137" y="5276707"/>
            <a:ext cx="1980299" cy="1980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10070355" y="3207931"/>
            <a:ext cx="1980299" cy="1980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6449079" y="5298436"/>
            <a:ext cx="1980299" cy="1980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8851529" y="6172864"/>
            <a:ext cx="1980299" cy="1980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10469281" y="728558"/>
            <a:ext cx="1980299" cy="1980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8703249" y="-706415"/>
            <a:ext cx="1980299" cy="19802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6245538" y="-551337"/>
            <a:ext cx="1980299" cy="19802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4216775" y="-629941"/>
            <a:ext cx="1980299" cy="19802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2132471" y="-551337"/>
            <a:ext cx="1980299" cy="1980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-381682" y="-986028"/>
            <a:ext cx="1980299" cy="19802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4023618" y="5385248"/>
            <a:ext cx="1980299" cy="19802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1652119" y="5305380"/>
            <a:ext cx="1980299" cy="19802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-610583" y="5230171"/>
            <a:ext cx="1980299" cy="19802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-1214675" y="841995"/>
            <a:ext cx="1980299" cy="1980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-1087123" y="2923030"/>
            <a:ext cx="1980299" cy="19802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47">
            <a:off x="7011414" y="2585844"/>
            <a:ext cx="1980299" cy="19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406525"/>
            <a:ext cx="10515600" cy="1325563"/>
          </a:xfrm>
        </p:spPr>
        <p:txBody>
          <a:bodyPr/>
          <a:lstStyle/>
          <a:p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Setup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732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Pretty straight forward </a:t>
            </a:r>
          </a:p>
          <a:p>
            <a:pPr marL="0" indent="0">
              <a:buNone/>
            </a:pP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bs-Latn-BA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Next. Next. Next... Finish !</a:t>
            </a:r>
            <a:endParaRPr lang="bs-Latn-BA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50" y="4338242"/>
            <a:ext cx="33147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5" y="360761"/>
            <a:ext cx="3314700" cy="331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4907757"/>
            <a:ext cx="3314700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4604942"/>
            <a:ext cx="3314700" cy="331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-1391442"/>
            <a:ext cx="3314700" cy="3314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0" y="-2299494"/>
            <a:ext cx="3314700" cy="3314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1225" y="2215355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</TotalTime>
  <Words>431</Words>
  <Application>Microsoft Office PowerPoint</Application>
  <PresentationFormat>Widescreen</PresentationFormat>
  <Paragraphs>98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Hack</vt:lpstr>
      <vt:lpstr>Wingdings</vt:lpstr>
      <vt:lpstr>Office Theme</vt:lpstr>
      <vt:lpstr> GIT &amp; GITHUB  Tuzla Summer Institute 2K19 </vt:lpstr>
      <vt:lpstr>MENI</vt:lpstr>
      <vt:lpstr>ENERGIZER</vt:lpstr>
      <vt:lpstr>Šta je to Version Control System ? </vt:lpstr>
      <vt:lpstr>PowerPoint Presentation</vt:lpstr>
      <vt:lpstr>Prednosti VCS-a </vt:lpstr>
      <vt:lpstr>Vrste VCS-a</vt:lpstr>
      <vt:lpstr>GIT</vt:lpstr>
      <vt:lpstr>Git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Ponavljanje </vt:lpstr>
      <vt:lpstr>Vaša pitanja ? </vt:lpstr>
      <vt:lpstr>Kako vam se svidjelo predavanje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TP3</dc:creator>
  <cp:lastModifiedBy>TP3</cp:lastModifiedBy>
  <cp:revision>77</cp:revision>
  <dcterms:created xsi:type="dcterms:W3CDTF">2019-06-29T09:07:37Z</dcterms:created>
  <dcterms:modified xsi:type="dcterms:W3CDTF">2019-07-02T16:38:10Z</dcterms:modified>
</cp:coreProperties>
</file>