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4" r:id="rId2"/>
    <p:sldId id="277" r:id="rId3"/>
    <p:sldId id="285" r:id="rId4"/>
    <p:sldId id="278" r:id="rId5"/>
    <p:sldId id="286" r:id="rId6"/>
    <p:sldId id="287" r:id="rId7"/>
    <p:sldId id="288" r:id="rId8"/>
    <p:sldId id="289" r:id="rId9"/>
    <p:sldId id="291" r:id="rId10"/>
    <p:sldId id="292" r:id="rId11"/>
    <p:sldId id="271" r:id="rId12"/>
    <p:sldId id="279" r:id="rId13"/>
    <p:sldId id="272" r:id="rId14"/>
    <p:sldId id="276" r:id="rId15"/>
    <p:sldId id="280" r:id="rId16"/>
    <p:sldId id="293" r:id="rId17"/>
    <p:sldId id="281" r:id="rId18"/>
    <p:sldId id="294" r:id="rId19"/>
    <p:sldId id="296" r:id="rId20"/>
    <p:sldId id="29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P3" initials="T" lastIdx="1" clrIdx="0">
    <p:extLst>
      <p:ext uri="{19B8F6BF-5375-455C-9EA6-DF929625EA0E}">
        <p15:presenceInfo xmlns:p15="http://schemas.microsoft.com/office/powerpoint/2012/main" userId="TP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900"/>
    <a:srgbClr val="000000"/>
    <a:srgbClr val="82B4F0"/>
    <a:srgbClr val="F1FFA7"/>
    <a:srgbClr val="BEE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03" autoAdjust="0"/>
  </p:normalViewPr>
  <p:slideViewPr>
    <p:cSldViewPr snapToGrid="0">
      <p:cViewPr varScale="1">
        <p:scale>
          <a:sx n="44" d="100"/>
          <a:sy n="44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9477-731E-4BED-96A3-0D5439DE78E9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1667-11B0-4718-8416-94D3DB533929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551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U ovom dijelu polaznicima predstavljam i</a:t>
            </a:r>
            <a:r>
              <a:rPr lang="bs-Latn-BA" baseline="0" dirty="0" smtClean="0"/>
              <a:t> dijelim isprintane menije-na kojima je „raspored danasnjeg predavanja „ . Pricamo o rasporedu. Predstavljam im ga</a:t>
            </a:r>
          </a:p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2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3058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U</a:t>
            </a:r>
            <a:r>
              <a:rPr lang="bs-Latn-BA" baseline="0" dirty="0" smtClean="0"/>
              <a:t> ovom dijelu polaznici trebaju iskoristiti stiker koji su dobili na svom meniju da na njega nacrtaju sebe jednom sličicom ( kako vide sebe ) i da to sve zalijepimo na pano repozitoriji haha. SLUZI DA SE MALO ZABAVIMO 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3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6600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8568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989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927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378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372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271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891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30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239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6169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712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78672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989" y="1563730"/>
            <a:ext cx="10515600" cy="4877710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&amp; GITHUB </a:t>
            </a:r>
            <a:b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Tuzla Summer Institute 2K19</a:t>
            </a:r>
            <a:br>
              <a:rPr lang="bs-Latn-BA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Day 2	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51" y="5547168"/>
            <a:ext cx="2669275" cy="1063697"/>
          </a:xfrm>
        </p:spPr>
      </p:pic>
    </p:spTree>
    <p:extLst>
      <p:ext uri="{BB962C8B-B14F-4D97-AF65-F5344CB8AC3E}">
        <p14:creationId xmlns:p14="http://schemas.microsoft.com/office/powerpoint/2010/main" val="23952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help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help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moramo je ponoviti. Ova komanda je nas paket prve pomoći!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568324"/>
            <a:ext cx="11620500" cy="618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-&gt; git init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init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Inicializira prazan git repozitorij u trenutnom direktoriju.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clear</a:t>
            </a:r>
          </a:p>
        </p:txBody>
      </p:sp>
    </p:spTree>
    <p:extLst>
      <p:ext uri="{BB962C8B-B14F-4D97-AF65-F5344CB8AC3E}">
        <p14:creationId xmlns:p14="http://schemas.microsoft.com/office/powerpoint/2010/main" val="37150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715" y="0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Sections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" y="262731"/>
            <a:ext cx="6925164" cy="637115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353715" y="1272636"/>
            <a:ext cx="4838285" cy="49488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s-Latn-BA" dirty="0" smtClean="0">
                <a:solidFill>
                  <a:srgbClr val="BEE2B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Working directory</a:t>
            </a:r>
          </a:p>
          <a:p>
            <a:pPr marL="0" indent="0">
              <a:buNone/>
            </a:pPr>
            <a:r>
              <a:rPr lang="bs-Latn-BA" dirty="0" smtClean="0">
                <a:solidFill>
                  <a:srgbClr val="BEE2B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mjesto gdje zive fajlovi na kojima radimo</a:t>
            </a:r>
          </a:p>
          <a:p>
            <a:pPr marL="0" indent="0">
              <a:buNone/>
            </a:pPr>
            <a:endParaRPr lang="bs-Latn-BA" dirty="0" smtClean="0">
              <a:solidFill>
                <a:srgbClr val="BEE2B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solidFill>
                  <a:srgbClr val="F1FFA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Staging Area</a:t>
            </a:r>
          </a:p>
          <a:p>
            <a:pPr marL="0" indent="0">
              <a:buNone/>
            </a:pPr>
            <a:r>
              <a:rPr lang="bs-Latn-BA" dirty="0" smtClean="0">
                <a:solidFill>
                  <a:srgbClr val="F1FFA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mjesto gdje zive fajlovi koji su spremni ( git add ) za commit</a:t>
            </a:r>
          </a:p>
          <a:p>
            <a:pPr marL="0" indent="0">
              <a:buNone/>
            </a:pPr>
            <a:endParaRPr lang="bs-Latn-BA" dirty="0" smtClean="0">
              <a:solidFill>
                <a:srgbClr val="F1FFA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solidFill>
                  <a:srgbClr val="82B4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Directory</a:t>
            </a:r>
          </a:p>
          <a:p>
            <a:pPr marL="0" indent="0">
              <a:buNone/>
            </a:pPr>
            <a:r>
              <a:rPr lang="bs-Latn-BA" dirty="0">
                <a:solidFill>
                  <a:srgbClr val="82B4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bs-Latn-BA" dirty="0" smtClean="0">
                <a:solidFill>
                  <a:srgbClr val="82B4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mjesto gdje zive commitani fajlovi</a:t>
            </a: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8793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619124"/>
            <a:ext cx="115824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-&gt; git status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status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Ispisuje trenutni status direktorije na kojoj radimo </a:t>
            </a:r>
          </a:p>
          <a:p>
            <a:pPr marL="0" indent="0">
              <a:buNone/>
            </a:pPr>
            <a:r>
              <a:rPr lang="bs-Latn-BA" sz="3200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2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2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exit</a:t>
            </a:r>
          </a:p>
          <a:p>
            <a:pPr marL="0" indent="0">
              <a:buNone/>
            </a:pPr>
            <a:endParaRPr lang="bs-Latn-BA" sz="30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7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882" y="622393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-&gt;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add</a:t>
            </a:r>
            <a:b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881" y="1449108"/>
            <a:ext cx="11586883" cy="5256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add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Ova naredba dodaje file ili izmjenu u staging area, sprema ih za commit!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clear</a:t>
            </a:r>
            <a:endParaRPr lang="bs-Latn-BA" sz="3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634047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-&gt; git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commit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" y="1404778"/>
            <a:ext cx="11437620" cy="5453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commit –m „Poruka nasa samom sebi“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Snima promjene koje smo napravili u radnoj repozitoriji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clear</a:t>
            </a:r>
          </a:p>
        </p:txBody>
      </p:sp>
    </p:spTree>
    <p:extLst>
      <p:ext uri="{BB962C8B-B14F-4D97-AF65-F5344CB8AC3E}">
        <p14:creationId xmlns:p14="http://schemas.microsoft.com/office/powerpoint/2010/main" val="41898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log 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log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Ispisuje kompletnu historiju desavanja u nasoj Git repozitoriji.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log –-oneline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Radi sve to isto, samo malo ljepse.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diff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log –-oneline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243335c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HEAD -&gt; </a:t>
            </a:r>
            <a:r>
              <a:rPr lang="en-US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master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Second commit!</a:t>
            </a:r>
          </a:p>
          <a:p>
            <a:pPr marL="0" indent="0">
              <a:buNone/>
            </a:pP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9f6e23f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First commit 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!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diff 243335c 9f6e23f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Poredi i prikazuje razlike izmedju 2 commita !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2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Ponavljanje 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5557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Šta je git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Neke od predonosti korištenja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KOMANDE: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add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commit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log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log --oneline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diff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920100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3468688"/>
            <a:ext cx="48768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-88265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7800" y="5092700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1700" y="850107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-3321050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850" y="51907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113" y="655582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ZADATAK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9" y="2379140"/>
            <a:ext cx="2439502" cy="4351338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41" y="2379140"/>
            <a:ext cx="2439502" cy="4351338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3" y="2379140"/>
            <a:ext cx="2439502" cy="4351338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65" y="2379140"/>
            <a:ext cx="2439502" cy="4351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952288" y="988645"/>
            <a:ext cx="514422" cy="1095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3225529" y="1316288"/>
            <a:ext cx="514422" cy="1095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9280224" y="1177048"/>
            <a:ext cx="514422" cy="10955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80" y="1095231"/>
            <a:ext cx="514422" cy="1095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89" y="1297287"/>
            <a:ext cx="514422" cy="1095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39" y="1203346"/>
            <a:ext cx="514422" cy="1095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2787">
            <a:off x="8416194" y="44913"/>
            <a:ext cx="514422" cy="1095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1264">
            <a:off x="2976084" y="156352"/>
            <a:ext cx="514422" cy="1095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5" y="300769"/>
            <a:ext cx="514422" cy="1095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" y="1831376"/>
            <a:ext cx="514422" cy="1095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4" y="196241"/>
            <a:ext cx="514422" cy="10955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6458">
            <a:off x="11404289" y="1433381"/>
            <a:ext cx="514422" cy="10955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6647">
            <a:off x="9646149" y="321418"/>
            <a:ext cx="434177" cy="10955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98" y="-55159"/>
            <a:ext cx="514422" cy="10955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351">
            <a:off x="11311617" y="148356"/>
            <a:ext cx="51442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523" y="1284124"/>
            <a:ext cx="10515600" cy="4219842"/>
          </a:xfrm>
          <a:noFill/>
          <a:ln>
            <a:noFill/>
          </a:ln>
          <a:effectLst>
            <a:glow rad="444500">
              <a:schemeClr val="tx1">
                <a:alpha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bs-Latn-BA" sz="9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MENI</a:t>
            </a:r>
            <a:br>
              <a:rPr lang="bs-Latn-BA" sz="9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9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bs-Latn-BA" sz="9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Day 2</a:t>
            </a:r>
            <a:r>
              <a:rPr lang="bs-Latn-BA" sz="9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sz="9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sz="96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461">
            <a:off x="281850" y="5116089"/>
            <a:ext cx="3169939" cy="33399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5148">
            <a:off x="7617356" y="4337545"/>
            <a:ext cx="3219450" cy="346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880">
            <a:off x="10159629" y="1085224"/>
            <a:ext cx="3219450" cy="346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2" y="2046864"/>
            <a:ext cx="3219450" cy="346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8685">
            <a:off x="3990414" y="4790854"/>
            <a:ext cx="3219450" cy="346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87" y="-970144"/>
            <a:ext cx="3219450" cy="3467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1" y="-1606807"/>
            <a:ext cx="3219450" cy="3467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97" y="-2315093"/>
            <a:ext cx="3219450" cy="3467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989" y="4783124"/>
            <a:ext cx="3219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362491">
            <a:off x="1803400" y="2041525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6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Vaša pitanja ? </a:t>
            </a:r>
            <a:endParaRPr lang="bs-Latn-BA" sz="6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172" y="2704306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45" y="3149600"/>
            <a:ext cx="48768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45" y="297180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56" y="-1905000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2567728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100" y="-3057313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0855" y="-8001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366" y="1249536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ENERGIZER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3452">
            <a:off x="897638" y="191542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30" y="2110461"/>
            <a:ext cx="4559643" cy="4559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913">
            <a:off x="5658439" y="1880073"/>
            <a:ext cx="4223951" cy="4223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817">
            <a:off x="8267757" y="831641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5829">
            <a:off x="2438622" y="4215846"/>
            <a:ext cx="3919793" cy="3919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5615">
            <a:off x="9300253" y="4190764"/>
            <a:ext cx="4276023" cy="4276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15" y="4839441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7232">
            <a:off x="-1860116" y="4114656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728">
            <a:off x="7283184" y="4485218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61" y="-1611198"/>
            <a:ext cx="4876800" cy="4834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0319">
            <a:off x="814344" y="-2740906"/>
            <a:ext cx="4876800" cy="487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233">
            <a:off x="-1489639" y="-874225"/>
            <a:ext cx="4876800" cy="4876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3725">
            <a:off x="-2042004" y="1286643"/>
            <a:ext cx="4876800" cy="487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8717">
            <a:off x="3661110" y="-2804125"/>
            <a:ext cx="4876800" cy="487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6505">
            <a:off x="8866418" y="-2595452"/>
            <a:ext cx="4876800" cy="48340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4920427"/>
            <a:ext cx="4876800" cy="48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2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Ponavljanje 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5557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Šta je to version control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Šta je git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Neke od predonosti korištenja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Komandna linija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KOMANDE: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pwd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Ls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clear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init ?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943226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3468688"/>
            <a:ext cx="48768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-88265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7800" y="5092700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1700" y="850107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-332105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config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config –global user.name „Darjan Divkovic“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Postavljamo (konfigurisemo) ime!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config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config –global user.email daarjan.tz@gmail.com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konfigurisemo i nas email!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mora biti poznat nas identitet – kako bi nastavili ( ko to sta ovde radi, mjenja )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config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config –-global help.autocorrect 1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aktiviramo autokorekt – spelling issues FIXED ! ( skoro stalno..)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config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19" y="1352428"/>
            <a:ext cx="11676085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config –global core.autocrlf input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Ova komanda je pogodna za sve cross-platform developere. Windows, Linux &amp; Mac su razlicite platforme sa razlicitim pravilima. Koristenjem ove komande sva pravila razlicith sistema su ispostovana!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 Najlakse receno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KOMANDA </a:t>
            </a:r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git config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config –-list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Ova komanda ispisuje nasu Git konfiguraciju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Primjetimo neke od postavki koje smo sami podesili!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635</Words>
  <Application>Microsoft Office PowerPoint</Application>
  <PresentationFormat>Widescreen</PresentationFormat>
  <Paragraphs>127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Hack</vt:lpstr>
      <vt:lpstr>Office Theme</vt:lpstr>
      <vt:lpstr>GIT &amp; GITHUB  Tuzla Summer Institute 2K19   Day 2 </vt:lpstr>
      <vt:lpstr>MENI  Day 2 </vt:lpstr>
      <vt:lpstr>ENERGIZER</vt:lpstr>
      <vt:lpstr>Ponavljanje </vt:lpstr>
      <vt:lpstr>GIT KOMANDA -&gt; git config </vt:lpstr>
      <vt:lpstr>GIT KOMANDA -&gt; git config </vt:lpstr>
      <vt:lpstr>GIT KOMANDA -&gt; git config </vt:lpstr>
      <vt:lpstr>GIT KOMANDA -&gt; git config </vt:lpstr>
      <vt:lpstr>GIT KOMANDA -&gt; git config </vt:lpstr>
      <vt:lpstr>GIT KOMANDA -&gt; git help </vt:lpstr>
      <vt:lpstr>PowerPoint Presentation</vt:lpstr>
      <vt:lpstr>GIT Sections</vt:lpstr>
      <vt:lpstr>PowerPoint Presentation</vt:lpstr>
      <vt:lpstr>GIT KOMANDA -&gt; git add </vt:lpstr>
      <vt:lpstr>GIT KOMANDA -&gt; git commit </vt:lpstr>
      <vt:lpstr>GIT KOMANDA -&gt; git log  </vt:lpstr>
      <vt:lpstr>GIT KOMANDA -&gt; git diff </vt:lpstr>
      <vt:lpstr>Ponavljanje </vt:lpstr>
      <vt:lpstr>ZADATAK</vt:lpstr>
      <vt:lpstr>Vaša pitanja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TP3</dc:creator>
  <cp:lastModifiedBy>TP3</cp:lastModifiedBy>
  <cp:revision>77</cp:revision>
  <dcterms:created xsi:type="dcterms:W3CDTF">2019-06-29T09:07:37Z</dcterms:created>
  <dcterms:modified xsi:type="dcterms:W3CDTF">2019-07-02T16:38:49Z</dcterms:modified>
</cp:coreProperties>
</file>