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84" r:id="rId2"/>
    <p:sldId id="277" r:id="rId3"/>
    <p:sldId id="294" r:id="rId4"/>
    <p:sldId id="304" r:id="rId5"/>
    <p:sldId id="296" r:id="rId6"/>
    <p:sldId id="286" r:id="rId7"/>
    <p:sldId id="287" r:id="rId8"/>
    <p:sldId id="288" r:id="rId9"/>
    <p:sldId id="297" r:id="rId10"/>
    <p:sldId id="298" r:id="rId11"/>
    <p:sldId id="272" r:id="rId12"/>
    <p:sldId id="299" r:id="rId13"/>
    <p:sldId id="300" r:id="rId14"/>
    <p:sldId id="301" r:id="rId15"/>
    <p:sldId id="302" r:id="rId16"/>
    <p:sldId id="295" r:id="rId17"/>
    <p:sldId id="303" r:id="rId18"/>
    <p:sldId id="285" r:id="rId1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P3" initials="T" lastIdx="1" clrIdx="0">
    <p:extLst>
      <p:ext uri="{19B8F6BF-5375-455C-9EA6-DF929625EA0E}">
        <p15:presenceInfo xmlns:p15="http://schemas.microsoft.com/office/powerpoint/2012/main" userId="TP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8900"/>
    <a:srgbClr val="000000"/>
    <a:srgbClr val="82B4F0"/>
    <a:srgbClr val="F1FFA7"/>
    <a:srgbClr val="BEE2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103" autoAdjust="0"/>
  </p:normalViewPr>
  <p:slideViewPr>
    <p:cSldViewPr snapToGrid="0">
      <p:cViewPr varScale="1">
        <p:scale>
          <a:sx n="34" d="100"/>
          <a:sy n="34" d="100"/>
        </p:scale>
        <p:origin x="2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B9477-731E-4BED-96A3-0D5439DE78E9}" type="datetimeFigureOut">
              <a:rPr lang="bs-Latn-BA" smtClean="0"/>
              <a:t>03.07.2019.</a:t>
            </a:fld>
            <a:endParaRPr lang="bs-Latn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s-Latn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C1667-11B0-4718-8416-94D3DB533929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05511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 smtClean="0"/>
              <a:t>U ovom dijelu polaznicima predstavljam i</a:t>
            </a:r>
            <a:r>
              <a:rPr lang="bs-Latn-BA" baseline="0" dirty="0" smtClean="0"/>
              <a:t> dijelim isprintane menije-na kojima je „raspored danasnjeg predavanja „ . Pricamo o rasporedu. Predstavljam im ga</a:t>
            </a:r>
          </a:p>
          <a:p>
            <a:endParaRPr lang="bs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C1667-11B0-4718-8416-94D3DB533929}" type="slidenum">
              <a:rPr lang="bs-Latn-BA" smtClean="0"/>
              <a:t>2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030585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 smtClean="0"/>
              <a:t>U</a:t>
            </a:r>
            <a:r>
              <a:rPr lang="bs-Latn-BA" baseline="0" dirty="0" smtClean="0"/>
              <a:t> ovom dijelu polaznici trebaju iskoristiti stiker koji su dobili na svom meniju da na njega nacrtaju sebe jednom sličicom ( kako vide sebe ) i da to sve zalijepimo na pano repozitoriji haha. SLUZI DA SE MALO ZABAVIMO </a:t>
            </a:r>
            <a:endParaRPr lang="bs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C1667-11B0-4718-8416-94D3DB533929}" type="slidenum">
              <a:rPr lang="bs-Latn-BA" smtClean="0"/>
              <a:t>18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96600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03.07.2019.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85680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03.07.2019.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29896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03.07.2019.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99277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03.07.2019.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03784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03.07.2019.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3721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03.07.2019.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82718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03.07.2019.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78914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03.07.2019.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0304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03.07.2019.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2239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03.07.2019.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6169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03.07.2019.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67129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781F3-9F71-44E7-8D37-1190805F9011}" type="datetimeFigureOut">
              <a:rPr lang="bs-Latn-BA" smtClean="0"/>
              <a:t>03.07.2019.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678672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6989" y="1563730"/>
            <a:ext cx="10515600" cy="4877710"/>
          </a:xfrm>
        </p:spPr>
        <p:txBody>
          <a:bodyPr>
            <a:normAutofit/>
          </a:bodyPr>
          <a:lstStyle/>
          <a:p>
            <a:r>
              <a:rPr lang="bs-Latn-BA" sz="7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&amp; GITHUB </a:t>
            </a:r>
            <a:br>
              <a:rPr lang="bs-Latn-BA" sz="7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bs-Latn-BA" sz="24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Tuzla Summer Institute 2K19</a:t>
            </a:r>
            <a:br>
              <a:rPr lang="bs-Latn-BA" sz="24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bs-Latn-BA" sz="7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/>
            </a:r>
            <a:br>
              <a:rPr lang="bs-Latn-BA" sz="7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bs-Latn-BA" sz="7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Day 3	</a:t>
            </a:r>
            <a:endParaRPr lang="bs-Latn-BA" sz="7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851" y="5547168"/>
            <a:ext cx="2669275" cy="1063697"/>
          </a:xfrm>
        </p:spPr>
      </p:pic>
    </p:spTree>
    <p:extLst>
      <p:ext uri="{BB962C8B-B14F-4D97-AF65-F5344CB8AC3E}">
        <p14:creationId xmlns:p14="http://schemas.microsoft.com/office/powerpoint/2010/main" val="23952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586" y="1628184"/>
            <a:ext cx="11968956" cy="2891809"/>
          </a:xfrm>
        </p:spPr>
        <p:txBody>
          <a:bodyPr>
            <a:noAutofit/>
          </a:bodyPr>
          <a:lstStyle/>
          <a:p>
            <a:r>
              <a:rPr lang="bs-Latn-BA" sz="8000" b="1" dirty="0" smtClean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GITHUB</a:t>
            </a:r>
            <a:endParaRPr lang="bs-Latn-BA" sz="8000" b="1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173"/>
            <a:ext cx="3510827" cy="35108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10" y="3347170"/>
            <a:ext cx="3510827" cy="35108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420" y="3295541"/>
            <a:ext cx="3510827" cy="35108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15" y="-694616"/>
            <a:ext cx="3510827" cy="35108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10" y="-709820"/>
            <a:ext cx="3510827" cy="351082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420" y="-658191"/>
            <a:ext cx="3510827" cy="351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4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619124"/>
            <a:ext cx="11582400" cy="6111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4800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REMOTE KOMANDA </a:t>
            </a:r>
          </a:p>
          <a:p>
            <a:pPr marL="0" indent="0">
              <a:buNone/>
            </a:pPr>
            <a:r>
              <a:rPr lang="bs-Latn-BA" sz="48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</a:t>
            </a:r>
            <a:r>
              <a:rPr lang="bs-Latn-BA" sz="4800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git remote add &lt;naziv&gt; &lt;url&gt;</a:t>
            </a:r>
          </a:p>
          <a:p>
            <a:pPr marL="0" indent="0">
              <a:buNone/>
            </a:pPr>
            <a:r>
              <a:rPr lang="bs-Latn-BA" sz="3000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sz="3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sz="3000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sz="3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sz="30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sz="30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dodaje udaljenu repozitoriju sa nasim nazivom</a:t>
            </a:r>
          </a:p>
          <a:p>
            <a:pPr marL="0" indent="0">
              <a:buNone/>
            </a:pPr>
            <a:r>
              <a:rPr lang="bs-Latn-BA" sz="30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Povezuje je sa nasim gitom!</a:t>
            </a:r>
          </a:p>
          <a:p>
            <a:pPr marL="0" indent="0">
              <a:buNone/>
            </a:pPr>
            <a:endParaRPr lang="bs-Latn-BA" sz="3000" dirty="0" smtClean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7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619124"/>
            <a:ext cx="11582400" cy="6111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4800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REMOTE KOMANDA </a:t>
            </a:r>
          </a:p>
          <a:p>
            <a:pPr marL="0" indent="0">
              <a:buNone/>
            </a:pPr>
            <a:r>
              <a:rPr lang="bs-Latn-BA" sz="48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</a:t>
            </a:r>
            <a:r>
              <a:rPr lang="bs-Latn-BA" sz="4800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git remote -v</a:t>
            </a:r>
          </a:p>
          <a:p>
            <a:pPr marL="0" indent="0">
              <a:buNone/>
            </a:pPr>
            <a:r>
              <a:rPr lang="bs-Latn-BA" sz="3000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sz="3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sz="3000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sz="3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sz="30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sz="30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ispisuje povezane udaljene repozitorije</a:t>
            </a:r>
          </a:p>
          <a:p>
            <a:pPr marL="0" indent="0">
              <a:buNone/>
            </a:pPr>
            <a:endParaRPr lang="bs-Latn-BA" sz="3000" dirty="0" smtClean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75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619124"/>
            <a:ext cx="11582400" cy="6111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4800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REMOTE KOMANDA </a:t>
            </a:r>
          </a:p>
          <a:p>
            <a:pPr marL="0" indent="0">
              <a:buNone/>
            </a:pPr>
            <a:r>
              <a:rPr lang="bs-Latn-BA" sz="48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</a:t>
            </a:r>
            <a:r>
              <a:rPr lang="bs-Latn-BA" sz="4800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git remote rm &lt;naziv&gt;</a:t>
            </a:r>
          </a:p>
          <a:p>
            <a:pPr marL="0" indent="0">
              <a:buNone/>
            </a:pPr>
            <a:r>
              <a:rPr lang="bs-Latn-BA" sz="3000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sz="3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sz="3000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sz="3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sz="30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sz="30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uklanja povezanu udaljenu github repozitoriju</a:t>
            </a:r>
          </a:p>
          <a:p>
            <a:pPr marL="0" indent="0">
              <a:buNone/>
            </a:pPr>
            <a:endParaRPr lang="bs-Latn-BA" sz="3000" dirty="0" smtClean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7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619124"/>
            <a:ext cx="11582400" cy="6111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4800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PUSH </a:t>
            </a:r>
          </a:p>
          <a:p>
            <a:pPr marL="0" indent="0">
              <a:buNone/>
            </a:pPr>
            <a:r>
              <a:rPr lang="bs-Latn-BA" sz="4800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push –u &lt;naziv&gt; master</a:t>
            </a:r>
          </a:p>
          <a:p>
            <a:pPr marL="0" indent="0">
              <a:buNone/>
            </a:pPr>
            <a:r>
              <a:rPr lang="bs-Latn-BA" sz="3000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sz="3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sz="3000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sz="3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sz="30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sz="30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„gura“ sve promjene u nasu git repozitoriju</a:t>
            </a:r>
          </a:p>
          <a:p>
            <a:pPr marL="0" indent="0">
              <a:buNone/>
            </a:pPr>
            <a:endParaRPr lang="bs-Latn-BA" sz="3000" dirty="0" smtClean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56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619124"/>
            <a:ext cx="11582400" cy="6111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4800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PUSH </a:t>
            </a:r>
          </a:p>
          <a:p>
            <a:pPr marL="0" indent="0">
              <a:buNone/>
            </a:pPr>
            <a:r>
              <a:rPr lang="bs-Latn-BA" sz="4800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clone &lt;url&gt;</a:t>
            </a:r>
          </a:p>
          <a:p>
            <a:pPr marL="0" indent="0">
              <a:buNone/>
            </a:pPr>
            <a:r>
              <a:rPr lang="bs-Latn-BA" sz="3000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sz="3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sz="3000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sz="3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sz="30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sz="30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„klonira“ udaljenu repozitoriju u trenutnu radnu direktoriju</a:t>
            </a:r>
          </a:p>
        </p:txBody>
      </p:sp>
    </p:spTree>
    <p:extLst>
      <p:ext uri="{BB962C8B-B14F-4D97-AF65-F5344CB8AC3E}">
        <p14:creationId xmlns:p14="http://schemas.microsoft.com/office/powerpoint/2010/main" val="349819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362491">
            <a:off x="1803400" y="2041525"/>
            <a:ext cx="10515600" cy="1325563"/>
          </a:xfrm>
        </p:spPr>
        <p:txBody>
          <a:bodyPr>
            <a:normAutofit/>
          </a:bodyPr>
          <a:lstStyle/>
          <a:p>
            <a:r>
              <a:rPr lang="bs-Latn-BA" sz="66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Vaša pitanja ? </a:t>
            </a:r>
            <a:endParaRPr lang="bs-Latn-BA" sz="6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4172" y="2704306"/>
            <a:ext cx="4876800" cy="48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045" y="3149600"/>
            <a:ext cx="4876800" cy="487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545" y="2971800"/>
            <a:ext cx="4876800" cy="487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856" y="-1905000"/>
            <a:ext cx="4876800" cy="4876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-2567728"/>
            <a:ext cx="4876800" cy="4876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6100" y="-3057313"/>
            <a:ext cx="4876800" cy="4876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0855" y="-8001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6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113" y="655582"/>
            <a:ext cx="10515600" cy="1325563"/>
          </a:xfrm>
        </p:spPr>
        <p:txBody>
          <a:bodyPr>
            <a:normAutofit/>
          </a:bodyPr>
          <a:lstStyle/>
          <a:p>
            <a:r>
              <a:rPr lang="bs-Latn-BA" sz="7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ZADATAK</a:t>
            </a:r>
            <a:endParaRPr lang="bs-Latn-BA" sz="7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29" y="2379140"/>
            <a:ext cx="2439502" cy="4351338"/>
          </a:xfr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741" y="2379140"/>
            <a:ext cx="2439502" cy="4351338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03" y="2379140"/>
            <a:ext cx="2439502" cy="4351338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065" y="2379140"/>
            <a:ext cx="2439502" cy="43513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6048">
            <a:off x="952288" y="988645"/>
            <a:ext cx="514422" cy="10955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6048">
            <a:off x="3225529" y="1316288"/>
            <a:ext cx="514422" cy="10955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6048">
            <a:off x="9280224" y="1177048"/>
            <a:ext cx="514422" cy="10955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80" y="1095231"/>
            <a:ext cx="514422" cy="10955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889" y="1297287"/>
            <a:ext cx="514422" cy="10955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439" y="1203346"/>
            <a:ext cx="514422" cy="10955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2787">
            <a:off x="8416194" y="44913"/>
            <a:ext cx="514422" cy="10955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1264">
            <a:off x="2976084" y="156352"/>
            <a:ext cx="514422" cy="10955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75" y="300769"/>
            <a:ext cx="514422" cy="10955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3" y="1831376"/>
            <a:ext cx="514422" cy="10955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4" y="196241"/>
            <a:ext cx="514422" cy="10955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6458">
            <a:off x="11404289" y="1433381"/>
            <a:ext cx="514422" cy="109552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86647">
            <a:off x="9646149" y="321418"/>
            <a:ext cx="434177" cy="109552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098" y="-55159"/>
            <a:ext cx="514422" cy="10955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9351">
            <a:off x="11311617" y="148356"/>
            <a:ext cx="514422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366" y="1249536"/>
            <a:ext cx="10515600" cy="1325563"/>
          </a:xfrm>
        </p:spPr>
        <p:txBody>
          <a:bodyPr>
            <a:normAutofit/>
          </a:bodyPr>
          <a:lstStyle/>
          <a:p>
            <a:r>
              <a:rPr lang="bs-Latn-BA" sz="7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ENERGIZER</a:t>
            </a:r>
            <a:endParaRPr lang="bs-Latn-BA" sz="7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13452">
            <a:off x="897638" y="1915426"/>
            <a:ext cx="435133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430" y="2110461"/>
            <a:ext cx="4559643" cy="45596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5913">
            <a:off x="5658439" y="1880073"/>
            <a:ext cx="4223951" cy="42239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0817">
            <a:off x="8267757" y="831641"/>
            <a:ext cx="4876800" cy="48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5829">
            <a:off x="2438622" y="4215846"/>
            <a:ext cx="3919793" cy="39197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15615">
            <a:off x="9300253" y="4190764"/>
            <a:ext cx="4276023" cy="42760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915" y="4839441"/>
            <a:ext cx="4876800" cy="4876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67232">
            <a:off x="-1860116" y="4114656"/>
            <a:ext cx="4876800" cy="4876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98728">
            <a:off x="7283184" y="4485218"/>
            <a:ext cx="4876800" cy="4876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061" y="-1611198"/>
            <a:ext cx="4876800" cy="4834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10319">
            <a:off x="814344" y="-2740906"/>
            <a:ext cx="4876800" cy="4876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20233">
            <a:off x="-1489639" y="-874225"/>
            <a:ext cx="4876800" cy="4876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3725">
            <a:off x="-2042004" y="1286643"/>
            <a:ext cx="4876800" cy="4876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28717">
            <a:off x="3661110" y="-2804125"/>
            <a:ext cx="4876800" cy="4876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86505">
            <a:off x="8866418" y="-2595452"/>
            <a:ext cx="4876800" cy="48340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2" y="4920427"/>
            <a:ext cx="4876800" cy="483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6523" y="1284124"/>
            <a:ext cx="10515600" cy="4219842"/>
          </a:xfrm>
          <a:noFill/>
          <a:ln>
            <a:noFill/>
          </a:ln>
          <a:effectLst>
            <a:glow rad="444500">
              <a:schemeClr val="tx1">
                <a:alpha val="90000"/>
              </a:schemeClr>
            </a:glow>
          </a:effectLst>
        </p:spPr>
        <p:txBody>
          <a:bodyPr>
            <a:normAutofit/>
          </a:bodyPr>
          <a:lstStyle/>
          <a:p>
            <a:r>
              <a:rPr lang="bs-Latn-BA" sz="9600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MENI</a:t>
            </a:r>
            <a:br>
              <a:rPr lang="bs-Latn-BA" sz="9600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bs-Latn-BA" sz="96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</a:t>
            </a:r>
            <a:r>
              <a:rPr lang="bs-Latn-BA" sz="9600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Day 3</a:t>
            </a:r>
            <a:r>
              <a:rPr lang="bs-Latn-BA" sz="96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/>
            </a:r>
            <a:br>
              <a:rPr lang="bs-Latn-BA" sz="96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endParaRPr lang="bs-Latn-BA" sz="9600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2461">
            <a:off x="281850" y="5116089"/>
            <a:ext cx="3169939" cy="333990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5148">
            <a:off x="7617356" y="4337545"/>
            <a:ext cx="3219450" cy="346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5880">
            <a:off x="10159629" y="1085224"/>
            <a:ext cx="3219450" cy="3467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32" y="2046864"/>
            <a:ext cx="3219450" cy="3467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8685">
            <a:off x="3990414" y="4790854"/>
            <a:ext cx="3219450" cy="3467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187" y="-970144"/>
            <a:ext cx="3219450" cy="3467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1" y="-1606807"/>
            <a:ext cx="3219450" cy="3467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497" y="-2315093"/>
            <a:ext cx="3219450" cy="3467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989" y="4783124"/>
            <a:ext cx="32194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0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58762"/>
            <a:ext cx="10515600" cy="1325563"/>
          </a:xfrm>
        </p:spPr>
        <p:txBody>
          <a:bodyPr/>
          <a:lstStyle/>
          <a:p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Ponavljanje </a:t>
            </a: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5557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Šta je git ? – šalim se.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Neke od predonosti korištenja ?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KOMANDE: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add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commit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log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log --oneline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diff</a:t>
            </a: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endParaRPr lang="bs-Latn-B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0" y="1920100"/>
            <a:ext cx="4876800" cy="48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400" y="3468688"/>
            <a:ext cx="4876800" cy="487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-882650"/>
            <a:ext cx="4876800" cy="487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7800" y="5092700"/>
            <a:ext cx="4876800" cy="4876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41700" y="850107"/>
            <a:ext cx="4876800" cy="4876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-3321050"/>
            <a:ext cx="4876800" cy="4876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850" y="5190775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0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3715" y="0"/>
            <a:ext cx="10515600" cy="1325563"/>
          </a:xfrm>
        </p:spPr>
        <p:txBody>
          <a:bodyPr/>
          <a:lstStyle/>
          <a:p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Sections</a:t>
            </a: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6" y="262731"/>
            <a:ext cx="6925164" cy="6371151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7353715" y="1272636"/>
            <a:ext cx="4838285" cy="49488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s-Latn-BA" dirty="0" smtClean="0">
                <a:solidFill>
                  <a:srgbClr val="BEE2B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Working directory</a:t>
            </a:r>
          </a:p>
          <a:p>
            <a:pPr marL="0" indent="0">
              <a:buNone/>
            </a:pPr>
            <a:r>
              <a:rPr lang="bs-Latn-BA" dirty="0" smtClean="0">
                <a:solidFill>
                  <a:srgbClr val="BEE2B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mjesto gdje zive fajlovi na kojima radimo</a:t>
            </a:r>
          </a:p>
          <a:p>
            <a:pPr marL="0" indent="0">
              <a:buNone/>
            </a:pPr>
            <a:endParaRPr lang="bs-Latn-BA" dirty="0" smtClean="0">
              <a:solidFill>
                <a:srgbClr val="BEE2B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r>
              <a:rPr lang="bs-Latn-BA" dirty="0" smtClean="0">
                <a:solidFill>
                  <a:srgbClr val="F1FFA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Staging Area</a:t>
            </a:r>
          </a:p>
          <a:p>
            <a:pPr marL="0" indent="0">
              <a:buNone/>
            </a:pPr>
            <a:r>
              <a:rPr lang="bs-Latn-BA" dirty="0" smtClean="0">
                <a:solidFill>
                  <a:srgbClr val="F1FFA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mjesto gdje zive fajlovi koji su spremni ( git add ) za commit</a:t>
            </a:r>
          </a:p>
          <a:p>
            <a:pPr marL="0" indent="0">
              <a:buNone/>
            </a:pPr>
            <a:endParaRPr lang="bs-Latn-BA" dirty="0" smtClean="0">
              <a:solidFill>
                <a:srgbClr val="F1FFA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r>
              <a:rPr lang="bs-Latn-BA" dirty="0" smtClean="0">
                <a:solidFill>
                  <a:srgbClr val="82B4F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Directory</a:t>
            </a:r>
          </a:p>
          <a:p>
            <a:pPr marL="0" indent="0">
              <a:buNone/>
            </a:pPr>
            <a:r>
              <a:rPr lang="bs-Latn-BA" dirty="0">
                <a:solidFill>
                  <a:srgbClr val="82B4F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bs-Latn-BA" dirty="0" smtClean="0">
                <a:solidFill>
                  <a:srgbClr val="82B4F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mjesto gdje zive commitani fajlovi</a:t>
            </a:r>
          </a:p>
          <a:p>
            <a:pPr marL="0" indent="0">
              <a:buNone/>
            </a:pP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52841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113" y="655582"/>
            <a:ext cx="10515600" cy="1325563"/>
          </a:xfrm>
        </p:spPr>
        <p:txBody>
          <a:bodyPr>
            <a:normAutofit/>
          </a:bodyPr>
          <a:lstStyle/>
          <a:p>
            <a:r>
              <a:rPr lang="bs-Latn-BA" sz="7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ZADATAK</a:t>
            </a:r>
            <a:endParaRPr lang="bs-Latn-BA" sz="7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29" y="2379140"/>
            <a:ext cx="2439502" cy="4351338"/>
          </a:xfr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741" y="2379140"/>
            <a:ext cx="2439502" cy="4351338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03" y="2379140"/>
            <a:ext cx="2439502" cy="4351338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065" y="2379140"/>
            <a:ext cx="2439502" cy="43513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6048">
            <a:off x="952288" y="988645"/>
            <a:ext cx="514422" cy="10955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6048">
            <a:off x="3225529" y="1316288"/>
            <a:ext cx="514422" cy="10955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6048">
            <a:off x="9280224" y="1177048"/>
            <a:ext cx="514422" cy="10955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80" y="1095231"/>
            <a:ext cx="514422" cy="10955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889" y="1297287"/>
            <a:ext cx="514422" cy="10955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439" y="1203346"/>
            <a:ext cx="514422" cy="10955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2787">
            <a:off x="8416194" y="44913"/>
            <a:ext cx="514422" cy="10955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1264">
            <a:off x="2976084" y="156352"/>
            <a:ext cx="514422" cy="10955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75" y="300769"/>
            <a:ext cx="514422" cy="10955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3" y="1831376"/>
            <a:ext cx="514422" cy="10955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4" y="196241"/>
            <a:ext cx="514422" cy="10955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6458">
            <a:off x="11404289" y="1433381"/>
            <a:ext cx="514422" cy="109552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86647">
            <a:off x="9646149" y="321418"/>
            <a:ext cx="434177" cy="109552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098" y="-55159"/>
            <a:ext cx="514422" cy="10955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9351">
            <a:off x="11311617" y="148356"/>
            <a:ext cx="514422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" y="649605"/>
            <a:ext cx="10515600" cy="1325563"/>
          </a:xfrm>
        </p:spPr>
        <p:txBody>
          <a:bodyPr/>
          <a:lstStyle/>
          <a:p>
            <a:r>
              <a:rPr lang="bs-Latn-BA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Vraćanje na prijašnju verziju</a:t>
            </a:r>
            <a: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/>
            </a:r>
            <a:b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20" y="1352428"/>
            <a:ext cx="10515600" cy="5346084"/>
          </a:xfrm>
        </p:spPr>
        <p:txBody>
          <a:bodyPr/>
          <a:lstStyle/>
          <a:p>
            <a:pPr marL="0" indent="0">
              <a:buNone/>
            </a:pPr>
            <a:r>
              <a:rPr lang="bs-Latn-BA" dirty="0" smtClean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</a:t>
            </a:r>
            <a:r>
              <a:rPr lang="bs-Latn-BA" dirty="0" smtClean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Rekli smo da nas zanima da se vratimo na prijasnju verziju, to bi uradili sljedecom komandom...</a:t>
            </a:r>
          </a:p>
          <a:p>
            <a:pPr marL="0" indent="0">
              <a:buNone/>
            </a:pPr>
            <a:r>
              <a:rPr lang="bs-Latn-BA" dirty="0" smtClean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reset –hard &lt;nadimak komita&gt;</a:t>
            </a:r>
          </a:p>
          <a:p>
            <a:pPr marL="0" indent="0">
              <a:buNone/>
            </a:pPr>
            <a:endParaRPr lang="bs-Latn-BA" dirty="0" smtClean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endParaRPr lang="bs-Latn-BA" dirty="0" smtClean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endParaRPr lang="bs-Latn-BA" dirty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39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" y="6496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bs-Latn-BA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Izbacivanje fajla iz staging area</a:t>
            </a:r>
            <a: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/>
            </a:r>
            <a:b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20" y="1352428"/>
            <a:ext cx="10515600" cy="5346084"/>
          </a:xfrm>
        </p:spPr>
        <p:txBody>
          <a:bodyPr/>
          <a:lstStyle/>
          <a:p>
            <a:pPr marL="0" indent="0">
              <a:buNone/>
            </a:pPr>
            <a:r>
              <a:rPr lang="bs-Latn-BA" dirty="0" smtClean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</a:t>
            </a:r>
            <a:r>
              <a:rPr lang="bs-Latn-BA" dirty="0" smtClean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Ili ti ga, bio zelen e sad vise nije.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</a:t>
            </a:r>
            <a:r>
              <a:rPr lang="bs-Latn-BA" dirty="0" smtClean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file smo dodali sa git add . U staging area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 Cekaonicu – iz nje ga vracamo nazad na pocetak</a:t>
            </a: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r>
              <a:rPr lang="bs-Latn-BA" dirty="0" smtClean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</a:t>
            </a:r>
            <a:r>
              <a:rPr lang="bs-Latn-BA" dirty="0" smtClean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reset HEAD „ime fajla“</a:t>
            </a:r>
          </a:p>
          <a:p>
            <a:pPr marL="0" indent="0">
              <a:buNone/>
            </a:pPr>
            <a:endParaRPr lang="bs-Latn-BA" dirty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21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" y="649605"/>
            <a:ext cx="10515600" cy="1325563"/>
          </a:xfrm>
        </p:spPr>
        <p:txBody>
          <a:bodyPr/>
          <a:lstStyle/>
          <a:p>
            <a:r>
              <a:rPr lang="bs-Latn-BA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IGNORE</a:t>
            </a:r>
            <a: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/>
            </a:r>
            <a:b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20" y="1352428"/>
            <a:ext cx="10515600" cy="5346084"/>
          </a:xfrm>
        </p:spPr>
        <p:txBody>
          <a:bodyPr/>
          <a:lstStyle/>
          <a:p>
            <a:pPr marL="0" indent="0">
              <a:buNone/>
            </a:pPr>
            <a:r>
              <a:rPr lang="bs-Latn-BA" dirty="0" smtClean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</a:t>
            </a:r>
            <a:r>
              <a:rPr lang="bs-Latn-BA" dirty="0" smtClean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touch .gitignore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pravimo .gitignore u direktoriju u kojem radimo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Sta jos mozemo uraditi sa touch komandom ?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dirty="0" smtClean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touch Mojdokument.txt</a:t>
            </a:r>
            <a:br>
              <a:rPr lang="bs-Latn-BA" dirty="0" smtClean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bs-Latn-BA" dirty="0" smtClean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touch MojZapakovaniDokument.rar</a:t>
            </a:r>
          </a:p>
          <a:p>
            <a:pPr marL="0" indent="0">
              <a:buNone/>
            </a:pPr>
            <a:r>
              <a:rPr lang="bs-Latn-BA" dirty="0" smtClean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touch MojaInstalacija.exe</a:t>
            </a:r>
          </a:p>
          <a:p>
            <a:pPr marL="0" indent="0">
              <a:buNone/>
            </a:pPr>
            <a:endParaRPr lang="bs-Latn-BA" dirty="0" smtClean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endParaRPr lang="bs-Latn-BA" dirty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62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126" y="2582626"/>
            <a:ext cx="10515600" cy="1325563"/>
          </a:xfrm>
        </p:spPr>
        <p:txBody>
          <a:bodyPr>
            <a:noAutofit/>
          </a:bodyPr>
          <a:lstStyle/>
          <a:p>
            <a:r>
              <a:rPr lang="bs-Latn-BA" sz="4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MOVIE TIME !!! YAAAY</a:t>
            </a:r>
            <a:br>
              <a:rPr lang="bs-Latn-BA" sz="4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bs-Latn-BA" sz="4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/>
            </a:r>
            <a:br>
              <a:rPr lang="bs-Latn-BA" sz="4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bs-Latn-BA" sz="4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not really... </a:t>
            </a:r>
            <a:endParaRPr lang="bs-Latn-BA" sz="4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3025">
            <a:off x="-50731" y="4274581"/>
            <a:ext cx="3302752" cy="2553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55994">
            <a:off x="4161363" y="4427680"/>
            <a:ext cx="3302752" cy="2553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3025">
            <a:off x="8190353" y="3421138"/>
            <a:ext cx="3302752" cy="2553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5783">
            <a:off x="-222559" y="-655531"/>
            <a:ext cx="3302752" cy="2553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3025">
            <a:off x="9402207" y="-111150"/>
            <a:ext cx="3302752" cy="25532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3025">
            <a:off x="3329990" y="-1202757"/>
            <a:ext cx="3302752" cy="25532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3025">
            <a:off x="7082555" y="-2236263"/>
            <a:ext cx="3302752" cy="255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2721</TotalTime>
  <Words>398</Words>
  <Application>Microsoft Office PowerPoint</Application>
  <PresentationFormat>Widescreen</PresentationFormat>
  <Paragraphs>75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Hack</vt:lpstr>
      <vt:lpstr>Office Theme</vt:lpstr>
      <vt:lpstr>GIT &amp; GITHUB  Tuzla Summer Institute 2K19   Day 3 </vt:lpstr>
      <vt:lpstr>MENI  Day 3 </vt:lpstr>
      <vt:lpstr>Ponavljanje </vt:lpstr>
      <vt:lpstr>GIT Sections</vt:lpstr>
      <vt:lpstr>ZADATAK</vt:lpstr>
      <vt:lpstr>Vraćanje na prijašnju verziju </vt:lpstr>
      <vt:lpstr>Izbacivanje fajla iz staging area </vt:lpstr>
      <vt:lpstr>GIT IGNORE </vt:lpstr>
      <vt:lpstr>MOVIE TIME !!! YAAAY  not really... </vt:lpstr>
      <vt:lpstr>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Vaša pitanja ? </vt:lpstr>
      <vt:lpstr>ZADATAK</vt:lpstr>
      <vt:lpstr>ENERGIZER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TP3</dc:creator>
  <cp:lastModifiedBy>TP3</cp:lastModifiedBy>
  <cp:revision>93</cp:revision>
  <dcterms:created xsi:type="dcterms:W3CDTF">2019-06-29T09:07:37Z</dcterms:created>
  <dcterms:modified xsi:type="dcterms:W3CDTF">2019-07-03T08:51:11Z</dcterms:modified>
</cp:coreProperties>
</file>