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8" r:id="rId1"/>
  </p:sldMasterIdLst>
  <p:sldIdLst>
    <p:sldId id="256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/>
    <p:restoredTop sz="95617"/>
  </p:normalViewPr>
  <p:slideViewPr>
    <p:cSldViewPr snapToGrid="0">
      <p:cViewPr>
        <p:scale>
          <a:sx n="100" d="100"/>
          <a:sy n="100" d="100"/>
        </p:scale>
        <p:origin x="176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E1172-5B67-4B1D-B36D-814D915381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6A3B0-71C5-4C08-BC5C-155DD6F5C7A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Algorithmic Stablecoin dUSD</a:t>
          </a:r>
          <a:endParaRPr lang="en-US"/>
        </a:p>
      </dgm:t>
    </dgm:pt>
    <dgm:pt modelId="{9B32FC2A-19D9-4970-9467-DE5E060742E4}" type="parTrans" cxnId="{10B60970-DA79-4817-8754-2F9F5B60ED59}">
      <dgm:prSet/>
      <dgm:spPr/>
      <dgm:t>
        <a:bodyPr/>
        <a:lstStyle/>
        <a:p>
          <a:endParaRPr lang="en-US"/>
        </a:p>
      </dgm:t>
    </dgm:pt>
    <dgm:pt modelId="{006F8DE9-F5AF-4684-9370-B488B570BDB6}" type="sibTrans" cxnId="{10B60970-DA79-4817-8754-2F9F5B60ED59}">
      <dgm:prSet/>
      <dgm:spPr/>
      <dgm:t>
        <a:bodyPr/>
        <a:lstStyle/>
        <a:p>
          <a:endParaRPr lang="en-US"/>
        </a:p>
      </dgm:t>
    </dgm:pt>
    <dgm:pt modelId="{41ACC67D-F7B1-42EC-9612-10D2522606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Backed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ADA</a:t>
          </a:r>
        </a:p>
        <a:p>
          <a:pPr>
            <a:lnSpc>
              <a:spcPct val="100000"/>
            </a:lnSpc>
          </a:pPr>
          <a:r>
            <a:rPr lang="de-DE" dirty="0"/>
            <a:t>Minimum </a:t>
          </a:r>
          <a:r>
            <a:rPr lang="de-DE" dirty="0" err="1"/>
            <a:t>collateral</a:t>
          </a:r>
          <a:r>
            <a:rPr lang="de-DE" dirty="0"/>
            <a:t> </a:t>
          </a:r>
          <a:r>
            <a:rPr lang="de-DE" dirty="0" err="1"/>
            <a:t>ratio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150%</a:t>
          </a:r>
          <a:endParaRPr lang="en-US" dirty="0"/>
        </a:p>
      </dgm:t>
    </dgm:pt>
    <dgm:pt modelId="{6A228D48-0635-4FB1-B501-6E0A9835B9BA}" type="parTrans" cxnId="{F0ADE41A-EC54-4F7D-AEEE-FCB44755D99F}">
      <dgm:prSet/>
      <dgm:spPr/>
      <dgm:t>
        <a:bodyPr/>
        <a:lstStyle/>
        <a:p>
          <a:endParaRPr lang="en-US"/>
        </a:p>
      </dgm:t>
    </dgm:pt>
    <dgm:pt modelId="{EE71740A-BBE6-4A4E-A9F3-B9A786C8FD8E}" type="sibTrans" cxnId="{F0ADE41A-EC54-4F7D-AEEE-FCB44755D99F}">
      <dgm:prSet/>
      <dgm:spPr/>
      <dgm:t>
        <a:bodyPr/>
        <a:lstStyle/>
        <a:p>
          <a:endParaRPr lang="en-US"/>
        </a:p>
      </dgm:t>
    </dgm:pt>
    <dgm:pt modelId="{148292EF-3E80-469D-B0ED-3B86C32880F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Collateral-</a:t>
          </a:r>
          <a:r>
            <a:rPr lang="de-DE" dirty="0" err="1"/>
            <a:t>Vault</a:t>
          </a:r>
          <a:endParaRPr lang="en-US" dirty="0"/>
        </a:p>
      </dgm:t>
    </dgm:pt>
    <dgm:pt modelId="{8F349DF7-F437-491F-9E36-ACCB003F4A2E}" type="parTrans" cxnId="{85C761BF-4570-4780-9BA3-F71B223450E6}">
      <dgm:prSet/>
      <dgm:spPr/>
      <dgm:t>
        <a:bodyPr/>
        <a:lstStyle/>
        <a:p>
          <a:endParaRPr lang="en-US"/>
        </a:p>
      </dgm:t>
    </dgm:pt>
    <dgm:pt modelId="{4E7954CE-31DE-430C-9AB1-E9993E7E20F6}" type="sibTrans" cxnId="{85C761BF-4570-4780-9BA3-F71B223450E6}">
      <dgm:prSet/>
      <dgm:spPr/>
      <dgm:t>
        <a:bodyPr/>
        <a:lstStyle/>
        <a:p>
          <a:endParaRPr lang="en-US"/>
        </a:p>
      </dgm:t>
    </dgm:pt>
    <dgm:pt modelId="{6315C250-2C6B-4CE0-911E-51C204553EF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Type: </a:t>
          </a:r>
          <a:r>
            <a:rPr lang="de-DE" dirty="0" err="1"/>
            <a:t>Validator</a:t>
          </a:r>
          <a:endParaRPr lang="de-DE" dirty="0"/>
        </a:p>
        <a:p>
          <a:pPr>
            <a:lnSpc>
              <a:spcPct val="100000"/>
            </a:lnSpc>
          </a:pPr>
          <a:r>
            <a:rPr lang="de-DE" dirty="0"/>
            <a:t>Stores </a:t>
          </a:r>
          <a:r>
            <a:rPr lang="de-DE" dirty="0" err="1"/>
            <a:t>collateral</a:t>
          </a:r>
          <a:r>
            <a:rPr lang="de-DE" dirty="0"/>
            <a:t> </a:t>
          </a:r>
          <a:r>
            <a:rPr lang="de-DE" dirty="0" err="1"/>
            <a:t>needed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minting</a:t>
          </a:r>
          <a:r>
            <a:rPr lang="de-DE" dirty="0"/>
            <a:t> </a:t>
          </a:r>
          <a:r>
            <a:rPr lang="de-DE" dirty="0" err="1"/>
            <a:t>dUSD</a:t>
          </a:r>
          <a:endParaRPr lang="de-DE" dirty="0"/>
        </a:p>
      </dgm:t>
    </dgm:pt>
    <dgm:pt modelId="{B00A460A-B4D0-4D12-BA83-FAF00CC3B777}" type="parTrans" cxnId="{6B0086FE-7648-4DBD-88FD-775D58EBB81E}">
      <dgm:prSet/>
      <dgm:spPr/>
      <dgm:t>
        <a:bodyPr/>
        <a:lstStyle/>
        <a:p>
          <a:endParaRPr lang="en-US"/>
        </a:p>
      </dgm:t>
    </dgm:pt>
    <dgm:pt modelId="{2DE37F71-92DD-41B8-93FA-5C70AE64EF94}" type="sibTrans" cxnId="{6B0086FE-7648-4DBD-88FD-775D58EBB81E}">
      <dgm:prSet/>
      <dgm:spPr/>
      <dgm:t>
        <a:bodyPr/>
        <a:lstStyle/>
        <a:p>
          <a:endParaRPr lang="en-US"/>
        </a:p>
      </dgm:t>
    </dgm:pt>
    <dgm:pt modelId="{1F50884C-BBB4-8D43-8BB5-9C5AEAC179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Liquidation</a:t>
          </a:r>
        </a:p>
      </dgm:t>
    </dgm:pt>
    <dgm:pt modelId="{C7A98EB2-FB94-FA4B-8FF9-84626D33A91D}" type="parTrans" cxnId="{6B8A7093-7F66-DA4E-A100-0F5B5C1F7B1A}">
      <dgm:prSet/>
      <dgm:spPr/>
      <dgm:t>
        <a:bodyPr/>
        <a:lstStyle/>
        <a:p>
          <a:endParaRPr lang="de-DE"/>
        </a:p>
      </dgm:t>
    </dgm:pt>
    <dgm:pt modelId="{A50F6C58-CE1B-FB45-BD08-551450499EF1}" type="sibTrans" cxnId="{6B8A7093-7F66-DA4E-A100-0F5B5C1F7B1A}">
      <dgm:prSet/>
      <dgm:spPr/>
      <dgm:t>
        <a:bodyPr/>
        <a:lstStyle/>
        <a:p>
          <a:endParaRPr lang="de-DE"/>
        </a:p>
      </dgm:t>
    </dgm:pt>
    <dgm:pt modelId="{4CEC2087-BBB6-004B-B6C5-A9FEFBEF8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Vaults can be liquidated, if collateral ratio falls below 150%</a:t>
          </a:r>
        </a:p>
      </dgm:t>
    </dgm:pt>
    <dgm:pt modelId="{0D009AB9-4108-0445-A7F2-CE730A056D7C}" type="parTrans" cxnId="{927DC722-402E-E649-9E9F-5C3E914A7D56}">
      <dgm:prSet/>
      <dgm:spPr/>
      <dgm:t>
        <a:bodyPr/>
        <a:lstStyle/>
        <a:p>
          <a:endParaRPr lang="de-DE"/>
        </a:p>
      </dgm:t>
    </dgm:pt>
    <dgm:pt modelId="{859FC0C9-D372-5A4A-B594-AA4781A75B13}" type="sibTrans" cxnId="{927DC722-402E-E649-9E9F-5C3E914A7D56}">
      <dgm:prSet/>
      <dgm:spPr/>
      <dgm:t>
        <a:bodyPr/>
        <a:lstStyle/>
        <a:p>
          <a:endParaRPr lang="de-DE"/>
        </a:p>
      </dgm:t>
    </dgm:pt>
    <dgm:pt modelId="{9E0CDBC4-7343-A046-94AA-CCA6AF58B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Pricefeed</a:t>
          </a:r>
          <a:r>
            <a:rPr lang="en-US" dirty="0"/>
            <a:t>-Oracle</a:t>
          </a:r>
        </a:p>
      </dgm:t>
    </dgm:pt>
    <dgm:pt modelId="{14FA6FE0-A6D9-4744-B1E3-91FDA585EAE5}" type="parTrans" cxnId="{0C842586-10FA-AB4B-ADAB-CAA0E0224656}">
      <dgm:prSet/>
      <dgm:spPr/>
      <dgm:t>
        <a:bodyPr/>
        <a:lstStyle/>
        <a:p>
          <a:endParaRPr lang="de-DE"/>
        </a:p>
      </dgm:t>
    </dgm:pt>
    <dgm:pt modelId="{0FEDFC80-D0C4-9F41-82BC-E304EE294B6A}" type="sibTrans" cxnId="{0C842586-10FA-AB4B-ADAB-CAA0E0224656}">
      <dgm:prSet/>
      <dgm:spPr/>
      <dgm:t>
        <a:bodyPr/>
        <a:lstStyle/>
        <a:p>
          <a:endParaRPr lang="de-DE"/>
        </a:p>
      </dgm:t>
    </dgm:pt>
    <dgm:pt modelId="{1439A6D6-A792-C844-8E82-D93074C28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Type: Validator</a:t>
          </a:r>
        </a:p>
        <a:p>
          <a:pPr>
            <a:lnSpc>
              <a:spcPct val="100000"/>
            </a:lnSpc>
          </a:pPr>
          <a:r>
            <a:rPr lang="en-US" dirty="0"/>
            <a:t>Stores current USD price of ADA</a:t>
          </a:r>
        </a:p>
      </dgm:t>
    </dgm:pt>
    <dgm:pt modelId="{233C423E-0D6B-DC47-B594-ADFE4AC70993}" type="parTrans" cxnId="{A7D601B6-6297-184A-BB9D-01FE8F39801F}">
      <dgm:prSet/>
      <dgm:spPr/>
      <dgm:t>
        <a:bodyPr/>
        <a:lstStyle/>
        <a:p>
          <a:endParaRPr lang="de-DE"/>
        </a:p>
      </dgm:t>
    </dgm:pt>
    <dgm:pt modelId="{3B2605F2-8957-324D-88C3-D5C7165DCFFD}" type="sibTrans" cxnId="{A7D601B6-6297-184A-BB9D-01FE8F39801F}">
      <dgm:prSet/>
      <dgm:spPr/>
      <dgm:t>
        <a:bodyPr/>
        <a:lstStyle/>
        <a:p>
          <a:endParaRPr lang="de-DE"/>
        </a:p>
      </dgm:t>
    </dgm:pt>
    <dgm:pt modelId="{ADDB9409-1BA7-4257-9BC3-DDA4D09E61CC}" type="pres">
      <dgm:prSet presAssocID="{877E1172-5B67-4B1D-B36D-814D91538141}" presName="root" presStyleCnt="0">
        <dgm:presLayoutVars>
          <dgm:dir/>
          <dgm:resizeHandles val="exact"/>
        </dgm:presLayoutVars>
      </dgm:prSet>
      <dgm:spPr/>
    </dgm:pt>
    <dgm:pt modelId="{898D7E0B-7EF9-413E-BEF7-938C6E36DE9A}" type="pres">
      <dgm:prSet presAssocID="{6326A3B0-71C5-4C08-BC5C-155DD6F5C7A5}" presName="compNode" presStyleCnt="0"/>
      <dgm:spPr/>
    </dgm:pt>
    <dgm:pt modelId="{63958887-05A9-4A3E-89E2-C9397CFB076F}" type="pres">
      <dgm:prSet presAssocID="{6326A3B0-71C5-4C08-BC5C-155DD6F5C7A5}" presName="bgRect" presStyleLbl="bgShp" presStyleIdx="0" presStyleCnt="4"/>
      <dgm:spPr/>
    </dgm:pt>
    <dgm:pt modelId="{2FDCAD34-B73F-47B3-A9B7-0C9E71AAF34B}" type="pres">
      <dgm:prSet presAssocID="{6326A3B0-71C5-4C08-BC5C-155DD6F5C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 Silhouette"/>
        </a:ext>
      </dgm:extLst>
    </dgm:pt>
    <dgm:pt modelId="{5FE81033-3B05-4962-A606-55EC879025BB}" type="pres">
      <dgm:prSet presAssocID="{6326A3B0-71C5-4C08-BC5C-155DD6F5C7A5}" presName="spaceRect" presStyleCnt="0"/>
      <dgm:spPr/>
    </dgm:pt>
    <dgm:pt modelId="{79F68FE9-3BEE-4EE0-B17C-C6E1A8449D11}" type="pres">
      <dgm:prSet presAssocID="{6326A3B0-71C5-4C08-BC5C-155DD6F5C7A5}" presName="parTx" presStyleLbl="revTx" presStyleIdx="0" presStyleCnt="8">
        <dgm:presLayoutVars>
          <dgm:chMax val="0"/>
          <dgm:chPref val="0"/>
        </dgm:presLayoutVars>
      </dgm:prSet>
      <dgm:spPr/>
    </dgm:pt>
    <dgm:pt modelId="{294FB198-9060-45E1-82C4-4BBF51C73ABA}" type="pres">
      <dgm:prSet presAssocID="{6326A3B0-71C5-4C08-BC5C-155DD6F5C7A5}" presName="desTx" presStyleLbl="revTx" presStyleIdx="1" presStyleCnt="8">
        <dgm:presLayoutVars/>
      </dgm:prSet>
      <dgm:spPr/>
    </dgm:pt>
    <dgm:pt modelId="{C52FEFA4-8455-4D01-B07A-216E655D94BE}" type="pres">
      <dgm:prSet presAssocID="{006F8DE9-F5AF-4684-9370-B488B570BDB6}" presName="sibTrans" presStyleCnt="0"/>
      <dgm:spPr/>
    </dgm:pt>
    <dgm:pt modelId="{46E7BC05-7B65-4705-B3F9-E6E190EF0B45}" type="pres">
      <dgm:prSet presAssocID="{148292EF-3E80-469D-B0ED-3B86C32880FE}" presName="compNode" presStyleCnt="0"/>
      <dgm:spPr/>
    </dgm:pt>
    <dgm:pt modelId="{E3C1856F-BCFC-4F6C-876A-54C13C272877}" type="pres">
      <dgm:prSet presAssocID="{148292EF-3E80-469D-B0ED-3B86C32880FE}" presName="bgRect" presStyleLbl="bgShp" presStyleIdx="1" presStyleCnt="4"/>
      <dgm:spPr/>
    </dgm:pt>
    <dgm:pt modelId="{F61C7418-47DE-4EC3-84D3-B45DB1384496}" type="pres">
      <dgm:prSet presAssocID="{148292EF-3E80-469D-B0ED-3B86C32880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7E88E052-2B56-4A10-B61C-67F2F44CC9C9}" type="pres">
      <dgm:prSet presAssocID="{148292EF-3E80-469D-B0ED-3B86C32880FE}" presName="spaceRect" presStyleCnt="0"/>
      <dgm:spPr/>
    </dgm:pt>
    <dgm:pt modelId="{036018A6-187F-4CC3-A078-6BA81FB864BB}" type="pres">
      <dgm:prSet presAssocID="{148292EF-3E80-469D-B0ED-3B86C32880FE}" presName="parTx" presStyleLbl="revTx" presStyleIdx="2" presStyleCnt="8">
        <dgm:presLayoutVars>
          <dgm:chMax val="0"/>
          <dgm:chPref val="0"/>
        </dgm:presLayoutVars>
      </dgm:prSet>
      <dgm:spPr/>
    </dgm:pt>
    <dgm:pt modelId="{C98603AE-127E-4F2C-8AB0-273BCA31662D}" type="pres">
      <dgm:prSet presAssocID="{148292EF-3E80-469D-B0ED-3B86C32880FE}" presName="desTx" presStyleLbl="revTx" presStyleIdx="3" presStyleCnt="8">
        <dgm:presLayoutVars/>
      </dgm:prSet>
      <dgm:spPr/>
    </dgm:pt>
    <dgm:pt modelId="{C82F0CA2-D97C-4B45-9072-DEEB3BE34938}" type="pres">
      <dgm:prSet presAssocID="{4E7954CE-31DE-430C-9AB1-E9993E7E20F6}" presName="sibTrans" presStyleCnt="0"/>
      <dgm:spPr/>
    </dgm:pt>
    <dgm:pt modelId="{08A5B1B5-E1C5-4218-AAA9-E161193419F1}" type="pres">
      <dgm:prSet presAssocID="{9E0CDBC4-7343-A046-94AA-CCA6AF58B4F9}" presName="compNode" presStyleCnt="0"/>
      <dgm:spPr/>
    </dgm:pt>
    <dgm:pt modelId="{71884230-5312-44A2-AFB3-144B7206765D}" type="pres">
      <dgm:prSet presAssocID="{9E0CDBC4-7343-A046-94AA-CCA6AF58B4F9}" presName="bgRect" presStyleLbl="bgShp" presStyleIdx="2" presStyleCnt="4"/>
      <dgm:spPr/>
    </dgm:pt>
    <dgm:pt modelId="{EE39E04C-95AA-4074-B05E-0FC48879CACE}" type="pres">
      <dgm:prSet presAssocID="{9E0CDBC4-7343-A046-94AA-CCA6AF58B4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D6513EF-30E2-4667-8268-EAB136621235}" type="pres">
      <dgm:prSet presAssocID="{9E0CDBC4-7343-A046-94AA-CCA6AF58B4F9}" presName="spaceRect" presStyleCnt="0"/>
      <dgm:spPr/>
    </dgm:pt>
    <dgm:pt modelId="{95E0CA3A-EE61-4A8A-A43C-9E96DAE1239E}" type="pres">
      <dgm:prSet presAssocID="{9E0CDBC4-7343-A046-94AA-CCA6AF58B4F9}" presName="parTx" presStyleLbl="revTx" presStyleIdx="4" presStyleCnt="8">
        <dgm:presLayoutVars>
          <dgm:chMax val="0"/>
          <dgm:chPref val="0"/>
        </dgm:presLayoutVars>
      </dgm:prSet>
      <dgm:spPr/>
    </dgm:pt>
    <dgm:pt modelId="{76323594-4BD8-49BC-9F97-19443F2FC9A7}" type="pres">
      <dgm:prSet presAssocID="{9E0CDBC4-7343-A046-94AA-CCA6AF58B4F9}" presName="desTx" presStyleLbl="revTx" presStyleIdx="5" presStyleCnt="8">
        <dgm:presLayoutVars/>
      </dgm:prSet>
      <dgm:spPr/>
    </dgm:pt>
    <dgm:pt modelId="{3CC8D7C7-07F8-41C9-9E8E-21C64B0F629C}" type="pres">
      <dgm:prSet presAssocID="{0FEDFC80-D0C4-9F41-82BC-E304EE294B6A}" presName="sibTrans" presStyleCnt="0"/>
      <dgm:spPr/>
    </dgm:pt>
    <dgm:pt modelId="{BE5C57B4-587C-42DD-B0D3-B5BEADEB356B}" type="pres">
      <dgm:prSet presAssocID="{1F50884C-BBB4-8D43-8BB5-9C5AEAC1792F}" presName="compNode" presStyleCnt="0"/>
      <dgm:spPr/>
    </dgm:pt>
    <dgm:pt modelId="{13CEC221-14A6-4788-B4C9-1F1BCECF4A05}" type="pres">
      <dgm:prSet presAssocID="{1F50884C-BBB4-8D43-8BB5-9C5AEAC1792F}" presName="bgRect" presStyleLbl="bgShp" presStyleIdx="3" presStyleCnt="4"/>
      <dgm:spPr/>
    </dgm:pt>
    <dgm:pt modelId="{3946F25C-3939-4451-8FFD-33D586D3AAC8}" type="pres">
      <dgm:prSet presAssocID="{1F50884C-BBB4-8D43-8BB5-9C5AEAC179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ge der Justitia mit einfarbiger Füllung"/>
        </a:ext>
      </dgm:extLst>
    </dgm:pt>
    <dgm:pt modelId="{9D4E3335-2446-4CBC-A642-E0A24F9237B2}" type="pres">
      <dgm:prSet presAssocID="{1F50884C-BBB4-8D43-8BB5-9C5AEAC1792F}" presName="spaceRect" presStyleCnt="0"/>
      <dgm:spPr/>
    </dgm:pt>
    <dgm:pt modelId="{E1F0C631-8305-4B6A-9740-67BC75437922}" type="pres">
      <dgm:prSet presAssocID="{1F50884C-BBB4-8D43-8BB5-9C5AEAC1792F}" presName="parTx" presStyleLbl="revTx" presStyleIdx="6" presStyleCnt="8">
        <dgm:presLayoutVars>
          <dgm:chMax val="0"/>
          <dgm:chPref val="0"/>
        </dgm:presLayoutVars>
      </dgm:prSet>
      <dgm:spPr/>
    </dgm:pt>
    <dgm:pt modelId="{54572B9F-B140-40E7-9AC7-CC41D2A54855}" type="pres">
      <dgm:prSet presAssocID="{1F50884C-BBB4-8D43-8BB5-9C5AEAC1792F}" presName="desTx" presStyleLbl="revTx" presStyleIdx="7" presStyleCnt="8">
        <dgm:presLayoutVars/>
      </dgm:prSet>
      <dgm:spPr/>
    </dgm:pt>
  </dgm:ptLst>
  <dgm:cxnLst>
    <dgm:cxn modelId="{F0ADE41A-EC54-4F7D-AEEE-FCB44755D99F}" srcId="{6326A3B0-71C5-4C08-BC5C-155DD6F5C7A5}" destId="{41ACC67D-F7B1-42EC-9612-10D25226064C}" srcOrd="0" destOrd="0" parTransId="{6A228D48-0635-4FB1-B501-6E0A9835B9BA}" sibTransId="{EE71740A-BBE6-4A4E-A9F3-B9A786C8FD8E}"/>
    <dgm:cxn modelId="{927DC722-402E-E649-9E9F-5C3E914A7D56}" srcId="{1F50884C-BBB4-8D43-8BB5-9C5AEAC1792F}" destId="{4CEC2087-BBB6-004B-B6C5-A9FEFBEF81C5}" srcOrd="0" destOrd="0" parTransId="{0D009AB9-4108-0445-A7F2-CE730A056D7C}" sibTransId="{859FC0C9-D372-5A4A-B594-AA4781A75B13}"/>
    <dgm:cxn modelId="{1C0D3028-87D8-F341-A976-B103FAA63927}" type="presOf" srcId="{41ACC67D-F7B1-42EC-9612-10D25226064C}" destId="{294FB198-9060-45E1-82C4-4BBF51C73ABA}" srcOrd="0" destOrd="0" presId="urn:microsoft.com/office/officeart/2018/2/layout/IconVerticalSolidList"/>
    <dgm:cxn modelId="{69BDA136-6908-D34B-98F7-26C3E5384AE4}" type="presOf" srcId="{1F50884C-BBB4-8D43-8BB5-9C5AEAC1792F}" destId="{E1F0C631-8305-4B6A-9740-67BC75437922}" srcOrd="0" destOrd="0" presId="urn:microsoft.com/office/officeart/2018/2/layout/IconVerticalSolidList"/>
    <dgm:cxn modelId="{99A8F13F-2744-774C-B1AC-CAE2F52B6C6A}" type="presOf" srcId="{6326A3B0-71C5-4C08-BC5C-155DD6F5C7A5}" destId="{79F68FE9-3BEE-4EE0-B17C-C6E1A8449D11}" srcOrd="0" destOrd="0" presId="urn:microsoft.com/office/officeart/2018/2/layout/IconVerticalSolidList"/>
    <dgm:cxn modelId="{BB5AB163-EC73-1547-AD3C-B35C82613903}" type="presOf" srcId="{877E1172-5B67-4B1D-B36D-814D91538141}" destId="{ADDB9409-1BA7-4257-9BC3-DDA4D09E61CC}" srcOrd="0" destOrd="0" presId="urn:microsoft.com/office/officeart/2018/2/layout/IconVerticalSolidList"/>
    <dgm:cxn modelId="{10B60970-DA79-4817-8754-2F9F5B60ED59}" srcId="{877E1172-5B67-4B1D-B36D-814D91538141}" destId="{6326A3B0-71C5-4C08-BC5C-155DD6F5C7A5}" srcOrd="0" destOrd="0" parTransId="{9B32FC2A-19D9-4970-9467-DE5E060742E4}" sibTransId="{006F8DE9-F5AF-4684-9370-B488B570BDB6}"/>
    <dgm:cxn modelId="{0C842586-10FA-AB4B-ADAB-CAA0E0224656}" srcId="{877E1172-5B67-4B1D-B36D-814D91538141}" destId="{9E0CDBC4-7343-A046-94AA-CCA6AF58B4F9}" srcOrd="2" destOrd="0" parTransId="{14FA6FE0-A6D9-4744-B1E3-91FDA585EAE5}" sibTransId="{0FEDFC80-D0C4-9F41-82BC-E304EE294B6A}"/>
    <dgm:cxn modelId="{6B8A7093-7F66-DA4E-A100-0F5B5C1F7B1A}" srcId="{877E1172-5B67-4B1D-B36D-814D91538141}" destId="{1F50884C-BBB4-8D43-8BB5-9C5AEAC1792F}" srcOrd="3" destOrd="0" parTransId="{C7A98EB2-FB94-FA4B-8FF9-84626D33A91D}" sibTransId="{A50F6C58-CE1B-FB45-BD08-551450499EF1}"/>
    <dgm:cxn modelId="{A699E299-48A5-9C4C-86AE-556DFF74C08A}" type="presOf" srcId="{6315C250-2C6B-4CE0-911E-51C204553EFD}" destId="{C98603AE-127E-4F2C-8AB0-273BCA31662D}" srcOrd="0" destOrd="0" presId="urn:microsoft.com/office/officeart/2018/2/layout/IconVerticalSolidList"/>
    <dgm:cxn modelId="{9C663FA7-C92C-F54D-98D0-33E269AD1AB8}" type="presOf" srcId="{9E0CDBC4-7343-A046-94AA-CCA6AF58B4F9}" destId="{95E0CA3A-EE61-4A8A-A43C-9E96DAE1239E}" srcOrd="0" destOrd="0" presId="urn:microsoft.com/office/officeart/2018/2/layout/IconVerticalSolidList"/>
    <dgm:cxn modelId="{A7D601B6-6297-184A-BB9D-01FE8F39801F}" srcId="{9E0CDBC4-7343-A046-94AA-CCA6AF58B4F9}" destId="{1439A6D6-A792-C844-8E82-D93074C280E3}" srcOrd="0" destOrd="0" parTransId="{233C423E-0D6B-DC47-B594-ADFE4AC70993}" sibTransId="{3B2605F2-8957-324D-88C3-D5C7165DCFFD}"/>
    <dgm:cxn modelId="{85C761BF-4570-4780-9BA3-F71B223450E6}" srcId="{877E1172-5B67-4B1D-B36D-814D91538141}" destId="{148292EF-3E80-469D-B0ED-3B86C32880FE}" srcOrd="1" destOrd="0" parTransId="{8F349DF7-F437-491F-9E36-ACCB003F4A2E}" sibTransId="{4E7954CE-31DE-430C-9AB1-E9993E7E20F6}"/>
    <dgm:cxn modelId="{95A096CC-2158-8A45-993B-942C86D73140}" type="presOf" srcId="{1439A6D6-A792-C844-8E82-D93074C280E3}" destId="{76323594-4BD8-49BC-9F97-19443F2FC9A7}" srcOrd="0" destOrd="0" presId="urn:microsoft.com/office/officeart/2018/2/layout/IconVerticalSolidList"/>
    <dgm:cxn modelId="{193196CE-A64D-A048-B86E-969D6261BA33}" type="presOf" srcId="{148292EF-3E80-469D-B0ED-3B86C32880FE}" destId="{036018A6-187F-4CC3-A078-6BA81FB864BB}" srcOrd="0" destOrd="0" presId="urn:microsoft.com/office/officeart/2018/2/layout/IconVerticalSolidList"/>
    <dgm:cxn modelId="{A6768DD5-EB81-FB4E-B91D-F87675BFFC8E}" type="presOf" srcId="{4CEC2087-BBB6-004B-B6C5-A9FEFBEF81C5}" destId="{54572B9F-B140-40E7-9AC7-CC41D2A54855}" srcOrd="0" destOrd="0" presId="urn:microsoft.com/office/officeart/2018/2/layout/IconVerticalSolidList"/>
    <dgm:cxn modelId="{6B0086FE-7648-4DBD-88FD-775D58EBB81E}" srcId="{148292EF-3E80-469D-B0ED-3B86C32880FE}" destId="{6315C250-2C6B-4CE0-911E-51C204553EFD}" srcOrd="0" destOrd="0" parTransId="{B00A460A-B4D0-4D12-BA83-FAF00CC3B777}" sibTransId="{2DE37F71-92DD-41B8-93FA-5C70AE64EF94}"/>
    <dgm:cxn modelId="{09C4D7E1-2A4E-ED43-87F5-C4FBA6E70797}" type="presParOf" srcId="{ADDB9409-1BA7-4257-9BC3-DDA4D09E61CC}" destId="{898D7E0B-7EF9-413E-BEF7-938C6E36DE9A}" srcOrd="0" destOrd="0" presId="urn:microsoft.com/office/officeart/2018/2/layout/IconVerticalSolidList"/>
    <dgm:cxn modelId="{F815FE8B-3C60-AA4F-B616-C704B117ACF2}" type="presParOf" srcId="{898D7E0B-7EF9-413E-BEF7-938C6E36DE9A}" destId="{63958887-05A9-4A3E-89E2-C9397CFB076F}" srcOrd="0" destOrd="0" presId="urn:microsoft.com/office/officeart/2018/2/layout/IconVerticalSolidList"/>
    <dgm:cxn modelId="{259E3D44-3C46-F845-8671-F2BE6F63CD4B}" type="presParOf" srcId="{898D7E0B-7EF9-413E-BEF7-938C6E36DE9A}" destId="{2FDCAD34-B73F-47B3-A9B7-0C9E71AAF34B}" srcOrd="1" destOrd="0" presId="urn:microsoft.com/office/officeart/2018/2/layout/IconVerticalSolidList"/>
    <dgm:cxn modelId="{62699E0E-8BEB-A644-AC2A-E7A5DE527D3E}" type="presParOf" srcId="{898D7E0B-7EF9-413E-BEF7-938C6E36DE9A}" destId="{5FE81033-3B05-4962-A606-55EC879025BB}" srcOrd="2" destOrd="0" presId="urn:microsoft.com/office/officeart/2018/2/layout/IconVerticalSolidList"/>
    <dgm:cxn modelId="{39CF13AD-2A3A-294B-AC81-2DDB7162E2AD}" type="presParOf" srcId="{898D7E0B-7EF9-413E-BEF7-938C6E36DE9A}" destId="{79F68FE9-3BEE-4EE0-B17C-C6E1A8449D11}" srcOrd="3" destOrd="0" presId="urn:microsoft.com/office/officeart/2018/2/layout/IconVerticalSolidList"/>
    <dgm:cxn modelId="{7EF0C2D8-51EE-404B-8F9E-2A2E9A896BBD}" type="presParOf" srcId="{898D7E0B-7EF9-413E-BEF7-938C6E36DE9A}" destId="{294FB198-9060-45E1-82C4-4BBF51C73ABA}" srcOrd="4" destOrd="0" presId="urn:microsoft.com/office/officeart/2018/2/layout/IconVerticalSolidList"/>
    <dgm:cxn modelId="{EED85A77-328D-8944-8B5F-6A82BA356309}" type="presParOf" srcId="{ADDB9409-1BA7-4257-9BC3-DDA4D09E61CC}" destId="{C52FEFA4-8455-4D01-B07A-216E655D94BE}" srcOrd="1" destOrd="0" presId="urn:microsoft.com/office/officeart/2018/2/layout/IconVerticalSolidList"/>
    <dgm:cxn modelId="{6861E531-4E98-EE4C-AD10-45E201E14C68}" type="presParOf" srcId="{ADDB9409-1BA7-4257-9BC3-DDA4D09E61CC}" destId="{46E7BC05-7B65-4705-B3F9-E6E190EF0B45}" srcOrd="2" destOrd="0" presId="urn:microsoft.com/office/officeart/2018/2/layout/IconVerticalSolidList"/>
    <dgm:cxn modelId="{1F50FA09-C234-D446-893B-85F3B3F99F4D}" type="presParOf" srcId="{46E7BC05-7B65-4705-B3F9-E6E190EF0B45}" destId="{E3C1856F-BCFC-4F6C-876A-54C13C272877}" srcOrd="0" destOrd="0" presId="urn:microsoft.com/office/officeart/2018/2/layout/IconVerticalSolidList"/>
    <dgm:cxn modelId="{18F060EA-2843-C84A-B711-1374CFF901CA}" type="presParOf" srcId="{46E7BC05-7B65-4705-B3F9-E6E190EF0B45}" destId="{F61C7418-47DE-4EC3-84D3-B45DB1384496}" srcOrd="1" destOrd="0" presId="urn:microsoft.com/office/officeart/2018/2/layout/IconVerticalSolidList"/>
    <dgm:cxn modelId="{3C400500-22A9-D74C-A73D-79098B905ABB}" type="presParOf" srcId="{46E7BC05-7B65-4705-B3F9-E6E190EF0B45}" destId="{7E88E052-2B56-4A10-B61C-67F2F44CC9C9}" srcOrd="2" destOrd="0" presId="urn:microsoft.com/office/officeart/2018/2/layout/IconVerticalSolidList"/>
    <dgm:cxn modelId="{E7F9573C-A61C-4940-9CDB-9877D95F06BD}" type="presParOf" srcId="{46E7BC05-7B65-4705-B3F9-E6E190EF0B45}" destId="{036018A6-187F-4CC3-A078-6BA81FB864BB}" srcOrd="3" destOrd="0" presId="urn:microsoft.com/office/officeart/2018/2/layout/IconVerticalSolidList"/>
    <dgm:cxn modelId="{79EAE393-4EC9-324A-814B-A9CD1833F812}" type="presParOf" srcId="{46E7BC05-7B65-4705-B3F9-E6E190EF0B45}" destId="{C98603AE-127E-4F2C-8AB0-273BCA31662D}" srcOrd="4" destOrd="0" presId="urn:microsoft.com/office/officeart/2018/2/layout/IconVerticalSolidList"/>
    <dgm:cxn modelId="{37ACFAEB-F181-1B45-BF33-1F31A95BF3DA}" type="presParOf" srcId="{ADDB9409-1BA7-4257-9BC3-DDA4D09E61CC}" destId="{C82F0CA2-D97C-4B45-9072-DEEB3BE34938}" srcOrd="3" destOrd="0" presId="urn:microsoft.com/office/officeart/2018/2/layout/IconVerticalSolidList"/>
    <dgm:cxn modelId="{E1E42F49-FC38-644D-9ED7-5BAECEA02D33}" type="presParOf" srcId="{ADDB9409-1BA7-4257-9BC3-DDA4D09E61CC}" destId="{08A5B1B5-E1C5-4218-AAA9-E161193419F1}" srcOrd="4" destOrd="0" presId="urn:microsoft.com/office/officeart/2018/2/layout/IconVerticalSolidList"/>
    <dgm:cxn modelId="{73530412-24A7-AD4A-88DA-086C9C9F760A}" type="presParOf" srcId="{08A5B1B5-E1C5-4218-AAA9-E161193419F1}" destId="{71884230-5312-44A2-AFB3-144B7206765D}" srcOrd="0" destOrd="0" presId="urn:microsoft.com/office/officeart/2018/2/layout/IconVerticalSolidList"/>
    <dgm:cxn modelId="{09A34BD0-089D-E04A-A931-5502E319BFA3}" type="presParOf" srcId="{08A5B1B5-E1C5-4218-AAA9-E161193419F1}" destId="{EE39E04C-95AA-4074-B05E-0FC48879CACE}" srcOrd="1" destOrd="0" presId="urn:microsoft.com/office/officeart/2018/2/layout/IconVerticalSolidList"/>
    <dgm:cxn modelId="{BB73CF1E-6385-674F-83EC-7FB5DA70ACE8}" type="presParOf" srcId="{08A5B1B5-E1C5-4218-AAA9-E161193419F1}" destId="{CD6513EF-30E2-4667-8268-EAB136621235}" srcOrd="2" destOrd="0" presId="urn:microsoft.com/office/officeart/2018/2/layout/IconVerticalSolidList"/>
    <dgm:cxn modelId="{7E15EA93-FD78-F849-AE41-EB38456611C4}" type="presParOf" srcId="{08A5B1B5-E1C5-4218-AAA9-E161193419F1}" destId="{95E0CA3A-EE61-4A8A-A43C-9E96DAE1239E}" srcOrd="3" destOrd="0" presId="urn:microsoft.com/office/officeart/2018/2/layout/IconVerticalSolidList"/>
    <dgm:cxn modelId="{5ED48BAA-540C-3148-8CFC-78FBFD4CB8A9}" type="presParOf" srcId="{08A5B1B5-E1C5-4218-AAA9-E161193419F1}" destId="{76323594-4BD8-49BC-9F97-19443F2FC9A7}" srcOrd="4" destOrd="0" presId="urn:microsoft.com/office/officeart/2018/2/layout/IconVerticalSolidList"/>
    <dgm:cxn modelId="{DD7E6396-5FA5-614A-9EF8-93A06FBAFF30}" type="presParOf" srcId="{ADDB9409-1BA7-4257-9BC3-DDA4D09E61CC}" destId="{3CC8D7C7-07F8-41C9-9E8E-21C64B0F629C}" srcOrd="5" destOrd="0" presId="urn:microsoft.com/office/officeart/2018/2/layout/IconVerticalSolidList"/>
    <dgm:cxn modelId="{07941F48-AA3A-8247-92A5-77E2EC4747F0}" type="presParOf" srcId="{ADDB9409-1BA7-4257-9BC3-DDA4D09E61CC}" destId="{BE5C57B4-587C-42DD-B0D3-B5BEADEB356B}" srcOrd="6" destOrd="0" presId="urn:microsoft.com/office/officeart/2018/2/layout/IconVerticalSolidList"/>
    <dgm:cxn modelId="{396CE67B-3132-2A43-A828-49B5994A9C76}" type="presParOf" srcId="{BE5C57B4-587C-42DD-B0D3-B5BEADEB356B}" destId="{13CEC221-14A6-4788-B4C9-1F1BCECF4A05}" srcOrd="0" destOrd="0" presId="urn:microsoft.com/office/officeart/2018/2/layout/IconVerticalSolidList"/>
    <dgm:cxn modelId="{7D36BC34-3FC1-1949-B38B-5125AC79DB85}" type="presParOf" srcId="{BE5C57B4-587C-42DD-B0D3-B5BEADEB356B}" destId="{3946F25C-3939-4451-8FFD-33D586D3AAC8}" srcOrd="1" destOrd="0" presId="urn:microsoft.com/office/officeart/2018/2/layout/IconVerticalSolidList"/>
    <dgm:cxn modelId="{F02B0ED0-DC5E-1A40-9E0E-8BAECF358BAA}" type="presParOf" srcId="{BE5C57B4-587C-42DD-B0D3-B5BEADEB356B}" destId="{9D4E3335-2446-4CBC-A642-E0A24F9237B2}" srcOrd="2" destOrd="0" presId="urn:microsoft.com/office/officeart/2018/2/layout/IconVerticalSolidList"/>
    <dgm:cxn modelId="{82443E6A-D27D-5744-87E3-102293ABD790}" type="presParOf" srcId="{BE5C57B4-587C-42DD-B0D3-B5BEADEB356B}" destId="{E1F0C631-8305-4B6A-9740-67BC75437922}" srcOrd="3" destOrd="0" presId="urn:microsoft.com/office/officeart/2018/2/layout/IconVerticalSolidList"/>
    <dgm:cxn modelId="{CE139E0D-0799-2F4E-9651-DBB6D58319CA}" type="presParOf" srcId="{BE5C57B4-587C-42DD-B0D3-B5BEADEB356B}" destId="{54572B9F-B140-40E7-9AC7-CC41D2A5485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E1172-5B67-4B1D-B36D-814D91538141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26A3B0-71C5-4C08-BC5C-155DD6F5C7A5}">
      <dgm:prSet/>
      <dgm:spPr/>
      <dgm:t>
        <a:bodyPr/>
        <a:lstStyle/>
        <a:p>
          <a:r>
            <a:rPr lang="de-DE"/>
            <a:t>Oracle Owner</a:t>
          </a:r>
          <a:endParaRPr lang="en-US"/>
        </a:p>
      </dgm:t>
    </dgm:pt>
    <dgm:pt modelId="{9B32FC2A-19D9-4970-9467-DE5E060742E4}" type="parTrans" cxnId="{10B60970-DA79-4817-8754-2F9F5B60ED59}">
      <dgm:prSet/>
      <dgm:spPr/>
      <dgm:t>
        <a:bodyPr/>
        <a:lstStyle/>
        <a:p>
          <a:endParaRPr lang="en-US"/>
        </a:p>
      </dgm:t>
    </dgm:pt>
    <dgm:pt modelId="{006F8DE9-F5AF-4684-9370-B488B570BDB6}" type="sibTrans" cxnId="{10B60970-DA79-4817-8754-2F9F5B60ED59}">
      <dgm:prSet/>
      <dgm:spPr/>
      <dgm:t>
        <a:bodyPr/>
        <a:lstStyle/>
        <a:p>
          <a:endParaRPr lang="en-US"/>
        </a:p>
      </dgm:t>
    </dgm:pt>
    <dgm:pt modelId="{41ACC67D-F7B1-42EC-9612-10D25226064C}">
      <dgm:prSet/>
      <dgm:spPr/>
      <dgm:t>
        <a:bodyPr/>
        <a:lstStyle/>
        <a:p>
          <a:r>
            <a:rPr lang="en-US"/>
            <a:t>Pricefeed Oracle has one specific owner</a:t>
          </a:r>
        </a:p>
      </dgm:t>
    </dgm:pt>
    <dgm:pt modelId="{6A228D48-0635-4FB1-B501-6E0A9835B9BA}" type="parTrans" cxnId="{F0ADE41A-EC54-4F7D-AEEE-FCB44755D99F}">
      <dgm:prSet/>
      <dgm:spPr/>
      <dgm:t>
        <a:bodyPr/>
        <a:lstStyle/>
        <a:p>
          <a:endParaRPr lang="en-US"/>
        </a:p>
      </dgm:t>
    </dgm:pt>
    <dgm:pt modelId="{EE71740A-BBE6-4A4E-A9F3-B9A786C8FD8E}" type="sibTrans" cxnId="{F0ADE41A-EC54-4F7D-AEEE-FCB44755D99F}">
      <dgm:prSet/>
      <dgm:spPr/>
      <dgm:t>
        <a:bodyPr/>
        <a:lstStyle/>
        <a:p>
          <a:endParaRPr lang="en-US"/>
        </a:p>
      </dgm:t>
    </dgm:pt>
    <dgm:pt modelId="{148292EF-3E80-469D-B0ED-3B86C32880FE}">
      <dgm:prSet/>
      <dgm:spPr/>
      <dgm:t>
        <a:bodyPr/>
        <a:lstStyle/>
        <a:p>
          <a:r>
            <a:rPr lang="de-DE"/>
            <a:t>OracleNFT</a:t>
          </a:r>
          <a:endParaRPr lang="en-US"/>
        </a:p>
      </dgm:t>
    </dgm:pt>
    <dgm:pt modelId="{8F349DF7-F437-491F-9E36-ACCB003F4A2E}" type="parTrans" cxnId="{85C761BF-4570-4780-9BA3-F71B223450E6}">
      <dgm:prSet/>
      <dgm:spPr/>
      <dgm:t>
        <a:bodyPr/>
        <a:lstStyle/>
        <a:p>
          <a:endParaRPr lang="en-US"/>
        </a:p>
      </dgm:t>
    </dgm:pt>
    <dgm:pt modelId="{4E7954CE-31DE-430C-9AB1-E9993E7E20F6}" type="sibTrans" cxnId="{85C761BF-4570-4780-9BA3-F71B223450E6}">
      <dgm:prSet/>
      <dgm:spPr/>
      <dgm:t>
        <a:bodyPr/>
        <a:lstStyle/>
        <a:p>
          <a:endParaRPr lang="en-US"/>
        </a:p>
      </dgm:t>
    </dgm:pt>
    <dgm:pt modelId="{6315C250-2C6B-4CE0-911E-51C204553EFD}">
      <dgm:prSet/>
      <dgm:spPr/>
      <dgm:t>
        <a:bodyPr/>
        <a:lstStyle/>
        <a:p>
          <a:r>
            <a:rPr lang="de-DE"/>
            <a:t>Price updates only allowed with an OracleNFT</a:t>
          </a:r>
          <a:endParaRPr lang="en-US"/>
        </a:p>
      </dgm:t>
    </dgm:pt>
    <dgm:pt modelId="{B00A460A-B4D0-4D12-BA83-FAF00CC3B777}" type="parTrans" cxnId="{6B0086FE-7648-4DBD-88FD-775D58EBB81E}">
      <dgm:prSet/>
      <dgm:spPr/>
      <dgm:t>
        <a:bodyPr/>
        <a:lstStyle/>
        <a:p>
          <a:endParaRPr lang="en-US"/>
        </a:p>
      </dgm:t>
    </dgm:pt>
    <dgm:pt modelId="{2DE37F71-92DD-41B8-93FA-5C70AE64EF94}" type="sibTrans" cxnId="{6B0086FE-7648-4DBD-88FD-775D58EBB81E}">
      <dgm:prSet/>
      <dgm:spPr/>
      <dgm:t>
        <a:bodyPr/>
        <a:lstStyle/>
        <a:p>
          <a:endParaRPr lang="en-US"/>
        </a:p>
      </dgm:t>
    </dgm:pt>
    <dgm:pt modelId="{D0554FA6-FD8F-2044-BB8A-28C8B22252D2}">
      <dgm:prSet/>
      <dgm:spPr/>
      <dgm:t>
        <a:bodyPr/>
        <a:lstStyle/>
        <a:p>
          <a:r>
            <a:rPr lang="en-US"/>
            <a:t>Pricefeed Oracle</a:t>
          </a:r>
        </a:p>
      </dgm:t>
    </dgm:pt>
    <dgm:pt modelId="{12295999-4166-A542-9B91-1343473B692F}" type="parTrans" cxnId="{0ACA7346-B14E-254C-8FBE-B562E0B59474}">
      <dgm:prSet/>
      <dgm:spPr/>
      <dgm:t>
        <a:bodyPr/>
        <a:lstStyle/>
        <a:p>
          <a:endParaRPr lang="de-DE"/>
        </a:p>
      </dgm:t>
    </dgm:pt>
    <dgm:pt modelId="{A0934A5B-08DD-1F4A-AD2A-5C3E291C5621}" type="sibTrans" cxnId="{0ACA7346-B14E-254C-8FBE-B562E0B59474}">
      <dgm:prSet/>
      <dgm:spPr/>
      <dgm:t>
        <a:bodyPr/>
        <a:lstStyle/>
        <a:p>
          <a:endParaRPr lang="de-DE"/>
        </a:p>
      </dgm:t>
    </dgm:pt>
    <dgm:pt modelId="{6F288060-3EC6-D048-B778-BD6273184FD4}">
      <dgm:prSet/>
      <dgm:spPr/>
      <dgm:t>
        <a:bodyPr/>
        <a:lstStyle/>
        <a:p>
          <a:r>
            <a:rPr lang="en-US" dirty="0"/>
            <a:t>Saves current USD price of ADA</a:t>
          </a:r>
        </a:p>
      </dgm:t>
    </dgm:pt>
    <dgm:pt modelId="{06F67C13-E2FC-C141-B571-88947E62944D}" type="parTrans" cxnId="{5C4B9B33-7BD0-4543-8EEB-80A32DB226D2}">
      <dgm:prSet/>
      <dgm:spPr/>
      <dgm:t>
        <a:bodyPr/>
        <a:lstStyle/>
        <a:p>
          <a:endParaRPr lang="de-DE"/>
        </a:p>
      </dgm:t>
    </dgm:pt>
    <dgm:pt modelId="{57870EB5-E9D1-1B47-AF51-B17B083EC039}" type="sibTrans" cxnId="{5C4B9B33-7BD0-4543-8EEB-80A32DB226D2}">
      <dgm:prSet/>
      <dgm:spPr/>
      <dgm:t>
        <a:bodyPr/>
        <a:lstStyle/>
        <a:p>
          <a:endParaRPr lang="de-DE"/>
        </a:p>
      </dgm:t>
    </dgm:pt>
    <dgm:pt modelId="{9A262D43-71DD-854D-80F8-C27DFED12BC9}" type="pres">
      <dgm:prSet presAssocID="{877E1172-5B67-4B1D-B36D-814D91538141}" presName="Name0" presStyleCnt="0">
        <dgm:presLayoutVars>
          <dgm:dir/>
          <dgm:animLvl val="lvl"/>
          <dgm:resizeHandles val="exact"/>
        </dgm:presLayoutVars>
      </dgm:prSet>
      <dgm:spPr/>
    </dgm:pt>
    <dgm:pt modelId="{CF27B6C0-A15B-0147-A5D1-8C05E262B377}" type="pres">
      <dgm:prSet presAssocID="{D0554FA6-FD8F-2044-BB8A-28C8B22252D2}" presName="linNode" presStyleCnt="0"/>
      <dgm:spPr/>
    </dgm:pt>
    <dgm:pt modelId="{969D5E1A-6B55-D643-8978-0061284FD4A7}" type="pres">
      <dgm:prSet presAssocID="{D0554FA6-FD8F-2044-BB8A-28C8B22252D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9366BD-145C-2549-9582-64CEB14501EB}" type="pres">
      <dgm:prSet presAssocID="{D0554FA6-FD8F-2044-BB8A-28C8B22252D2}" presName="descendantText" presStyleLbl="alignAccFollowNode1" presStyleIdx="0" presStyleCnt="3">
        <dgm:presLayoutVars>
          <dgm:bulletEnabled val="1"/>
        </dgm:presLayoutVars>
      </dgm:prSet>
      <dgm:spPr/>
    </dgm:pt>
    <dgm:pt modelId="{93DEABE0-F923-8848-8260-7F08A9D33BBD}" type="pres">
      <dgm:prSet presAssocID="{A0934A5B-08DD-1F4A-AD2A-5C3E291C5621}" presName="sp" presStyleCnt="0"/>
      <dgm:spPr/>
    </dgm:pt>
    <dgm:pt modelId="{3EA1E7CE-3F90-B846-A353-8075C68D12F7}" type="pres">
      <dgm:prSet presAssocID="{6326A3B0-71C5-4C08-BC5C-155DD6F5C7A5}" presName="linNode" presStyleCnt="0"/>
      <dgm:spPr/>
    </dgm:pt>
    <dgm:pt modelId="{C7ECA458-201F-2540-92CC-93D7344655F7}" type="pres">
      <dgm:prSet presAssocID="{6326A3B0-71C5-4C08-BC5C-155DD6F5C7A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33447E0-5159-6343-9A9E-717017FF16A0}" type="pres">
      <dgm:prSet presAssocID="{6326A3B0-71C5-4C08-BC5C-155DD6F5C7A5}" presName="descendantText" presStyleLbl="alignAccFollowNode1" presStyleIdx="1" presStyleCnt="3">
        <dgm:presLayoutVars>
          <dgm:bulletEnabled val="1"/>
        </dgm:presLayoutVars>
      </dgm:prSet>
      <dgm:spPr/>
    </dgm:pt>
    <dgm:pt modelId="{CE136ABF-003C-7B4C-94AA-F60051D3B0D3}" type="pres">
      <dgm:prSet presAssocID="{006F8DE9-F5AF-4684-9370-B488B570BDB6}" presName="sp" presStyleCnt="0"/>
      <dgm:spPr/>
    </dgm:pt>
    <dgm:pt modelId="{31798306-7379-204C-B15A-6B5F0219664F}" type="pres">
      <dgm:prSet presAssocID="{148292EF-3E80-469D-B0ED-3B86C32880FE}" presName="linNode" presStyleCnt="0"/>
      <dgm:spPr/>
    </dgm:pt>
    <dgm:pt modelId="{51CE2B79-10CF-274E-AB9A-4BED7282646D}" type="pres">
      <dgm:prSet presAssocID="{148292EF-3E80-469D-B0ED-3B86C32880F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2ED8222-1366-3441-A2C6-02CAFF3E7555}" type="pres">
      <dgm:prSet presAssocID="{148292EF-3E80-469D-B0ED-3B86C32880F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0ADE41A-EC54-4F7D-AEEE-FCB44755D99F}" srcId="{6326A3B0-71C5-4C08-BC5C-155DD6F5C7A5}" destId="{41ACC67D-F7B1-42EC-9612-10D25226064C}" srcOrd="0" destOrd="0" parTransId="{6A228D48-0635-4FB1-B501-6E0A9835B9BA}" sibTransId="{EE71740A-BBE6-4A4E-A9F3-B9A786C8FD8E}"/>
    <dgm:cxn modelId="{DBAB191C-640A-C34A-8A2D-796D00ADA5E2}" type="presOf" srcId="{41ACC67D-F7B1-42EC-9612-10D25226064C}" destId="{833447E0-5159-6343-9A9E-717017FF16A0}" srcOrd="0" destOrd="0" presId="urn:microsoft.com/office/officeart/2005/8/layout/vList5"/>
    <dgm:cxn modelId="{5C4B9B33-7BD0-4543-8EEB-80A32DB226D2}" srcId="{D0554FA6-FD8F-2044-BB8A-28C8B22252D2}" destId="{6F288060-3EC6-D048-B778-BD6273184FD4}" srcOrd="0" destOrd="0" parTransId="{06F67C13-E2FC-C141-B571-88947E62944D}" sibTransId="{57870EB5-E9D1-1B47-AF51-B17B083EC039}"/>
    <dgm:cxn modelId="{0ACA7346-B14E-254C-8FBE-B562E0B59474}" srcId="{877E1172-5B67-4B1D-B36D-814D91538141}" destId="{D0554FA6-FD8F-2044-BB8A-28C8B22252D2}" srcOrd="0" destOrd="0" parTransId="{12295999-4166-A542-9B91-1343473B692F}" sibTransId="{A0934A5B-08DD-1F4A-AD2A-5C3E291C5621}"/>
    <dgm:cxn modelId="{5E7C4753-5CD9-C548-91CC-35408A0C515B}" type="presOf" srcId="{6326A3B0-71C5-4C08-BC5C-155DD6F5C7A5}" destId="{C7ECA458-201F-2540-92CC-93D7344655F7}" srcOrd="0" destOrd="0" presId="urn:microsoft.com/office/officeart/2005/8/layout/vList5"/>
    <dgm:cxn modelId="{10B60970-DA79-4817-8754-2F9F5B60ED59}" srcId="{877E1172-5B67-4B1D-B36D-814D91538141}" destId="{6326A3B0-71C5-4C08-BC5C-155DD6F5C7A5}" srcOrd="1" destOrd="0" parTransId="{9B32FC2A-19D9-4970-9467-DE5E060742E4}" sibTransId="{006F8DE9-F5AF-4684-9370-B488B570BDB6}"/>
    <dgm:cxn modelId="{6A58248E-FEFD-F94C-8B14-6DE21EAD2522}" type="presOf" srcId="{6315C250-2C6B-4CE0-911E-51C204553EFD}" destId="{B2ED8222-1366-3441-A2C6-02CAFF3E7555}" srcOrd="0" destOrd="0" presId="urn:microsoft.com/office/officeart/2005/8/layout/vList5"/>
    <dgm:cxn modelId="{A1BE9391-F422-9943-BDD9-97D20FB34F70}" type="presOf" srcId="{6F288060-3EC6-D048-B778-BD6273184FD4}" destId="{729366BD-145C-2549-9582-64CEB14501EB}" srcOrd="0" destOrd="0" presId="urn:microsoft.com/office/officeart/2005/8/layout/vList5"/>
    <dgm:cxn modelId="{85C761BF-4570-4780-9BA3-F71B223450E6}" srcId="{877E1172-5B67-4B1D-B36D-814D91538141}" destId="{148292EF-3E80-469D-B0ED-3B86C32880FE}" srcOrd="2" destOrd="0" parTransId="{8F349DF7-F437-491F-9E36-ACCB003F4A2E}" sibTransId="{4E7954CE-31DE-430C-9AB1-E9993E7E20F6}"/>
    <dgm:cxn modelId="{1D1CE3CA-609A-504C-A23B-A187359424A1}" type="presOf" srcId="{877E1172-5B67-4B1D-B36D-814D91538141}" destId="{9A262D43-71DD-854D-80F8-C27DFED12BC9}" srcOrd="0" destOrd="0" presId="urn:microsoft.com/office/officeart/2005/8/layout/vList5"/>
    <dgm:cxn modelId="{CEDEFDEC-9F2E-FD41-BD5B-637798F86F02}" type="presOf" srcId="{148292EF-3E80-469D-B0ED-3B86C32880FE}" destId="{51CE2B79-10CF-274E-AB9A-4BED7282646D}" srcOrd="0" destOrd="0" presId="urn:microsoft.com/office/officeart/2005/8/layout/vList5"/>
    <dgm:cxn modelId="{680FB5FD-F710-9C45-A8FF-41C301FD89A8}" type="presOf" srcId="{D0554FA6-FD8F-2044-BB8A-28C8B22252D2}" destId="{969D5E1A-6B55-D643-8978-0061284FD4A7}" srcOrd="0" destOrd="0" presId="urn:microsoft.com/office/officeart/2005/8/layout/vList5"/>
    <dgm:cxn modelId="{6B0086FE-7648-4DBD-88FD-775D58EBB81E}" srcId="{148292EF-3E80-469D-B0ED-3B86C32880FE}" destId="{6315C250-2C6B-4CE0-911E-51C204553EFD}" srcOrd="0" destOrd="0" parTransId="{B00A460A-B4D0-4D12-BA83-FAF00CC3B777}" sibTransId="{2DE37F71-92DD-41B8-93FA-5C70AE64EF94}"/>
    <dgm:cxn modelId="{CC67AA4C-679A-1747-85F8-76AF89579DD9}" type="presParOf" srcId="{9A262D43-71DD-854D-80F8-C27DFED12BC9}" destId="{CF27B6C0-A15B-0147-A5D1-8C05E262B377}" srcOrd="0" destOrd="0" presId="urn:microsoft.com/office/officeart/2005/8/layout/vList5"/>
    <dgm:cxn modelId="{69F8CAB7-8676-DE42-BF32-7E0B7FB399A8}" type="presParOf" srcId="{CF27B6C0-A15B-0147-A5D1-8C05E262B377}" destId="{969D5E1A-6B55-D643-8978-0061284FD4A7}" srcOrd="0" destOrd="0" presId="urn:microsoft.com/office/officeart/2005/8/layout/vList5"/>
    <dgm:cxn modelId="{7D0A89B5-9054-5A44-BD92-E2BD9823D110}" type="presParOf" srcId="{CF27B6C0-A15B-0147-A5D1-8C05E262B377}" destId="{729366BD-145C-2549-9582-64CEB14501EB}" srcOrd="1" destOrd="0" presId="urn:microsoft.com/office/officeart/2005/8/layout/vList5"/>
    <dgm:cxn modelId="{FDDC9D2D-224D-6341-A4DC-121F24FBBA8A}" type="presParOf" srcId="{9A262D43-71DD-854D-80F8-C27DFED12BC9}" destId="{93DEABE0-F923-8848-8260-7F08A9D33BBD}" srcOrd="1" destOrd="0" presId="urn:microsoft.com/office/officeart/2005/8/layout/vList5"/>
    <dgm:cxn modelId="{5260081F-4202-AD41-BF39-E4039922051A}" type="presParOf" srcId="{9A262D43-71DD-854D-80F8-C27DFED12BC9}" destId="{3EA1E7CE-3F90-B846-A353-8075C68D12F7}" srcOrd="2" destOrd="0" presId="urn:microsoft.com/office/officeart/2005/8/layout/vList5"/>
    <dgm:cxn modelId="{4E13CF58-5C02-B54E-88C3-D32033785652}" type="presParOf" srcId="{3EA1E7CE-3F90-B846-A353-8075C68D12F7}" destId="{C7ECA458-201F-2540-92CC-93D7344655F7}" srcOrd="0" destOrd="0" presId="urn:microsoft.com/office/officeart/2005/8/layout/vList5"/>
    <dgm:cxn modelId="{526D3608-BF2E-1F48-9ECB-6E175CF23432}" type="presParOf" srcId="{3EA1E7CE-3F90-B846-A353-8075C68D12F7}" destId="{833447E0-5159-6343-9A9E-717017FF16A0}" srcOrd="1" destOrd="0" presId="urn:microsoft.com/office/officeart/2005/8/layout/vList5"/>
    <dgm:cxn modelId="{AB7442E1-6B1C-EE4C-BF14-747D13BC0A3D}" type="presParOf" srcId="{9A262D43-71DD-854D-80F8-C27DFED12BC9}" destId="{CE136ABF-003C-7B4C-94AA-F60051D3B0D3}" srcOrd="3" destOrd="0" presId="urn:microsoft.com/office/officeart/2005/8/layout/vList5"/>
    <dgm:cxn modelId="{62E9BD49-F969-B54B-ABA1-F474BEF2DBE6}" type="presParOf" srcId="{9A262D43-71DD-854D-80F8-C27DFED12BC9}" destId="{31798306-7379-204C-B15A-6B5F0219664F}" srcOrd="4" destOrd="0" presId="urn:microsoft.com/office/officeart/2005/8/layout/vList5"/>
    <dgm:cxn modelId="{66FB5D83-D293-E04C-9F35-20582825926E}" type="presParOf" srcId="{31798306-7379-204C-B15A-6B5F0219664F}" destId="{51CE2B79-10CF-274E-AB9A-4BED7282646D}" srcOrd="0" destOrd="0" presId="urn:microsoft.com/office/officeart/2005/8/layout/vList5"/>
    <dgm:cxn modelId="{5B02DACD-21EA-0247-B639-2E16BC20F8FD}" type="presParOf" srcId="{31798306-7379-204C-B15A-6B5F0219664F}" destId="{B2ED8222-1366-3441-A2C6-02CAFF3E75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90883-CF6C-42B3-83C8-ABBAECD3AA6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2FA78E7-549C-4330-8AA6-F56D202DB6F5}">
      <dgm:prSet/>
      <dgm:spPr/>
      <dgm:t>
        <a:bodyPr/>
        <a:lstStyle/>
        <a:p>
          <a:r>
            <a:rPr lang="de-DE"/>
            <a:t>Get current ADA price from Pricefeed Oracle</a:t>
          </a:r>
          <a:endParaRPr lang="en-US"/>
        </a:p>
      </dgm:t>
    </dgm:pt>
    <dgm:pt modelId="{A709A26C-2D0F-47AE-8059-B84871151A58}" type="parTrans" cxnId="{53FFDC07-94F9-4432-BFEC-6912F697290C}">
      <dgm:prSet/>
      <dgm:spPr/>
      <dgm:t>
        <a:bodyPr/>
        <a:lstStyle/>
        <a:p>
          <a:endParaRPr lang="en-US"/>
        </a:p>
      </dgm:t>
    </dgm:pt>
    <dgm:pt modelId="{256C9BCE-BF04-4ED3-BE4F-A72964B80CBB}" type="sibTrans" cxnId="{53FFDC07-94F9-4432-BFEC-6912F697290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72EC0C8-6B8B-4472-A241-27FE5E4819FF}">
      <dgm:prSet/>
      <dgm:spPr/>
      <dgm:t>
        <a:bodyPr/>
        <a:lstStyle/>
        <a:p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minting</a:t>
          </a:r>
          <a:r>
            <a:rPr lang="de-DE" dirty="0"/>
            <a:t> 1 </a:t>
          </a:r>
          <a:r>
            <a:rPr lang="de-DE" dirty="0" err="1"/>
            <a:t>dUSD</a:t>
          </a:r>
          <a:r>
            <a:rPr lang="de-DE" dirty="0"/>
            <a:t>, </a:t>
          </a:r>
          <a:r>
            <a:rPr lang="de-DE" dirty="0" err="1"/>
            <a:t>amount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ADA </a:t>
          </a:r>
          <a:r>
            <a:rPr lang="de-DE" dirty="0" err="1"/>
            <a:t>worth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1,5 USD </a:t>
          </a:r>
          <a:r>
            <a:rPr lang="de-DE" dirty="0" err="1"/>
            <a:t>needs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stored</a:t>
          </a:r>
          <a:r>
            <a:rPr lang="de-DE" dirty="0"/>
            <a:t> at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collateral</a:t>
          </a:r>
          <a:r>
            <a:rPr lang="de-DE" dirty="0"/>
            <a:t> </a:t>
          </a:r>
          <a:r>
            <a:rPr lang="de-DE" dirty="0" err="1"/>
            <a:t>validator‘s</a:t>
          </a:r>
          <a:r>
            <a:rPr lang="de-DE" dirty="0"/>
            <a:t> </a:t>
          </a:r>
          <a:r>
            <a:rPr lang="de-DE" dirty="0" err="1"/>
            <a:t>address</a:t>
          </a:r>
          <a:endParaRPr lang="en-US" dirty="0"/>
        </a:p>
      </dgm:t>
    </dgm:pt>
    <dgm:pt modelId="{1B00509D-6C76-4564-A671-F7CA3FD5E587}" type="parTrans" cxnId="{43FE2EEE-5D3C-42CA-91A7-00F0B8CD3B31}">
      <dgm:prSet/>
      <dgm:spPr/>
      <dgm:t>
        <a:bodyPr/>
        <a:lstStyle/>
        <a:p>
          <a:endParaRPr lang="en-US"/>
        </a:p>
      </dgm:t>
    </dgm:pt>
    <dgm:pt modelId="{A68810D5-8EE5-4CF2-A5C4-E0387283C2D1}" type="sibTrans" cxnId="{43FE2EEE-5D3C-42CA-91A7-00F0B8CD3B3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C63749C-82DF-4CAE-98E2-6C3D52F4F62C}">
      <dgm:prSet/>
      <dgm:spPr/>
      <dgm:t>
        <a:bodyPr/>
        <a:lstStyle/>
        <a:p>
          <a:r>
            <a:rPr lang="de-DE"/>
            <a:t>Minted dUSD is transfered to the owner of the collateral</a:t>
          </a:r>
          <a:endParaRPr lang="en-US"/>
        </a:p>
      </dgm:t>
    </dgm:pt>
    <dgm:pt modelId="{59F9C574-C36B-46B4-8A32-37F4D93D3A04}" type="parTrans" cxnId="{B3EDE5F4-7342-4285-97E6-7025C51B7216}">
      <dgm:prSet/>
      <dgm:spPr/>
      <dgm:t>
        <a:bodyPr/>
        <a:lstStyle/>
        <a:p>
          <a:endParaRPr lang="en-US"/>
        </a:p>
      </dgm:t>
    </dgm:pt>
    <dgm:pt modelId="{F615664A-8146-47F3-B802-0CAC892A6121}" type="sibTrans" cxnId="{B3EDE5F4-7342-4285-97E6-7025C51B721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B6EC3DB-B2D9-104F-93D4-A664995CB020}" type="pres">
      <dgm:prSet presAssocID="{24990883-CF6C-42B3-83C8-ABBAECD3AA6E}" presName="Name0" presStyleCnt="0">
        <dgm:presLayoutVars>
          <dgm:animLvl val="lvl"/>
          <dgm:resizeHandles val="exact"/>
        </dgm:presLayoutVars>
      </dgm:prSet>
      <dgm:spPr/>
    </dgm:pt>
    <dgm:pt modelId="{316CDB8F-A2AE-8D40-8A75-B4BBFF9DCE77}" type="pres">
      <dgm:prSet presAssocID="{12FA78E7-549C-4330-8AA6-F56D202DB6F5}" presName="compositeNode" presStyleCnt="0">
        <dgm:presLayoutVars>
          <dgm:bulletEnabled val="1"/>
        </dgm:presLayoutVars>
      </dgm:prSet>
      <dgm:spPr/>
    </dgm:pt>
    <dgm:pt modelId="{725930DC-13B5-3F40-9DC2-71261C611612}" type="pres">
      <dgm:prSet presAssocID="{12FA78E7-549C-4330-8AA6-F56D202DB6F5}" presName="bgRect" presStyleLbl="alignNode1" presStyleIdx="0" presStyleCnt="3"/>
      <dgm:spPr/>
    </dgm:pt>
    <dgm:pt modelId="{78F3B00B-6306-8F4B-BCE2-95BEFCD36E63}" type="pres">
      <dgm:prSet presAssocID="{256C9BCE-BF04-4ED3-BE4F-A72964B80C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7237F8A-F0C1-4C46-9B73-8AE5407E177A}" type="pres">
      <dgm:prSet presAssocID="{12FA78E7-549C-4330-8AA6-F56D202DB6F5}" presName="nodeRect" presStyleLbl="alignNode1" presStyleIdx="0" presStyleCnt="3">
        <dgm:presLayoutVars>
          <dgm:bulletEnabled val="1"/>
        </dgm:presLayoutVars>
      </dgm:prSet>
      <dgm:spPr/>
    </dgm:pt>
    <dgm:pt modelId="{B3651A26-335E-0F4B-85FD-F5EC2818C10F}" type="pres">
      <dgm:prSet presAssocID="{256C9BCE-BF04-4ED3-BE4F-A72964B80CBB}" presName="sibTrans" presStyleCnt="0"/>
      <dgm:spPr/>
    </dgm:pt>
    <dgm:pt modelId="{610A74B1-DF62-E44F-9CD6-3225C80369AE}" type="pres">
      <dgm:prSet presAssocID="{672EC0C8-6B8B-4472-A241-27FE5E4819FF}" presName="compositeNode" presStyleCnt="0">
        <dgm:presLayoutVars>
          <dgm:bulletEnabled val="1"/>
        </dgm:presLayoutVars>
      </dgm:prSet>
      <dgm:spPr/>
    </dgm:pt>
    <dgm:pt modelId="{62A7ACA1-E750-9A40-9986-34F4249E747D}" type="pres">
      <dgm:prSet presAssocID="{672EC0C8-6B8B-4472-A241-27FE5E4819FF}" presName="bgRect" presStyleLbl="alignNode1" presStyleIdx="1" presStyleCnt="3"/>
      <dgm:spPr/>
    </dgm:pt>
    <dgm:pt modelId="{0DA9FF9A-D55C-2741-AA42-DF3583AD8D10}" type="pres">
      <dgm:prSet presAssocID="{A68810D5-8EE5-4CF2-A5C4-E0387283C2D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A98C126-B8F8-184F-B079-205C12251A69}" type="pres">
      <dgm:prSet presAssocID="{672EC0C8-6B8B-4472-A241-27FE5E4819FF}" presName="nodeRect" presStyleLbl="alignNode1" presStyleIdx="1" presStyleCnt="3">
        <dgm:presLayoutVars>
          <dgm:bulletEnabled val="1"/>
        </dgm:presLayoutVars>
      </dgm:prSet>
      <dgm:spPr/>
    </dgm:pt>
    <dgm:pt modelId="{5A041EFA-B229-5445-B994-F631EAE1D890}" type="pres">
      <dgm:prSet presAssocID="{A68810D5-8EE5-4CF2-A5C4-E0387283C2D1}" presName="sibTrans" presStyleCnt="0"/>
      <dgm:spPr/>
    </dgm:pt>
    <dgm:pt modelId="{5968E32C-8675-2641-90E7-DF1E1D52E39C}" type="pres">
      <dgm:prSet presAssocID="{5C63749C-82DF-4CAE-98E2-6C3D52F4F62C}" presName="compositeNode" presStyleCnt="0">
        <dgm:presLayoutVars>
          <dgm:bulletEnabled val="1"/>
        </dgm:presLayoutVars>
      </dgm:prSet>
      <dgm:spPr/>
    </dgm:pt>
    <dgm:pt modelId="{1B8B86B9-8E06-C248-A30B-9AA25630F561}" type="pres">
      <dgm:prSet presAssocID="{5C63749C-82DF-4CAE-98E2-6C3D52F4F62C}" presName="bgRect" presStyleLbl="alignNode1" presStyleIdx="2" presStyleCnt="3"/>
      <dgm:spPr/>
    </dgm:pt>
    <dgm:pt modelId="{B9C12A8F-DCF8-074B-9A41-3E1947A319CA}" type="pres">
      <dgm:prSet presAssocID="{F615664A-8146-47F3-B802-0CAC892A612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41B1514-0C02-8549-9255-792F24E88F3B}" type="pres">
      <dgm:prSet presAssocID="{5C63749C-82DF-4CAE-98E2-6C3D52F4F62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6585107-61D8-0846-988D-BABD21BEBA61}" type="presOf" srcId="{672EC0C8-6B8B-4472-A241-27FE5E4819FF}" destId="{7A98C126-B8F8-184F-B079-205C12251A69}" srcOrd="1" destOrd="0" presId="urn:microsoft.com/office/officeart/2016/7/layout/LinearBlockProcessNumbered"/>
    <dgm:cxn modelId="{53FFDC07-94F9-4432-BFEC-6912F697290C}" srcId="{24990883-CF6C-42B3-83C8-ABBAECD3AA6E}" destId="{12FA78E7-549C-4330-8AA6-F56D202DB6F5}" srcOrd="0" destOrd="0" parTransId="{A709A26C-2D0F-47AE-8059-B84871151A58}" sibTransId="{256C9BCE-BF04-4ED3-BE4F-A72964B80CBB}"/>
    <dgm:cxn modelId="{D26DC40D-69D8-C148-9979-40ACDC570EEE}" type="presOf" srcId="{12FA78E7-549C-4330-8AA6-F56D202DB6F5}" destId="{725930DC-13B5-3F40-9DC2-71261C611612}" srcOrd="0" destOrd="0" presId="urn:microsoft.com/office/officeart/2016/7/layout/LinearBlockProcessNumbered"/>
    <dgm:cxn modelId="{F1E6C24D-F500-C34B-BB11-B323B9D3EE77}" type="presOf" srcId="{256C9BCE-BF04-4ED3-BE4F-A72964B80CBB}" destId="{78F3B00B-6306-8F4B-BCE2-95BEFCD36E63}" srcOrd="0" destOrd="0" presId="urn:microsoft.com/office/officeart/2016/7/layout/LinearBlockProcessNumbered"/>
    <dgm:cxn modelId="{5BFFC757-9C22-3343-872C-7190AD504D8A}" type="presOf" srcId="{A68810D5-8EE5-4CF2-A5C4-E0387283C2D1}" destId="{0DA9FF9A-D55C-2741-AA42-DF3583AD8D10}" srcOrd="0" destOrd="0" presId="urn:microsoft.com/office/officeart/2016/7/layout/LinearBlockProcessNumbered"/>
    <dgm:cxn modelId="{830EB89A-06A5-8A49-8533-9B7BD11CFE5F}" type="presOf" srcId="{5C63749C-82DF-4CAE-98E2-6C3D52F4F62C}" destId="{1B8B86B9-8E06-C248-A30B-9AA25630F561}" srcOrd="0" destOrd="0" presId="urn:microsoft.com/office/officeart/2016/7/layout/LinearBlockProcessNumbered"/>
    <dgm:cxn modelId="{389011D9-ED1A-5746-924F-C9F1EE6F4715}" type="presOf" srcId="{12FA78E7-549C-4330-8AA6-F56D202DB6F5}" destId="{47237F8A-F0C1-4C46-9B73-8AE5407E177A}" srcOrd="1" destOrd="0" presId="urn:microsoft.com/office/officeart/2016/7/layout/LinearBlockProcessNumbered"/>
    <dgm:cxn modelId="{281ADADA-FB34-4E4E-A73D-F00F17E0FE30}" type="presOf" srcId="{5C63749C-82DF-4CAE-98E2-6C3D52F4F62C}" destId="{041B1514-0C02-8549-9255-792F24E88F3B}" srcOrd="1" destOrd="0" presId="urn:microsoft.com/office/officeart/2016/7/layout/LinearBlockProcessNumbered"/>
    <dgm:cxn modelId="{AD6BE3E2-DC38-E845-AB44-871EEF014BAF}" type="presOf" srcId="{24990883-CF6C-42B3-83C8-ABBAECD3AA6E}" destId="{CB6EC3DB-B2D9-104F-93D4-A664995CB020}" srcOrd="0" destOrd="0" presId="urn:microsoft.com/office/officeart/2016/7/layout/LinearBlockProcessNumbered"/>
    <dgm:cxn modelId="{BDEEF8E4-C443-9F4D-84E3-B68E7490F85A}" type="presOf" srcId="{672EC0C8-6B8B-4472-A241-27FE5E4819FF}" destId="{62A7ACA1-E750-9A40-9986-34F4249E747D}" srcOrd="0" destOrd="0" presId="urn:microsoft.com/office/officeart/2016/7/layout/LinearBlockProcessNumbered"/>
    <dgm:cxn modelId="{43FE2EEE-5D3C-42CA-91A7-00F0B8CD3B31}" srcId="{24990883-CF6C-42B3-83C8-ABBAECD3AA6E}" destId="{672EC0C8-6B8B-4472-A241-27FE5E4819FF}" srcOrd="1" destOrd="0" parTransId="{1B00509D-6C76-4564-A671-F7CA3FD5E587}" sibTransId="{A68810D5-8EE5-4CF2-A5C4-E0387283C2D1}"/>
    <dgm:cxn modelId="{B3EDE5F4-7342-4285-97E6-7025C51B7216}" srcId="{24990883-CF6C-42B3-83C8-ABBAECD3AA6E}" destId="{5C63749C-82DF-4CAE-98E2-6C3D52F4F62C}" srcOrd="2" destOrd="0" parTransId="{59F9C574-C36B-46B4-8A32-37F4D93D3A04}" sibTransId="{F615664A-8146-47F3-B802-0CAC892A6121}"/>
    <dgm:cxn modelId="{E7F2C8FD-61C9-4949-A2AA-87270FF49D0D}" type="presOf" srcId="{F615664A-8146-47F3-B802-0CAC892A6121}" destId="{B9C12A8F-DCF8-074B-9A41-3E1947A319CA}" srcOrd="0" destOrd="0" presId="urn:microsoft.com/office/officeart/2016/7/layout/LinearBlockProcessNumbered"/>
    <dgm:cxn modelId="{C7613877-97E3-6F49-9CD5-6695E5906A4C}" type="presParOf" srcId="{CB6EC3DB-B2D9-104F-93D4-A664995CB020}" destId="{316CDB8F-A2AE-8D40-8A75-B4BBFF9DCE77}" srcOrd="0" destOrd="0" presId="urn:microsoft.com/office/officeart/2016/7/layout/LinearBlockProcessNumbered"/>
    <dgm:cxn modelId="{90FDDC3F-309D-EC41-8E6F-6479862F2C6B}" type="presParOf" srcId="{316CDB8F-A2AE-8D40-8A75-B4BBFF9DCE77}" destId="{725930DC-13B5-3F40-9DC2-71261C611612}" srcOrd="0" destOrd="0" presId="urn:microsoft.com/office/officeart/2016/7/layout/LinearBlockProcessNumbered"/>
    <dgm:cxn modelId="{655EB7C6-22B1-F841-98F6-78B5A01EE449}" type="presParOf" srcId="{316CDB8F-A2AE-8D40-8A75-B4BBFF9DCE77}" destId="{78F3B00B-6306-8F4B-BCE2-95BEFCD36E63}" srcOrd="1" destOrd="0" presId="urn:microsoft.com/office/officeart/2016/7/layout/LinearBlockProcessNumbered"/>
    <dgm:cxn modelId="{14070C55-702A-D649-B91D-EA800F8B8ADA}" type="presParOf" srcId="{316CDB8F-A2AE-8D40-8A75-B4BBFF9DCE77}" destId="{47237F8A-F0C1-4C46-9B73-8AE5407E177A}" srcOrd="2" destOrd="0" presId="urn:microsoft.com/office/officeart/2016/7/layout/LinearBlockProcessNumbered"/>
    <dgm:cxn modelId="{6DFC9D98-82BE-CC43-BF20-FFE9FF85E1EC}" type="presParOf" srcId="{CB6EC3DB-B2D9-104F-93D4-A664995CB020}" destId="{B3651A26-335E-0F4B-85FD-F5EC2818C10F}" srcOrd="1" destOrd="0" presId="urn:microsoft.com/office/officeart/2016/7/layout/LinearBlockProcessNumbered"/>
    <dgm:cxn modelId="{1EF690EF-6D24-084B-918F-BCE0D4C25DD6}" type="presParOf" srcId="{CB6EC3DB-B2D9-104F-93D4-A664995CB020}" destId="{610A74B1-DF62-E44F-9CD6-3225C80369AE}" srcOrd="2" destOrd="0" presId="urn:microsoft.com/office/officeart/2016/7/layout/LinearBlockProcessNumbered"/>
    <dgm:cxn modelId="{834141CC-3742-A54E-B061-5397CE4D6D9C}" type="presParOf" srcId="{610A74B1-DF62-E44F-9CD6-3225C80369AE}" destId="{62A7ACA1-E750-9A40-9986-34F4249E747D}" srcOrd="0" destOrd="0" presId="urn:microsoft.com/office/officeart/2016/7/layout/LinearBlockProcessNumbered"/>
    <dgm:cxn modelId="{F3E4CB53-95EF-5D45-AB0F-35B32EFE4465}" type="presParOf" srcId="{610A74B1-DF62-E44F-9CD6-3225C80369AE}" destId="{0DA9FF9A-D55C-2741-AA42-DF3583AD8D10}" srcOrd="1" destOrd="0" presId="urn:microsoft.com/office/officeart/2016/7/layout/LinearBlockProcessNumbered"/>
    <dgm:cxn modelId="{BCB675D9-2762-5F4D-BD1C-EFFBB1DB30F2}" type="presParOf" srcId="{610A74B1-DF62-E44F-9CD6-3225C80369AE}" destId="{7A98C126-B8F8-184F-B079-205C12251A69}" srcOrd="2" destOrd="0" presId="urn:microsoft.com/office/officeart/2016/7/layout/LinearBlockProcessNumbered"/>
    <dgm:cxn modelId="{A87261CE-6393-E847-8B02-0343746796CA}" type="presParOf" srcId="{CB6EC3DB-B2D9-104F-93D4-A664995CB020}" destId="{5A041EFA-B229-5445-B994-F631EAE1D890}" srcOrd="3" destOrd="0" presId="urn:microsoft.com/office/officeart/2016/7/layout/LinearBlockProcessNumbered"/>
    <dgm:cxn modelId="{0CF8B5F1-A7E0-6C49-98F0-F2E1196BF29F}" type="presParOf" srcId="{CB6EC3DB-B2D9-104F-93D4-A664995CB020}" destId="{5968E32C-8675-2641-90E7-DF1E1D52E39C}" srcOrd="4" destOrd="0" presId="urn:microsoft.com/office/officeart/2016/7/layout/LinearBlockProcessNumbered"/>
    <dgm:cxn modelId="{1B410F82-BC46-4A46-B831-110963268C4B}" type="presParOf" srcId="{5968E32C-8675-2641-90E7-DF1E1D52E39C}" destId="{1B8B86B9-8E06-C248-A30B-9AA25630F561}" srcOrd="0" destOrd="0" presId="urn:microsoft.com/office/officeart/2016/7/layout/LinearBlockProcessNumbered"/>
    <dgm:cxn modelId="{36BCFB9D-B406-C54B-B5C7-4E59600AB60A}" type="presParOf" srcId="{5968E32C-8675-2641-90E7-DF1E1D52E39C}" destId="{B9C12A8F-DCF8-074B-9A41-3E1947A319CA}" srcOrd="1" destOrd="0" presId="urn:microsoft.com/office/officeart/2016/7/layout/LinearBlockProcessNumbered"/>
    <dgm:cxn modelId="{50E48623-AA53-0E48-9D45-D5AE1F9A665E}" type="presParOf" srcId="{5968E32C-8675-2641-90E7-DF1E1D52E39C}" destId="{041B1514-0C02-8549-9255-792F24E88F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990883-CF6C-42B3-83C8-ABBAECD3AA6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FA78E7-549C-4330-8AA6-F56D202DB6F5}">
      <dgm:prSet/>
      <dgm:spPr/>
      <dgm:t>
        <a:bodyPr/>
        <a:lstStyle/>
        <a:p>
          <a:r>
            <a:rPr lang="en-US" dirty="0"/>
            <a:t>Stored collateral needs to be consumed by the owner</a:t>
          </a:r>
        </a:p>
      </dgm:t>
    </dgm:pt>
    <dgm:pt modelId="{A709A26C-2D0F-47AE-8059-B84871151A58}" type="parTrans" cxnId="{53FFDC07-94F9-4432-BFEC-6912F697290C}">
      <dgm:prSet/>
      <dgm:spPr/>
      <dgm:t>
        <a:bodyPr/>
        <a:lstStyle/>
        <a:p>
          <a:endParaRPr lang="en-US"/>
        </a:p>
      </dgm:t>
    </dgm:pt>
    <dgm:pt modelId="{256C9BCE-BF04-4ED3-BE4F-A72964B80CBB}" type="sibTrans" cxnId="{53FFDC07-94F9-4432-BFEC-6912F697290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72EC0C8-6B8B-4472-A241-27FE5E4819FF}">
      <dgm:prSet/>
      <dgm:spPr/>
      <dgm:t>
        <a:bodyPr/>
        <a:lstStyle/>
        <a:p>
          <a:r>
            <a:rPr lang="de-DE" dirty="0" err="1"/>
            <a:t>Minted</a:t>
          </a:r>
          <a:r>
            <a:rPr lang="de-DE" dirty="0"/>
            <a:t> </a:t>
          </a:r>
          <a:r>
            <a:rPr lang="de-DE" dirty="0" err="1"/>
            <a:t>amount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dUSD</a:t>
          </a:r>
          <a:r>
            <a:rPr lang="de-DE" dirty="0"/>
            <a:t> </a:t>
          </a:r>
          <a:r>
            <a:rPr lang="de-DE" dirty="0" err="1"/>
            <a:t>needs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burned</a:t>
          </a:r>
          <a:endParaRPr lang="en-US" dirty="0"/>
        </a:p>
      </dgm:t>
    </dgm:pt>
    <dgm:pt modelId="{1B00509D-6C76-4564-A671-F7CA3FD5E587}" type="parTrans" cxnId="{43FE2EEE-5D3C-42CA-91A7-00F0B8CD3B31}">
      <dgm:prSet/>
      <dgm:spPr/>
      <dgm:t>
        <a:bodyPr/>
        <a:lstStyle/>
        <a:p>
          <a:endParaRPr lang="en-US"/>
        </a:p>
      </dgm:t>
    </dgm:pt>
    <dgm:pt modelId="{A68810D5-8EE5-4CF2-A5C4-E0387283C2D1}" type="sibTrans" cxnId="{43FE2EEE-5D3C-42CA-91A7-00F0B8CD3B3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C63749C-82DF-4CAE-98E2-6C3D52F4F62C}">
      <dgm:prSet/>
      <dgm:spPr/>
      <dgm:t>
        <a:bodyPr/>
        <a:lstStyle/>
        <a:p>
          <a:r>
            <a:rPr lang="en-US" dirty="0"/>
            <a:t>Collateral gets transferred to the owner address</a:t>
          </a:r>
        </a:p>
      </dgm:t>
    </dgm:pt>
    <dgm:pt modelId="{59F9C574-C36B-46B4-8A32-37F4D93D3A04}" type="parTrans" cxnId="{B3EDE5F4-7342-4285-97E6-7025C51B7216}">
      <dgm:prSet/>
      <dgm:spPr/>
      <dgm:t>
        <a:bodyPr/>
        <a:lstStyle/>
        <a:p>
          <a:endParaRPr lang="en-US"/>
        </a:p>
      </dgm:t>
    </dgm:pt>
    <dgm:pt modelId="{F615664A-8146-47F3-B802-0CAC892A6121}" type="sibTrans" cxnId="{B3EDE5F4-7342-4285-97E6-7025C51B721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7A7E77D-6A24-5E4A-8F03-2920A4B91553}" type="pres">
      <dgm:prSet presAssocID="{24990883-CF6C-42B3-83C8-ABBAECD3AA6E}" presName="Name0" presStyleCnt="0">
        <dgm:presLayoutVars>
          <dgm:animLvl val="lvl"/>
          <dgm:resizeHandles val="exact"/>
        </dgm:presLayoutVars>
      </dgm:prSet>
      <dgm:spPr/>
    </dgm:pt>
    <dgm:pt modelId="{B85B5446-92BA-AD4A-B02E-72A21B697ED3}" type="pres">
      <dgm:prSet presAssocID="{12FA78E7-549C-4330-8AA6-F56D202DB6F5}" presName="compositeNode" presStyleCnt="0">
        <dgm:presLayoutVars>
          <dgm:bulletEnabled val="1"/>
        </dgm:presLayoutVars>
      </dgm:prSet>
      <dgm:spPr/>
    </dgm:pt>
    <dgm:pt modelId="{3E7B9633-5747-3B41-B682-3ABCB252D2C4}" type="pres">
      <dgm:prSet presAssocID="{12FA78E7-549C-4330-8AA6-F56D202DB6F5}" presName="bgRect" presStyleLbl="alignNode1" presStyleIdx="0" presStyleCnt="3"/>
      <dgm:spPr/>
    </dgm:pt>
    <dgm:pt modelId="{9EFC20C6-93BA-AC41-95B7-691AC101DA3E}" type="pres">
      <dgm:prSet presAssocID="{256C9BCE-BF04-4ED3-BE4F-A72964B80C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455FC37-9126-6F4E-9372-5B8FB587D0AC}" type="pres">
      <dgm:prSet presAssocID="{12FA78E7-549C-4330-8AA6-F56D202DB6F5}" presName="nodeRect" presStyleLbl="alignNode1" presStyleIdx="0" presStyleCnt="3">
        <dgm:presLayoutVars>
          <dgm:bulletEnabled val="1"/>
        </dgm:presLayoutVars>
      </dgm:prSet>
      <dgm:spPr/>
    </dgm:pt>
    <dgm:pt modelId="{FFE53FE6-9031-124D-895D-2166275EE896}" type="pres">
      <dgm:prSet presAssocID="{256C9BCE-BF04-4ED3-BE4F-A72964B80CBB}" presName="sibTrans" presStyleCnt="0"/>
      <dgm:spPr/>
    </dgm:pt>
    <dgm:pt modelId="{0D7A7ADF-3F8C-7A45-9FCE-593CBDCAA4EC}" type="pres">
      <dgm:prSet presAssocID="{672EC0C8-6B8B-4472-A241-27FE5E4819FF}" presName="compositeNode" presStyleCnt="0">
        <dgm:presLayoutVars>
          <dgm:bulletEnabled val="1"/>
        </dgm:presLayoutVars>
      </dgm:prSet>
      <dgm:spPr/>
    </dgm:pt>
    <dgm:pt modelId="{CCB4AACF-D90A-3044-9AAD-B1A78318363A}" type="pres">
      <dgm:prSet presAssocID="{672EC0C8-6B8B-4472-A241-27FE5E4819FF}" presName="bgRect" presStyleLbl="alignNode1" presStyleIdx="1" presStyleCnt="3"/>
      <dgm:spPr/>
    </dgm:pt>
    <dgm:pt modelId="{0967C898-C20D-AC42-9E31-C5EFAD136677}" type="pres">
      <dgm:prSet presAssocID="{A68810D5-8EE5-4CF2-A5C4-E0387283C2D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E08D765-78D7-D14F-B707-FBC6CE846275}" type="pres">
      <dgm:prSet presAssocID="{672EC0C8-6B8B-4472-A241-27FE5E4819FF}" presName="nodeRect" presStyleLbl="alignNode1" presStyleIdx="1" presStyleCnt="3">
        <dgm:presLayoutVars>
          <dgm:bulletEnabled val="1"/>
        </dgm:presLayoutVars>
      </dgm:prSet>
      <dgm:spPr/>
    </dgm:pt>
    <dgm:pt modelId="{A27D2D9F-D71E-9B42-9CA1-225301845EAE}" type="pres">
      <dgm:prSet presAssocID="{A68810D5-8EE5-4CF2-A5C4-E0387283C2D1}" presName="sibTrans" presStyleCnt="0"/>
      <dgm:spPr/>
    </dgm:pt>
    <dgm:pt modelId="{36F8FD30-9EBD-1840-87B8-1A90F797F29B}" type="pres">
      <dgm:prSet presAssocID="{5C63749C-82DF-4CAE-98E2-6C3D52F4F62C}" presName="compositeNode" presStyleCnt="0">
        <dgm:presLayoutVars>
          <dgm:bulletEnabled val="1"/>
        </dgm:presLayoutVars>
      </dgm:prSet>
      <dgm:spPr/>
    </dgm:pt>
    <dgm:pt modelId="{C8380EC2-92BB-4743-9CB7-45A423E5C22C}" type="pres">
      <dgm:prSet presAssocID="{5C63749C-82DF-4CAE-98E2-6C3D52F4F62C}" presName="bgRect" presStyleLbl="alignNode1" presStyleIdx="2" presStyleCnt="3"/>
      <dgm:spPr/>
    </dgm:pt>
    <dgm:pt modelId="{88E5F58E-5C93-0D40-9B73-343A6E6E053F}" type="pres">
      <dgm:prSet presAssocID="{F615664A-8146-47F3-B802-0CAC892A612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22962A0-FF85-5E4D-81AE-1E425EBE9605}" type="pres">
      <dgm:prSet presAssocID="{5C63749C-82DF-4CAE-98E2-6C3D52F4F62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F794B03-1EA4-D64A-9185-8141A7CEA9C3}" type="presOf" srcId="{5C63749C-82DF-4CAE-98E2-6C3D52F4F62C}" destId="{B22962A0-FF85-5E4D-81AE-1E425EBE9605}" srcOrd="1" destOrd="0" presId="urn:microsoft.com/office/officeart/2016/7/layout/LinearBlockProcessNumbered"/>
    <dgm:cxn modelId="{53FFDC07-94F9-4432-BFEC-6912F697290C}" srcId="{24990883-CF6C-42B3-83C8-ABBAECD3AA6E}" destId="{12FA78E7-549C-4330-8AA6-F56D202DB6F5}" srcOrd="0" destOrd="0" parTransId="{A709A26C-2D0F-47AE-8059-B84871151A58}" sibTransId="{256C9BCE-BF04-4ED3-BE4F-A72964B80CBB}"/>
    <dgm:cxn modelId="{41C80110-2A4D-7748-AB9C-56A94942781B}" type="presOf" srcId="{256C9BCE-BF04-4ED3-BE4F-A72964B80CBB}" destId="{9EFC20C6-93BA-AC41-95B7-691AC101DA3E}" srcOrd="0" destOrd="0" presId="urn:microsoft.com/office/officeart/2016/7/layout/LinearBlockProcessNumbered"/>
    <dgm:cxn modelId="{CF90D348-00D3-8D44-9335-E9E5A9B453C8}" type="presOf" srcId="{12FA78E7-549C-4330-8AA6-F56D202DB6F5}" destId="{3E7B9633-5747-3B41-B682-3ABCB252D2C4}" srcOrd="0" destOrd="0" presId="urn:microsoft.com/office/officeart/2016/7/layout/LinearBlockProcessNumbered"/>
    <dgm:cxn modelId="{A3BC4358-B909-E64D-947D-6594EF08D5F0}" type="presOf" srcId="{672EC0C8-6B8B-4472-A241-27FE5E4819FF}" destId="{7E08D765-78D7-D14F-B707-FBC6CE846275}" srcOrd="1" destOrd="0" presId="urn:microsoft.com/office/officeart/2016/7/layout/LinearBlockProcessNumbered"/>
    <dgm:cxn modelId="{9C6F496A-2252-0942-B529-3362C1855D16}" type="presOf" srcId="{A68810D5-8EE5-4CF2-A5C4-E0387283C2D1}" destId="{0967C898-C20D-AC42-9E31-C5EFAD136677}" srcOrd="0" destOrd="0" presId="urn:microsoft.com/office/officeart/2016/7/layout/LinearBlockProcessNumbered"/>
    <dgm:cxn modelId="{F2E5608C-4F5A-9741-82BF-E377C54A8458}" type="presOf" srcId="{F615664A-8146-47F3-B802-0CAC892A6121}" destId="{88E5F58E-5C93-0D40-9B73-343A6E6E053F}" srcOrd="0" destOrd="0" presId="urn:microsoft.com/office/officeart/2016/7/layout/LinearBlockProcessNumbered"/>
    <dgm:cxn modelId="{26B88EA6-9AB4-8F4C-98E0-78FA6BCA5469}" type="presOf" srcId="{5C63749C-82DF-4CAE-98E2-6C3D52F4F62C}" destId="{C8380EC2-92BB-4743-9CB7-45A423E5C22C}" srcOrd="0" destOrd="0" presId="urn:microsoft.com/office/officeart/2016/7/layout/LinearBlockProcessNumbered"/>
    <dgm:cxn modelId="{964AC6A9-6B1F-914A-A455-74437E89A3ED}" type="presOf" srcId="{672EC0C8-6B8B-4472-A241-27FE5E4819FF}" destId="{CCB4AACF-D90A-3044-9AAD-B1A78318363A}" srcOrd="0" destOrd="0" presId="urn:microsoft.com/office/officeart/2016/7/layout/LinearBlockProcessNumbered"/>
    <dgm:cxn modelId="{C6BC3DB5-39E7-E040-BA28-86D8C1C496F3}" type="presOf" srcId="{24990883-CF6C-42B3-83C8-ABBAECD3AA6E}" destId="{57A7E77D-6A24-5E4A-8F03-2920A4B91553}" srcOrd="0" destOrd="0" presId="urn:microsoft.com/office/officeart/2016/7/layout/LinearBlockProcessNumbered"/>
    <dgm:cxn modelId="{539ADCE2-0A91-9F40-B76C-221D42B6EDBC}" type="presOf" srcId="{12FA78E7-549C-4330-8AA6-F56D202DB6F5}" destId="{1455FC37-9126-6F4E-9372-5B8FB587D0AC}" srcOrd="1" destOrd="0" presId="urn:microsoft.com/office/officeart/2016/7/layout/LinearBlockProcessNumbered"/>
    <dgm:cxn modelId="{43FE2EEE-5D3C-42CA-91A7-00F0B8CD3B31}" srcId="{24990883-CF6C-42B3-83C8-ABBAECD3AA6E}" destId="{672EC0C8-6B8B-4472-A241-27FE5E4819FF}" srcOrd="1" destOrd="0" parTransId="{1B00509D-6C76-4564-A671-F7CA3FD5E587}" sibTransId="{A68810D5-8EE5-4CF2-A5C4-E0387283C2D1}"/>
    <dgm:cxn modelId="{B3EDE5F4-7342-4285-97E6-7025C51B7216}" srcId="{24990883-CF6C-42B3-83C8-ABBAECD3AA6E}" destId="{5C63749C-82DF-4CAE-98E2-6C3D52F4F62C}" srcOrd="2" destOrd="0" parTransId="{59F9C574-C36B-46B4-8A32-37F4D93D3A04}" sibTransId="{F615664A-8146-47F3-B802-0CAC892A6121}"/>
    <dgm:cxn modelId="{094E9973-4269-E54A-A77A-A6E0FB7B798D}" type="presParOf" srcId="{57A7E77D-6A24-5E4A-8F03-2920A4B91553}" destId="{B85B5446-92BA-AD4A-B02E-72A21B697ED3}" srcOrd="0" destOrd="0" presId="urn:microsoft.com/office/officeart/2016/7/layout/LinearBlockProcessNumbered"/>
    <dgm:cxn modelId="{2766AEF8-B456-7447-9272-0CBA7DB4BD16}" type="presParOf" srcId="{B85B5446-92BA-AD4A-B02E-72A21B697ED3}" destId="{3E7B9633-5747-3B41-B682-3ABCB252D2C4}" srcOrd="0" destOrd="0" presId="urn:microsoft.com/office/officeart/2016/7/layout/LinearBlockProcessNumbered"/>
    <dgm:cxn modelId="{3F4F1458-D3B8-C244-BE5E-4B0142B4CD69}" type="presParOf" srcId="{B85B5446-92BA-AD4A-B02E-72A21B697ED3}" destId="{9EFC20C6-93BA-AC41-95B7-691AC101DA3E}" srcOrd="1" destOrd="0" presId="urn:microsoft.com/office/officeart/2016/7/layout/LinearBlockProcessNumbered"/>
    <dgm:cxn modelId="{3E7EEF51-69A4-EF4B-8862-98A0068B5EAF}" type="presParOf" srcId="{B85B5446-92BA-AD4A-B02E-72A21B697ED3}" destId="{1455FC37-9126-6F4E-9372-5B8FB587D0AC}" srcOrd="2" destOrd="0" presId="urn:microsoft.com/office/officeart/2016/7/layout/LinearBlockProcessNumbered"/>
    <dgm:cxn modelId="{C620BF7E-5362-E049-8A16-6CDA81CE2B72}" type="presParOf" srcId="{57A7E77D-6A24-5E4A-8F03-2920A4B91553}" destId="{FFE53FE6-9031-124D-895D-2166275EE896}" srcOrd="1" destOrd="0" presId="urn:microsoft.com/office/officeart/2016/7/layout/LinearBlockProcessNumbered"/>
    <dgm:cxn modelId="{C831C80E-1EFA-F54A-A17C-B771FFD03362}" type="presParOf" srcId="{57A7E77D-6A24-5E4A-8F03-2920A4B91553}" destId="{0D7A7ADF-3F8C-7A45-9FCE-593CBDCAA4EC}" srcOrd="2" destOrd="0" presId="urn:microsoft.com/office/officeart/2016/7/layout/LinearBlockProcessNumbered"/>
    <dgm:cxn modelId="{60C762D6-96EC-ED48-AD23-FFEDCA5503D7}" type="presParOf" srcId="{0D7A7ADF-3F8C-7A45-9FCE-593CBDCAA4EC}" destId="{CCB4AACF-D90A-3044-9AAD-B1A78318363A}" srcOrd="0" destOrd="0" presId="urn:microsoft.com/office/officeart/2016/7/layout/LinearBlockProcessNumbered"/>
    <dgm:cxn modelId="{133BEBFD-67A9-264A-80A0-FE0B950D969E}" type="presParOf" srcId="{0D7A7ADF-3F8C-7A45-9FCE-593CBDCAA4EC}" destId="{0967C898-C20D-AC42-9E31-C5EFAD136677}" srcOrd="1" destOrd="0" presId="urn:microsoft.com/office/officeart/2016/7/layout/LinearBlockProcessNumbered"/>
    <dgm:cxn modelId="{2DB865FC-A60D-F04C-9CCF-E68D77FB5A9F}" type="presParOf" srcId="{0D7A7ADF-3F8C-7A45-9FCE-593CBDCAA4EC}" destId="{7E08D765-78D7-D14F-B707-FBC6CE846275}" srcOrd="2" destOrd="0" presId="urn:microsoft.com/office/officeart/2016/7/layout/LinearBlockProcessNumbered"/>
    <dgm:cxn modelId="{44D1D1F8-E4E9-EB47-BF21-D58740C81DE5}" type="presParOf" srcId="{57A7E77D-6A24-5E4A-8F03-2920A4B91553}" destId="{A27D2D9F-D71E-9B42-9CA1-225301845EAE}" srcOrd="3" destOrd="0" presId="urn:microsoft.com/office/officeart/2016/7/layout/LinearBlockProcessNumbered"/>
    <dgm:cxn modelId="{FB3C97CA-5C6A-144C-A81D-2A5B07513561}" type="presParOf" srcId="{57A7E77D-6A24-5E4A-8F03-2920A4B91553}" destId="{36F8FD30-9EBD-1840-87B8-1A90F797F29B}" srcOrd="4" destOrd="0" presId="urn:microsoft.com/office/officeart/2016/7/layout/LinearBlockProcessNumbered"/>
    <dgm:cxn modelId="{5BEDE0E7-4F23-B747-AE45-94FF90EE364D}" type="presParOf" srcId="{36F8FD30-9EBD-1840-87B8-1A90F797F29B}" destId="{C8380EC2-92BB-4743-9CB7-45A423E5C22C}" srcOrd="0" destOrd="0" presId="urn:microsoft.com/office/officeart/2016/7/layout/LinearBlockProcessNumbered"/>
    <dgm:cxn modelId="{2359A50C-D9F6-D140-BD87-9A69FB1A1438}" type="presParOf" srcId="{36F8FD30-9EBD-1840-87B8-1A90F797F29B}" destId="{88E5F58E-5C93-0D40-9B73-343A6E6E053F}" srcOrd="1" destOrd="0" presId="urn:microsoft.com/office/officeart/2016/7/layout/LinearBlockProcessNumbered"/>
    <dgm:cxn modelId="{D33370F4-02BA-B84A-B41D-89EE086AE9A4}" type="presParOf" srcId="{36F8FD30-9EBD-1840-87B8-1A90F797F29B}" destId="{B22962A0-FF85-5E4D-81AE-1E425EBE96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8887-05A9-4A3E-89E2-C9397CFB076F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CAD34-B73F-47B3-A9B7-0C9E71AAF34B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68FE9-3BEE-4EE0-B17C-C6E1A8449D11}">
      <dsp:nvSpPr>
        <dsp:cNvPr id="0" name=""/>
        <dsp:cNvSpPr/>
      </dsp:nvSpPr>
      <dsp:spPr>
        <a:xfrm>
          <a:off x="1323562" y="2261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Algorithmic Stablecoin dUSD</a:t>
          </a:r>
          <a:endParaRPr lang="en-US" sz="2200" kern="1200"/>
        </a:p>
      </dsp:txBody>
      <dsp:txXfrm>
        <a:off x="1323562" y="2261"/>
        <a:ext cx="2830601" cy="1145941"/>
      </dsp:txXfrm>
    </dsp:sp>
    <dsp:sp modelId="{294FB198-9060-45E1-82C4-4BBF51C73ABA}">
      <dsp:nvSpPr>
        <dsp:cNvPr id="0" name=""/>
        <dsp:cNvSpPr/>
      </dsp:nvSpPr>
      <dsp:spPr>
        <a:xfrm>
          <a:off x="4154164" y="2261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Backed</a:t>
          </a:r>
          <a:r>
            <a:rPr lang="de-DE" sz="1300" kern="1200" dirty="0"/>
            <a:t> </a:t>
          </a:r>
          <a:r>
            <a:rPr lang="de-DE" sz="1300" kern="1200" dirty="0" err="1"/>
            <a:t>by</a:t>
          </a:r>
          <a:r>
            <a:rPr lang="de-DE" sz="1300" kern="1200" dirty="0"/>
            <a:t> ADA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Minimum </a:t>
          </a:r>
          <a:r>
            <a:rPr lang="de-DE" sz="1300" kern="1200" dirty="0" err="1"/>
            <a:t>collateral</a:t>
          </a:r>
          <a:r>
            <a:rPr lang="de-DE" sz="1300" kern="1200" dirty="0"/>
            <a:t> </a:t>
          </a:r>
          <a:r>
            <a:rPr lang="de-DE" sz="1300" kern="1200" dirty="0" err="1"/>
            <a:t>ratio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150%</a:t>
          </a:r>
          <a:endParaRPr lang="en-US" sz="1300" kern="1200" dirty="0"/>
        </a:p>
      </dsp:txBody>
      <dsp:txXfrm>
        <a:off x="4154164" y="2261"/>
        <a:ext cx="2136061" cy="1145941"/>
      </dsp:txXfrm>
    </dsp:sp>
    <dsp:sp modelId="{E3C1856F-BCFC-4F6C-876A-54C13C272877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C7418-47DE-4EC3-84D3-B45DB1384496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18A6-187F-4CC3-A078-6BA81FB864BB}">
      <dsp:nvSpPr>
        <dsp:cNvPr id="0" name=""/>
        <dsp:cNvSpPr/>
      </dsp:nvSpPr>
      <dsp:spPr>
        <a:xfrm>
          <a:off x="1323562" y="1434688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Collateral-</a:t>
          </a:r>
          <a:r>
            <a:rPr lang="de-DE" sz="2200" kern="1200" dirty="0" err="1"/>
            <a:t>Vault</a:t>
          </a:r>
          <a:endParaRPr lang="en-US" sz="2200" kern="1200" dirty="0"/>
        </a:p>
      </dsp:txBody>
      <dsp:txXfrm>
        <a:off x="1323562" y="1434688"/>
        <a:ext cx="2830601" cy="1145941"/>
      </dsp:txXfrm>
    </dsp:sp>
    <dsp:sp modelId="{C98603AE-127E-4F2C-8AB0-273BCA31662D}">
      <dsp:nvSpPr>
        <dsp:cNvPr id="0" name=""/>
        <dsp:cNvSpPr/>
      </dsp:nvSpPr>
      <dsp:spPr>
        <a:xfrm>
          <a:off x="4154164" y="1434688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Type: </a:t>
          </a:r>
          <a:r>
            <a:rPr lang="de-DE" sz="1300" kern="1200" dirty="0" err="1"/>
            <a:t>Validator</a:t>
          </a:r>
          <a:endParaRPr lang="de-DE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Stores </a:t>
          </a:r>
          <a:r>
            <a:rPr lang="de-DE" sz="1300" kern="1200" dirty="0" err="1"/>
            <a:t>collateral</a:t>
          </a:r>
          <a:r>
            <a:rPr lang="de-DE" sz="1300" kern="1200" dirty="0"/>
            <a:t> </a:t>
          </a:r>
          <a:r>
            <a:rPr lang="de-DE" sz="1300" kern="1200" dirty="0" err="1"/>
            <a:t>needed</a:t>
          </a:r>
          <a:r>
            <a:rPr lang="de-DE" sz="1300" kern="1200" dirty="0"/>
            <a:t> </a:t>
          </a:r>
          <a:r>
            <a:rPr lang="de-DE" sz="1300" kern="1200" dirty="0" err="1"/>
            <a:t>for</a:t>
          </a:r>
          <a:r>
            <a:rPr lang="de-DE" sz="1300" kern="1200" dirty="0"/>
            <a:t> </a:t>
          </a:r>
          <a:r>
            <a:rPr lang="de-DE" sz="1300" kern="1200" dirty="0" err="1"/>
            <a:t>minting</a:t>
          </a:r>
          <a:r>
            <a:rPr lang="de-DE" sz="1300" kern="1200" dirty="0"/>
            <a:t> </a:t>
          </a:r>
          <a:r>
            <a:rPr lang="de-DE" sz="1300" kern="1200" dirty="0" err="1"/>
            <a:t>dUSD</a:t>
          </a:r>
          <a:endParaRPr lang="de-DE" sz="1300" kern="1200" dirty="0"/>
        </a:p>
      </dsp:txBody>
      <dsp:txXfrm>
        <a:off x="4154164" y="1434688"/>
        <a:ext cx="2136061" cy="1145941"/>
      </dsp:txXfrm>
    </dsp:sp>
    <dsp:sp modelId="{71884230-5312-44A2-AFB3-144B7206765D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9E04C-95AA-4074-B05E-0FC48879CACE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CA3A-EE61-4A8A-A43C-9E96DAE1239E}">
      <dsp:nvSpPr>
        <dsp:cNvPr id="0" name=""/>
        <dsp:cNvSpPr/>
      </dsp:nvSpPr>
      <dsp:spPr>
        <a:xfrm>
          <a:off x="1323562" y="2867115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Pricefeed</a:t>
          </a:r>
          <a:r>
            <a:rPr lang="en-US" sz="2200" kern="1200" dirty="0"/>
            <a:t>-Oracle</a:t>
          </a:r>
        </a:p>
      </dsp:txBody>
      <dsp:txXfrm>
        <a:off x="1323562" y="2867115"/>
        <a:ext cx="2830601" cy="1145941"/>
      </dsp:txXfrm>
    </dsp:sp>
    <dsp:sp modelId="{76323594-4BD8-49BC-9F97-19443F2FC9A7}">
      <dsp:nvSpPr>
        <dsp:cNvPr id="0" name=""/>
        <dsp:cNvSpPr/>
      </dsp:nvSpPr>
      <dsp:spPr>
        <a:xfrm>
          <a:off x="4154164" y="2867115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Type: Validator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Stores current USD price of ADA</a:t>
          </a:r>
        </a:p>
      </dsp:txBody>
      <dsp:txXfrm>
        <a:off x="4154164" y="2867115"/>
        <a:ext cx="2136061" cy="1145941"/>
      </dsp:txXfrm>
    </dsp:sp>
    <dsp:sp modelId="{13CEC221-14A6-4788-B4C9-1F1BCECF4A05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6F25C-3939-4451-8FFD-33D586D3AAC8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0C631-8305-4B6A-9740-67BC75437922}">
      <dsp:nvSpPr>
        <dsp:cNvPr id="0" name=""/>
        <dsp:cNvSpPr/>
      </dsp:nvSpPr>
      <dsp:spPr>
        <a:xfrm>
          <a:off x="1323562" y="4299542"/>
          <a:ext cx="283060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Liquidation</a:t>
          </a:r>
        </a:p>
      </dsp:txBody>
      <dsp:txXfrm>
        <a:off x="1323562" y="4299542"/>
        <a:ext cx="2830601" cy="1145941"/>
      </dsp:txXfrm>
    </dsp:sp>
    <dsp:sp modelId="{54572B9F-B140-40E7-9AC7-CC41D2A54855}">
      <dsp:nvSpPr>
        <dsp:cNvPr id="0" name=""/>
        <dsp:cNvSpPr/>
      </dsp:nvSpPr>
      <dsp:spPr>
        <a:xfrm>
          <a:off x="4154164" y="4299542"/>
          <a:ext cx="2136061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Vaults can be liquidated, if collateral ratio falls below 150%</a:t>
          </a:r>
        </a:p>
      </dsp:txBody>
      <dsp:txXfrm>
        <a:off x="4154164" y="4299542"/>
        <a:ext cx="2136061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66BD-145C-2549-9582-64CEB14501EB}">
      <dsp:nvSpPr>
        <dsp:cNvPr id="0" name=""/>
        <dsp:cNvSpPr/>
      </dsp:nvSpPr>
      <dsp:spPr>
        <a:xfrm rot="5400000">
          <a:off x="6902824" y="-2891995"/>
          <a:ext cx="910094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Saves current USD price of ADA</a:t>
          </a:r>
        </a:p>
      </dsp:txBody>
      <dsp:txXfrm rot="-5400000">
        <a:off x="3895344" y="159912"/>
        <a:ext cx="6880629" cy="821240"/>
      </dsp:txXfrm>
    </dsp:sp>
    <dsp:sp modelId="{969D5E1A-6B55-D643-8978-0061284FD4A7}">
      <dsp:nvSpPr>
        <dsp:cNvPr id="0" name=""/>
        <dsp:cNvSpPr/>
      </dsp:nvSpPr>
      <dsp:spPr>
        <a:xfrm>
          <a:off x="0" y="1723"/>
          <a:ext cx="3895344" cy="11376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Pricefeed Oracle</a:t>
          </a:r>
        </a:p>
      </dsp:txBody>
      <dsp:txXfrm>
        <a:off x="55534" y="57257"/>
        <a:ext cx="3784276" cy="1026549"/>
      </dsp:txXfrm>
    </dsp:sp>
    <dsp:sp modelId="{833447E0-5159-6343-9A9E-717017FF16A0}">
      <dsp:nvSpPr>
        <dsp:cNvPr id="0" name=""/>
        <dsp:cNvSpPr/>
      </dsp:nvSpPr>
      <dsp:spPr>
        <a:xfrm rot="5400000">
          <a:off x="6902824" y="-1697496"/>
          <a:ext cx="910094" cy="69250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Pricefeed Oracle has one specific owner</a:t>
          </a:r>
        </a:p>
      </dsp:txBody>
      <dsp:txXfrm rot="-5400000">
        <a:off x="3895344" y="1354411"/>
        <a:ext cx="6880629" cy="821240"/>
      </dsp:txXfrm>
    </dsp:sp>
    <dsp:sp modelId="{C7ECA458-201F-2540-92CC-93D7344655F7}">
      <dsp:nvSpPr>
        <dsp:cNvPr id="0" name=""/>
        <dsp:cNvSpPr/>
      </dsp:nvSpPr>
      <dsp:spPr>
        <a:xfrm>
          <a:off x="0" y="1196222"/>
          <a:ext cx="3895344" cy="113761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Oracle Owner</a:t>
          </a:r>
          <a:endParaRPr lang="en-US" sz="3300" kern="1200"/>
        </a:p>
      </dsp:txBody>
      <dsp:txXfrm>
        <a:off x="55534" y="1251756"/>
        <a:ext cx="3784276" cy="1026549"/>
      </dsp:txXfrm>
    </dsp:sp>
    <dsp:sp modelId="{B2ED8222-1366-3441-A2C6-02CAFF3E7555}">
      <dsp:nvSpPr>
        <dsp:cNvPr id="0" name=""/>
        <dsp:cNvSpPr/>
      </dsp:nvSpPr>
      <dsp:spPr>
        <a:xfrm rot="5400000">
          <a:off x="6902824" y="-502998"/>
          <a:ext cx="910094" cy="692505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Price updates only allowed with an OracleNFT</a:t>
          </a:r>
          <a:endParaRPr lang="en-US" sz="2500" kern="1200"/>
        </a:p>
      </dsp:txBody>
      <dsp:txXfrm rot="-5400000">
        <a:off x="3895344" y="2548909"/>
        <a:ext cx="6880629" cy="821240"/>
      </dsp:txXfrm>
    </dsp:sp>
    <dsp:sp modelId="{51CE2B79-10CF-274E-AB9A-4BED7282646D}">
      <dsp:nvSpPr>
        <dsp:cNvPr id="0" name=""/>
        <dsp:cNvSpPr/>
      </dsp:nvSpPr>
      <dsp:spPr>
        <a:xfrm>
          <a:off x="0" y="2390720"/>
          <a:ext cx="3895344" cy="11376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OracleNFT</a:t>
          </a:r>
          <a:endParaRPr lang="en-US" sz="3300" kern="1200"/>
        </a:p>
      </dsp:txBody>
      <dsp:txXfrm>
        <a:off x="55534" y="2446254"/>
        <a:ext cx="3784276" cy="1026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930DC-13B5-3F40-9DC2-71261C611612}">
      <dsp:nvSpPr>
        <dsp:cNvPr id="0" name=""/>
        <dsp:cNvSpPr/>
      </dsp:nvSpPr>
      <dsp:spPr>
        <a:xfrm>
          <a:off x="845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Get current ADA price from Pricefeed Oracle</a:t>
          </a:r>
          <a:endParaRPr lang="en-US" sz="1900" kern="1200"/>
        </a:p>
      </dsp:txBody>
      <dsp:txXfrm>
        <a:off x="845" y="1336040"/>
        <a:ext cx="3423642" cy="2004060"/>
      </dsp:txXfrm>
    </dsp:sp>
    <dsp:sp modelId="{78F3B00B-6306-8F4B-BCE2-95BEFCD36E63}">
      <dsp:nvSpPr>
        <dsp:cNvPr id="0" name=""/>
        <dsp:cNvSpPr/>
      </dsp:nvSpPr>
      <dsp:spPr>
        <a:xfrm>
          <a:off x="845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3642" cy="1336040"/>
      </dsp:txXfrm>
    </dsp:sp>
    <dsp:sp modelId="{62A7ACA1-E750-9A40-9986-34F4249E747D}">
      <dsp:nvSpPr>
        <dsp:cNvPr id="0" name=""/>
        <dsp:cNvSpPr/>
      </dsp:nvSpPr>
      <dsp:spPr>
        <a:xfrm>
          <a:off x="3698378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For</a:t>
          </a:r>
          <a:r>
            <a:rPr lang="de-DE" sz="1900" kern="1200" dirty="0"/>
            <a:t> </a:t>
          </a:r>
          <a:r>
            <a:rPr lang="de-DE" sz="1900" kern="1200" dirty="0" err="1"/>
            <a:t>minting</a:t>
          </a:r>
          <a:r>
            <a:rPr lang="de-DE" sz="1900" kern="1200" dirty="0"/>
            <a:t> 1 </a:t>
          </a:r>
          <a:r>
            <a:rPr lang="de-DE" sz="1900" kern="1200" dirty="0" err="1"/>
            <a:t>dUSD</a:t>
          </a:r>
          <a:r>
            <a:rPr lang="de-DE" sz="1900" kern="1200" dirty="0"/>
            <a:t>, </a:t>
          </a:r>
          <a:r>
            <a:rPr lang="de-DE" sz="1900" kern="1200" dirty="0" err="1"/>
            <a:t>amount</a:t>
          </a:r>
          <a:r>
            <a:rPr lang="de-DE" sz="1900" kern="1200" dirty="0"/>
            <a:t> </a:t>
          </a:r>
          <a:r>
            <a:rPr lang="de-DE" sz="1900" kern="1200" dirty="0" err="1"/>
            <a:t>of</a:t>
          </a:r>
          <a:r>
            <a:rPr lang="de-DE" sz="1900" kern="1200" dirty="0"/>
            <a:t> ADA </a:t>
          </a:r>
          <a:r>
            <a:rPr lang="de-DE" sz="1900" kern="1200" dirty="0" err="1"/>
            <a:t>worth</a:t>
          </a:r>
          <a:r>
            <a:rPr lang="de-DE" sz="1900" kern="1200" dirty="0"/>
            <a:t> </a:t>
          </a:r>
          <a:r>
            <a:rPr lang="de-DE" sz="1900" kern="1200" dirty="0" err="1"/>
            <a:t>of</a:t>
          </a:r>
          <a:r>
            <a:rPr lang="de-DE" sz="1900" kern="1200" dirty="0"/>
            <a:t> 1,5 USD </a:t>
          </a:r>
          <a:r>
            <a:rPr lang="de-DE" sz="1900" kern="1200" dirty="0" err="1"/>
            <a:t>needs</a:t>
          </a:r>
          <a:r>
            <a:rPr lang="de-DE" sz="1900" kern="1200" dirty="0"/>
            <a:t> </a:t>
          </a:r>
          <a:r>
            <a:rPr lang="de-DE" sz="1900" kern="1200" dirty="0" err="1"/>
            <a:t>to</a:t>
          </a:r>
          <a:r>
            <a:rPr lang="de-DE" sz="1900" kern="1200" dirty="0"/>
            <a:t> </a:t>
          </a:r>
          <a:r>
            <a:rPr lang="de-DE" sz="1900" kern="1200" dirty="0" err="1"/>
            <a:t>be</a:t>
          </a:r>
          <a:r>
            <a:rPr lang="de-DE" sz="1900" kern="1200" dirty="0"/>
            <a:t> </a:t>
          </a:r>
          <a:r>
            <a:rPr lang="de-DE" sz="1900" kern="1200" dirty="0" err="1"/>
            <a:t>stored</a:t>
          </a:r>
          <a:r>
            <a:rPr lang="de-DE" sz="1900" kern="1200" dirty="0"/>
            <a:t> at </a:t>
          </a:r>
          <a:r>
            <a:rPr lang="de-DE" sz="1900" kern="1200" dirty="0" err="1"/>
            <a:t>the</a:t>
          </a:r>
          <a:r>
            <a:rPr lang="de-DE" sz="1900" kern="1200" dirty="0"/>
            <a:t> </a:t>
          </a:r>
          <a:r>
            <a:rPr lang="de-DE" sz="1900" kern="1200" dirty="0" err="1"/>
            <a:t>collateral</a:t>
          </a:r>
          <a:r>
            <a:rPr lang="de-DE" sz="1900" kern="1200" dirty="0"/>
            <a:t> </a:t>
          </a:r>
          <a:r>
            <a:rPr lang="de-DE" sz="1900" kern="1200" dirty="0" err="1"/>
            <a:t>validator‘s</a:t>
          </a:r>
          <a:r>
            <a:rPr lang="de-DE" sz="1900" kern="1200" dirty="0"/>
            <a:t> </a:t>
          </a:r>
          <a:r>
            <a:rPr lang="de-DE" sz="1900" kern="1200" dirty="0" err="1"/>
            <a:t>address</a:t>
          </a:r>
          <a:endParaRPr lang="en-US" sz="1900" kern="1200" dirty="0"/>
        </a:p>
      </dsp:txBody>
      <dsp:txXfrm>
        <a:off x="3698378" y="1336040"/>
        <a:ext cx="3423642" cy="2004060"/>
      </dsp:txXfrm>
    </dsp:sp>
    <dsp:sp modelId="{0DA9FF9A-D55C-2741-AA42-DF3583AD8D10}">
      <dsp:nvSpPr>
        <dsp:cNvPr id="0" name=""/>
        <dsp:cNvSpPr/>
      </dsp:nvSpPr>
      <dsp:spPr>
        <a:xfrm>
          <a:off x="3698378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98378" y="0"/>
        <a:ext cx="3423642" cy="1336040"/>
      </dsp:txXfrm>
    </dsp:sp>
    <dsp:sp modelId="{1B8B86B9-8E06-C248-A30B-9AA25630F561}">
      <dsp:nvSpPr>
        <dsp:cNvPr id="0" name=""/>
        <dsp:cNvSpPr/>
      </dsp:nvSpPr>
      <dsp:spPr>
        <a:xfrm>
          <a:off x="7395912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Minted dUSD is transfered to the owner of the collateral</a:t>
          </a:r>
          <a:endParaRPr lang="en-US" sz="1900" kern="1200"/>
        </a:p>
      </dsp:txBody>
      <dsp:txXfrm>
        <a:off x="7395912" y="1336040"/>
        <a:ext cx="3423642" cy="2004060"/>
      </dsp:txXfrm>
    </dsp:sp>
    <dsp:sp modelId="{B9C12A8F-DCF8-074B-9A41-3E1947A319CA}">
      <dsp:nvSpPr>
        <dsp:cNvPr id="0" name=""/>
        <dsp:cNvSpPr/>
      </dsp:nvSpPr>
      <dsp:spPr>
        <a:xfrm>
          <a:off x="7395912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95912" y="0"/>
        <a:ext cx="3423642" cy="1336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B9633-5747-3B41-B682-3ABCB252D2C4}">
      <dsp:nvSpPr>
        <dsp:cNvPr id="0" name=""/>
        <dsp:cNvSpPr/>
      </dsp:nvSpPr>
      <dsp:spPr>
        <a:xfrm>
          <a:off x="845" y="0"/>
          <a:ext cx="3423642" cy="3340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Stored collateral needs to be consumed by the owner</a:t>
          </a:r>
        </a:p>
      </dsp:txBody>
      <dsp:txXfrm>
        <a:off x="845" y="1336040"/>
        <a:ext cx="3423642" cy="2004060"/>
      </dsp:txXfrm>
    </dsp:sp>
    <dsp:sp modelId="{9EFC20C6-93BA-AC41-95B7-691AC101DA3E}">
      <dsp:nvSpPr>
        <dsp:cNvPr id="0" name=""/>
        <dsp:cNvSpPr/>
      </dsp:nvSpPr>
      <dsp:spPr>
        <a:xfrm>
          <a:off x="845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3642" cy="1336040"/>
      </dsp:txXfrm>
    </dsp:sp>
    <dsp:sp modelId="{CCB4AACF-D90A-3044-9AAD-B1A78318363A}">
      <dsp:nvSpPr>
        <dsp:cNvPr id="0" name=""/>
        <dsp:cNvSpPr/>
      </dsp:nvSpPr>
      <dsp:spPr>
        <a:xfrm>
          <a:off x="3698378" y="0"/>
          <a:ext cx="3423642" cy="3340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Minted</a:t>
          </a:r>
          <a:r>
            <a:rPr lang="de-DE" sz="2600" kern="1200" dirty="0"/>
            <a:t> </a:t>
          </a:r>
          <a:r>
            <a:rPr lang="de-DE" sz="2600" kern="1200" dirty="0" err="1"/>
            <a:t>amount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dUSD</a:t>
          </a:r>
          <a:r>
            <a:rPr lang="de-DE" sz="2600" kern="1200" dirty="0"/>
            <a:t> </a:t>
          </a:r>
          <a:r>
            <a:rPr lang="de-DE" sz="2600" kern="1200" dirty="0" err="1"/>
            <a:t>needs</a:t>
          </a:r>
          <a:r>
            <a:rPr lang="de-DE" sz="2600" kern="1200" dirty="0"/>
            <a:t> </a:t>
          </a:r>
          <a:r>
            <a:rPr lang="de-DE" sz="2600" kern="1200" dirty="0" err="1"/>
            <a:t>to</a:t>
          </a:r>
          <a:r>
            <a:rPr lang="de-DE" sz="2600" kern="1200" dirty="0"/>
            <a:t> </a:t>
          </a:r>
          <a:r>
            <a:rPr lang="de-DE" sz="2600" kern="1200" dirty="0" err="1"/>
            <a:t>be</a:t>
          </a:r>
          <a:r>
            <a:rPr lang="de-DE" sz="2600" kern="1200" dirty="0"/>
            <a:t> </a:t>
          </a:r>
          <a:r>
            <a:rPr lang="de-DE" sz="2600" kern="1200" dirty="0" err="1"/>
            <a:t>burned</a:t>
          </a:r>
          <a:endParaRPr lang="en-US" sz="2600" kern="1200" dirty="0"/>
        </a:p>
      </dsp:txBody>
      <dsp:txXfrm>
        <a:off x="3698378" y="1336040"/>
        <a:ext cx="3423642" cy="2004060"/>
      </dsp:txXfrm>
    </dsp:sp>
    <dsp:sp modelId="{0967C898-C20D-AC42-9E31-C5EFAD136677}">
      <dsp:nvSpPr>
        <dsp:cNvPr id="0" name=""/>
        <dsp:cNvSpPr/>
      </dsp:nvSpPr>
      <dsp:spPr>
        <a:xfrm>
          <a:off x="3698378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98378" y="0"/>
        <a:ext cx="3423642" cy="1336040"/>
      </dsp:txXfrm>
    </dsp:sp>
    <dsp:sp modelId="{C8380EC2-92BB-4743-9CB7-45A423E5C22C}">
      <dsp:nvSpPr>
        <dsp:cNvPr id="0" name=""/>
        <dsp:cNvSpPr/>
      </dsp:nvSpPr>
      <dsp:spPr>
        <a:xfrm>
          <a:off x="7395912" y="0"/>
          <a:ext cx="3423642" cy="3340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Collateral gets transferred to the owner address</a:t>
          </a:r>
        </a:p>
      </dsp:txBody>
      <dsp:txXfrm>
        <a:off x="7395912" y="1336040"/>
        <a:ext cx="3423642" cy="2004060"/>
      </dsp:txXfrm>
    </dsp:sp>
    <dsp:sp modelId="{88E5F58E-5C93-0D40-9B73-343A6E6E053F}">
      <dsp:nvSpPr>
        <dsp:cNvPr id="0" name=""/>
        <dsp:cNvSpPr/>
      </dsp:nvSpPr>
      <dsp:spPr>
        <a:xfrm>
          <a:off x="7395912" y="0"/>
          <a:ext cx="3423642" cy="133604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95912" y="0"/>
        <a:ext cx="3423642" cy="133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9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45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7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73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9" name="Picture 3" descr="Dreieckiger abstrakter Hintergrund">
            <a:extLst>
              <a:ext uri="{FF2B5EF4-FFF2-40B4-BE49-F238E27FC236}">
                <a16:creationId xmlns:a16="http://schemas.microsoft.com/office/drawing/2014/main" id="{21A766E1-B80B-0CEB-09D7-48495E3D2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1D04DD-ECDC-CB48-8EF9-B44531345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de-DE" dirty="0" err="1"/>
              <a:t>algo</a:t>
            </a:r>
            <a:r>
              <a:rPr lang="de-DE" dirty="0"/>
              <a:t> </a:t>
            </a:r>
            <a:r>
              <a:rPr lang="de-DE" dirty="0" err="1"/>
              <a:t>stablecoin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B889E7-3FE5-2277-5B1F-8EC849DC2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de-DE" dirty="0"/>
              <a:t>CARDANO DEVELOPER PROFESSIONAL PROGRAM</a:t>
            </a:r>
          </a:p>
        </p:txBody>
      </p:sp>
      <p:pic>
        <p:nvPicPr>
          <p:cNvPr id="7" name="Grafik 6" descr="Ein Bild, das Grafiken, Schrift, Grafikdesign, Screenshot enthält.&#10;&#10;Automatisch generierte Beschreibung">
            <a:extLst>
              <a:ext uri="{FF2B5EF4-FFF2-40B4-BE49-F238E27FC236}">
                <a16:creationId xmlns:a16="http://schemas.microsoft.com/office/drawing/2014/main" id="{64FE67CD-AA3E-66C1-29D9-DD61700D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28" y="440265"/>
            <a:ext cx="3543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C84EE3-26F9-282C-0C61-C7BCA6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PROJECT DEFINTION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B78A9A-E231-0234-8270-4ED83E66A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2623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915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84EE3-26F9-282C-0C61-C7BCA6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/>
              <a:t>Pricefeed oracle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B78A9A-E231-0234-8270-4ED83E66A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7557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3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49C28B-9348-8942-BF44-8CC3B8C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Minting Stablecoins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EDBEFFDE-EE8B-6BCE-6EDD-99B619245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260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35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49C28B-9348-8942-BF44-8CC3B8C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Burning Stablecoins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EDBEFFDE-EE8B-6BCE-6EDD-99B619245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52088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06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50254-7D73-6791-A9CE-F4B3DF14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de-DE" dirty="0" err="1"/>
              <a:t>Liquidate</a:t>
            </a:r>
            <a:r>
              <a:rPr lang="de-DE" dirty="0"/>
              <a:t> </a:t>
            </a:r>
            <a:r>
              <a:rPr lang="de-DE" dirty="0" err="1"/>
              <a:t>collateral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74418-8548-9D46-E3E1-D091B303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de-DE" dirty="0"/>
              <a:t>Liquidation </a:t>
            </a:r>
            <a:r>
              <a:rPr lang="de-DE" dirty="0" err="1"/>
              <a:t>condiation</a:t>
            </a:r>
            <a:r>
              <a:rPr lang="de-DE" dirty="0"/>
              <a:t>: Price </a:t>
            </a:r>
            <a:r>
              <a:rPr lang="de-DE" dirty="0" err="1"/>
              <a:t>of</a:t>
            </a:r>
            <a:r>
              <a:rPr lang="de-DE" dirty="0"/>
              <a:t> ADA </a:t>
            </a:r>
            <a:r>
              <a:rPr lang="de-DE" dirty="0" err="1"/>
              <a:t>decreases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collateral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(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collateral</a:t>
            </a:r>
            <a:r>
              <a:rPr lang="de-DE" dirty="0"/>
              <a:t> and </a:t>
            </a:r>
            <a:r>
              <a:rPr lang="de-DE" dirty="0" err="1"/>
              <a:t>minted</a:t>
            </a:r>
            <a:r>
              <a:rPr lang="de-DE" dirty="0"/>
              <a:t> </a:t>
            </a:r>
            <a:r>
              <a:rPr lang="de-DE" dirty="0" err="1"/>
              <a:t>dUSD</a:t>
            </a:r>
            <a:r>
              <a:rPr lang="de-DE" dirty="0"/>
              <a:t>) falls </a:t>
            </a:r>
            <a:r>
              <a:rPr lang="de-DE" dirty="0" err="1"/>
              <a:t>below</a:t>
            </a:r>
            <a:r>
              <a:rPr lang="de-DE" dirty="0"/>
              <a:t> 150%</a:t>
            </a:r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burn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dUSD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ADA </a:t>
            </a:r>
            <a:r>
              <a:rPr lang="de-DE" dirty="0" err="1"/>
              <a:t>stored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collateral</a:t>
            </a:r>
            <a:r>
              <a:rPr lang="de-DE" dirty="0"/>
              <a:t> </a:t>
            </a:r>
            <a:r>
              <a:rPr lang="de-DE" dirty="0" err="1"/>
              <a:t>validators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6A60D44-A820-8871-3801-591DCDC8D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1" r="20399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6574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{806CF19B-4DD3-0E4C-BF52-44AEB9B7D5F0}tf10001079</Template>
  <TotalTime>0</TotalTime>
  <Words>206</Words>
  <Application>Microsoft Macintosh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Kondensstreifen</vt:lpstr>
      <vt:lpstr>algo stablecoin</vt:lpstr>
      <vt:lpstr>PROJECT DEFINTION</vt:lpstr>
      <vt:lpstr>Pricefeed oracle</vt:lpstr>
      <vt:lpstr>Minting Stablecoins</vt:lpstr>
      <vt:lpstr>Burning Stablecoins</vt:lpstr>
      <vt:lpstr>Liquidate collateral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stablecoin</dc:title>
  <dc:creator>Darjan Fikic</dc:creator>
  <cp:lastModifiedBy>Darjan Fikic</cp:lastModifiedBy>
  <cp:revision>7</cp:revision>
  <dcterms:created xsi:type="dcterms:W3CDTF">2023-08-30T10:54:30Z</dcterms:created>
  <dcterms:modified xsi:type="dcterms:W3CDTF">2023-08-30T13:46:58Z</dcterms:modified>
</cp:coreProperties>
</file>