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Компьютерын аюулгүй байдал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i="1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Зөвшөөрөлгүй нэвтрэлт, вэбкам аюулгүй байдал, нийгмийн сүлжээний вирусын эсрэг хамгаалалт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92024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Энэхүү танилцуулгад бид компьютерын аюулгүй байдлын гурван чухал сэдвийг авч үзэх болно: зөвшөөрөлгүй компьютерт нэвтрэхээс сэргийлэх арга, вэбкамераа хамгаалах, мөн Facebook-ээс вирус авах эрсдэлээс хэрхэн сэргийлэх талаар.</a:t>
            </a:r>
            <a:endParaRPr lang="en-US" sz="1600" dirty="0"/>
          </a:p>
        </p:txBody>
      </p:sp>
      <p:pic>
        <p:nvPicPr>
          <p:cNvPr id="5" name="Image 0" descr="Компьютерын аюулгүй байдлын ерөнхий зураглал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6400" y="192024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Нийтлэг вирусны халдварын шинж тэмдгүүд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Компьютерт вирус халдварласан эсэхийг эдгээр шинж тэмдгээр мэдэж болно: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Компьютер гэнэт удааширч, гацах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Өөрөө өөрийгөө дахин эхлүүлэх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Таны зөвшөөрөлгүйгээр файлууд нээгдэх, хаагдах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Диск зай ойлгомжгүй шалтгаанаар дүүрэх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И-мэйл нь таны эзэмшигчийн мэдэлгүйгээр илгээгдэх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Антивирус програм гэнэт ажиллахаа болих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6634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Хачин попап цонхнууд гарч ирэх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57200" y="50292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Интернэт браузерын нүүр хуудас өөрчлөгдөх</a:t>
            </a:r>
            <a:endParaRPr lang="en-US" sz="1600" dirty="0"/>
          </a:p>
        </p:txBody>
      </p:sp>
      <p:pic>
        <p:nvPicPr>
          <p:cNvPr id="12" name="Image 0" descr="Компьютерын удаан ажиллагаа - вирусын нэг шинж тэмдэг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Хортой кодоос хамгаалах аргууд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Вирус болон бусад хортой кодоос компьютероо хамгаалах үндсэн аргууд: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Найдвартай антивирус програм суулгаж, байнга шинэчлэх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Үйлдлийн систем болон бусад программуудыг тогтмол шинэчлэх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Сэжигтэй и-мэйл хавсралтуудыг нээхгүй байх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Итгэлтэй эх сурвалжаас програм татаж суулгах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Олон нийтийн Wi-Fi-д VPN ашиглах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Чухал файлуудаа тогтмол нөөцлөх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6634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файрволл идэвхжүүлэх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57200" y="50292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браузерын аюулгүй байдлын тохиргоог шалгах</a:t>
            </a:r>
            <a:endParaRPr lang="en-US" sz="1600" dirty="0"/>
          </a:p>
        </p:txBody>
      </p:sp>
      <p:pic>
        <p:nvPicPr>
          <p:cNvPr id="12" name="Image 0" descr="Компьютерын вирусын төрлүүд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Аюулгүй интернэт хэрэглээний зөвлөмжүүд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Интернэтэд аюулгүй байхын тулд дараах зөвлөмжүүдийг баримтлах хэрэгтэй: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 (нууцлагдсан холболт) бүхий вебсайтуудыг ашиглах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Браузерын өргөтгөлүүдээ хязгаарлах, зөвхөн шаардлагатайг нь ашиглах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Хувийн мэдээллээ хуваалцахдаа болгоомжтой байх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Бүртгэл үүсгэхдээ сайтын нууцлалын бодлогыг уншиж танилцах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Шинэ сайтууд дээр танигдсан нууц үгээ ашиглахгүй байх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Файл татахаас өмнө эх сурвалжийг шалгах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6634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Криптжуулсан холболт (VPN) ашиглах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57200" y="50292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Хувийн мэдээллийг нийгмийн сүлжээнд хязгаарлах</a:t>
            </a:r>
            <a:endParaRPr lang="en-US" sz="1600" dirty="0"/>
          </a:p>
        </p:txBody>
      </p:sp>
      <p:pic>
        <p:nvPicPr>
          <p:cNvPr id="12" name="Image 0" descr="Аюулгүй интернэт хэрэглээ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Компьютерын аюулгүй байдлын шилдэг туршлагууд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Компьютерын аюулгүй байдлын ерөнхий шилдэг туршлагуудыг дагаж мөрдөх нь чухал: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Бүх төхөөрөмж дээрээ найдвартай хамгаалалтын програм суулгах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Програм хангамжаа байнга шинэчлэх (автомат шинэчлэлтийг идэвхжүүлэх)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Чухал өгөгдлөө тогтмол нөөцлөх (3-2-1 нөөцлөлийн зарчим)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Аюулгүй байдлын талаар мэдлэгээ дээшлүүлэх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Олон нийтийн Wi-Fi сүлжээнүүдийг ашиглахдаа болгоомжтой байх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Бүх төхөөрөмждөө хүчтэй нууц үг ашиглах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6634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Биометрик баталгаажуулалтыг боломжтой бол ашиглах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57200" y="50292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Шинэ төрлийн кибер аюул заналхийллийн талаар мэдээлэлтэй байх</a:t>
            </a:r>
            <a:endParaRPr lang="en-US" sz="1600" dirty="0"/>
          </a:p>
        </p:txBody>
      </p:sp>
      <p:pic>
        <p:nvPicPr>
          <p:cNvPr id="12" name="Image 0" descr="Компьютерын аюулгүй байдлын шилдэг туршлагууд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Мэдлэг шалгах асуултууд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Өөрийн мэдлэгээ шалгахын тулд дараах асуултууд: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Хоёр алхамт баталгаажуулалт гэж юу вэ?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Таны бодлоор хамгийн аюултай вирусын халдварын шинж тэмдэг аль нь вэ?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 дээр сэжигтэй линк таарвал та юу хийх вэ?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Таны вэбкамерыг хакерууд яаж ашиглаж болох вэ?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Гар утас, компьютер дээрх хүчтэй нууц үгийн ялгаа юу вэ?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Аюулгүй харилцаа холбооны хувьд та ямар арга хэрэгсэл ашигладаг вэ?</a:t>
            </a:r>
            <a:endParaRPr lang="en-US" sz="1600" dirty="0"/>
          </a:p>
        </p:txBody>
      </p:sp>
      <p:pic>
        <p:nvPicPr>
          <p:cNvPr id="10" name="Image 0" descr="Аюулгүй байдлын арга хэмжээний төрлүүд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Дүгнэлт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Компьютерын аюулгүй байдал нь зөвхөн тусгайлсан мэдлэгтэй хүмүүст биш, бидний хүн нэг бүрт хамааралтай чухал сэдэв юм.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Зөвшөөрөлгүй нэвтрэлтээс сэргийлэхийн тулд хүчтэй нууц үг, хоёр алхамт баталгаажуулалт ашиглах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Вэбкамын аюулгүй байдлыг хангахын тулд физик хаалт ашиглах, зөвшөөрлийг хянах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 болон бусад нийгмийн сүлжээнээс вирус авахаас сэргийлэхийн тулд сэжигтэй линк, хавсралтаас зайлсхийх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Компьютерын аюулгүй байдал нь тасралтгүй үйл явц бөгөөд байнгын сонор сэрэмжтэй байдлыг шаарддаг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Өөрийн мэдээллийн хамгаалалт нь таны хариуцлага юм</a:t>
            </a:r>
            <a:endParaRPr lang="en-US" sz="1600" dirty="0"/>
          </a:p>
        </p:txBody>
      </p:sp>
      <p:pic>
        <p:nvPicPr>
          <p:cNvPr id="9" name="Image 0" descr="Компьютерын аюулгүй байдлын дүгнэлт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Зөвшөөрөлгүй компьютерт нэвтрэхээс хэрхэн сэргийлэх вэ?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Зөвшөөрөлгүй компьютерт нэвтрэх нь таны хувийн мэдээлэл, санхүүгийн өгөгдөлд аюул учруулж болзошгүй.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Хүчтэй, өвөрмөц нууц үг ашиглах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Хоёр алхамт баталгаажуулалт (2FA) идэвхжүүлэх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Үйлдлийн системээ байнга шинэчилж байх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Найдвартай хорт кодын эсрэг програм суулгах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Гал хана (файрволл) идэвхжүүлэх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Хэрэглээгүй үед компьютераа түгжих</a:t>
            </a:r>
            <a:endParaRPr lang="en-US" sz="1600" dirty="0"/>
          </a:p>
        </p:txBody>
      </p:sp>
      <p:pic>
        <p:nvPicPr>
          <p:cNvPr id="10" name="Image 0" descr="Хоёр алхамт баталгаажуулалтын зураглал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Хүчтэй нууц үг үүсгэх аргууд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Хүчтэй нууц үг нь таны компьютерын аюулгүй байдлын эхний шугам юм.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Дор хаяж 12 тэмдэгт бүхий урт нууц үг ашиглах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Том, жижиг үсэг, тоо болон тусгай тэмдэгтүүдийг хослуулах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Өөр өөр үйлчилгээнд өөр нууц үг ашиглах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Хувийн мэдээлэл агуулаагүй байх (нэр, төрсөн өдөр гэх мэт)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Нууц үг менежер ашиглах (LastPass, Bitwarden гэх мэт)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Нууц үгээ тогтмол солих (3-6 сар тутамд)</a:t>
            </a:r>
            <a:endParaRPr lang="en-US" sz="1600" dirty="0"/>
          </a:p>
        </p:txBody>
      </p:sp>
      <p:pic>
        <p:nvPicPr>
          <p:cNvPr id="10" name="Image 0" descr="Хүчтэй нууц үгийн жишээ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Хоёр алхамт баталгаажуулалт (2FA)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Хоёр алхамт баталгаажуулалт нь таны аккаунтыг хамгаалах нэмэлт хамгаалалтын давхарга юм.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Нууц үгээс гадна нэмэлт хамгаалалтын давхарга үүсгэдэг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Бүртгэл рүү нэвтрэхэд хоёр дахь алхам шаарддаг (утасны код, апп-ийн батлах код гэх мэт)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Таны нууц үг алдагдсан ч аккаунтыг хамгаалдаг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SMS-ээр баталгаажуулах, аппликейшн-аар баталгаажуулах, биометрик гэх мэт олон төрөлтэй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Нэвтрэх эрх мэдээллийг хулгайлах халдлагаас хамгаална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Аль болох олон үйлчилгээ дээр идэвхжүүлэх нь зүйтэй</a:t>
            </a:r>
            <a:endParaRPr lang="en-US" sz="1600" dirty="0"/>
          </a:p>
        </p:txBody>
      </p:sp>
      <p:pic>
        <p:nvPicPr>
          <p:cNvPr id="10" name="Image 0" descr="Хоёр алхамт баталгаажуулалтын төрлүүд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Вэбкамераа хакердуулахаас хэрхэн хамгаалах вэ?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Таны вэбкамерыг зөвшөөрөлгүйгээр удирдах нь хувийн орон зайд халдах ноцтой зөрчил юм.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Ашиглаагүй үед вэбкамаа физик хаалт ашиглан хаах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Найдвартай антивирус програм хангамж суулгах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Вэбкамын драйверуудыг байнга шинэчлэх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Вэбкамын зөвшөөрлийг хянах (аль программууд ашиглаж болохыг тохируулах)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Сэжигтэй вебсайт, аппуудаас зайлсхийх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Интернэт холболтын аюулгүй байдлыг хангах</a:t>
            </a:r>
            <a:endParaRPr lang="en-US" sz="1600" dirty="0"/>
          </a:p>
        </p:txBody>
      </p:sp>
      <p:pic>
        <p:nvPicPr>
          <p:cNvPr id="10" name="Image 0" descr="Вэбкамын физик хаалт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Вэбкамын зөвшөөрлийг хянах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Аль нэг програм таны вэбкамерыг ашиглаж байгааг хянах нь чухал юм.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дээр: Тохиргоо &gt; Нууцлал &gt; Камер сонголтоор орж зөвшөөрлийг удирдах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Mac дээр: System Preferences &gt; Security &amp; Privacy &gt; Camera хэсэгт хандах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Вэбкамын идэвхтэй байдлыг харуулах индикаторыг анзаарах (ихэнхдээ гэрэл)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Зөвхөн шаардлагатай үед л программуудад камер ашиглах зөвшөөрөл өгөх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Таньд хэрэггүй аппликейшнуудын камер хандалтыг хаах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Камерын ашиглалтыг хянах нэмэлт хяналтын програмууд ашиглах</a:t>
            </a:r>
            <a:endParaRPr lang="en-US" sz="1600" dirty="0"/>
          </a:p>
        </p:txBody>
      </p:sp>
      <p:pic>
        <p:nvPicPr>
          <p:cNvPr id="10" name="Image 0" descr="Windows-д камерын зөвшөөрлийг удирдах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Facebook-ээс вирус авах боломжтой юу?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Тийм, Facebook нь вирус болон бусад төрлийн хортой програм тараах платформ болж болзошгүй.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Сэжигтэй линк, хавсралтаар дамжин тархдаг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Хуурамч тоглоом, аппликейшнуудаар дамжин тархдаг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Фишинг халдлага (хуурамч нэвтрэх хуудас)-аар дамжин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Найзын дүр эсгэн хуурамч профайлаар дамжин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Вирусжсан зураг, видеоны хуваалцаж болзошгүй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Cookie хулгайлах скриптүүдээр дамжин</a:t>
            </a:r>
            <a:endParaRPr lang="en-US" sz="1600" dirty="0"/>
          </a:p>
        </p:txBody>
      </p:sp>
      <p:pic>
        <p:nvPicPr>
          <p:cNvPr id="10" name="Image 0" descr="Фишинг халдлагын жишээ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Facebook-д аюулгүй байх аргууд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 ашиглахдаа дараах аюулгүй байдлын дадлуудыг баримтлах хэрэгтэй: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 аккаунтдаа хүчтэй нууц үг ашиглах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Хоёр алхамт баталгаажуулалтыг идэвхжүүлэх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Танихгүй хүмүүсийн найзын хүсэлтийг хүлээж авахгүй байх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Сэжигтэй линк дээр дарахаас зайлсхийх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Хачин танилцуулга, таны дуртай зүйлс, сонирхолтой саналууд амлаж буй контентоос болгоомжлох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Фэйсбүүк аппликейшнаа шинэчлэгдсэн байлгах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457200" y="4663440"/>
            <a:ext cx="502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Нууцлалын тохиргоогоо тогтмол шалгаж, шинэчлэх</a:t>
            </a:r>
            <a:endParaRPr lang="en-US" sz="1600" dirty="0"/>
          </a:p>
        </p:txBody>
      </p:sp>
      <p:pic>
        <p:nvPicPr>
          <p:cNvPr id="11" name="Image 0" descr="Facebook аюулгүй байдлын тохиргоо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сүлжээнд хамгийн түгээмэл тархдаг аюулууд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 болон бусад нийгмийн сүлжээнд дараах аюулууд түгээмэл тархдаг: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Фишинг халдлага - хуурамч нэвтрэх хуудсууд таны мэдээллийг хулгайлдаг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8346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Скам - хуурамч бэлэг, мөнгөн шагнал, азтан болсон гэх худал мэдээлэл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Нийгмийн инженерчлэл - сэтгэл хөдлөлд тулгуурласан манипуляци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5661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Хортой программ бүхий линкүүд - таны төхөөрөмжид вирус суулгадаг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393192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Хуурамч аппууд - хортой код бүхий тоглоом, квиз, хэрэгсэл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Хуурамч профайлууд - таны найзын дүр эсгэн хуурамч аккаунтаар халдах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 Presentation</dc:title>
  <dc:subject>Computer Security</dc:subject>
  <dc:creator>PptxGenJS</dc:creator>
  <cp:lastModifiedBy>PptxGenJS</cp:lastModifiedBy>
  <cp:revision>1</cp:revision>
  <dcterms:created xsi:type="dcterms:W3CDTF">2025-03-25T00:32:39Z</dcterms:created>
  <dcterms:modified xsi:type="dcterms:W3CDTF">2025-03-25T00:32:39Z</dcterms:modified>
</cp:coreProperties>
</file>