
<file path=[Content_Types].xml><?xml version="1.0" encoding="UTF-8" standalone="yes"?>
<Types xmlns="http://schemas.openxmlformats.org/package/2006/content-types"><Default Extension="xml" ContentType="application/xml"/><Default Extension="rels" ContentType="application/vnd.openxmlformats-package.relationships+xml"/><Default Extension="jpeg" ContentType="image/jpeg"/><Default Extension="jpg" ContentType="image/jpg"/><Default Extension="svg" ContentType="image/svg+xml"/><Default Extension="png" ContentType="image/png"/><Default Extension="gif" ContentType="image/gif"/><Default Extension="m4v" ContentType="video/mp4"/><Default Extension="mp4" ContentType="video/mp4"/><Default Extension="fna&oh=00_afaggcwef3ivhq8wvys5nf8xpyuztiqkxxivb_esjsjwdq&oe=63b15c3d" ContentType="image/fna&oh=00_afaggcwef3ivhq8wvys5nf8xpyuztiqkxxivb_esjsjwdq&oe=63b15c3d"/><Default Extension="vml" ContentType="application/vnd.openxmlformats-officedocument.vmlDrawing"/><Default Extension="xlsx" ContentType="application/vnd.openxmlformats-officedocument.spreadsheetml.sheet"/><Override PartName="/ppt/presentation.xml" ContentType="application/vnd.openxmlformats-officedocument.presentationml.presentation.main+xml"/><Override PartName="/ppt/notesMasters/notesMaster1.xml" ContentType="application/vnd.openxmlformats-officedocument.presentationml.notesMaster+xml"/><Override PartName="/ppt/slideMasters/slideMaster1.xml" ContentType="application/vnd.openxmlformats-officedocument.presentationml.slideMaster+xml"/><Override PartName="/ppt/slides/slide1.xml" ContentType="application/vnd.openxmlformats-officedocument.presentationml.slide+xml"/><Override PartName="/ppt/slideMasters/slideMaster2.xml" ContentType="application/vnd.openxmlformats-officedocument.presentationml.slideMaster+xml"/><Override PartName="/ppt/slides/slide2.xml" ContentType="application/vnd.openxmlformats-officedocument.presentationml.slide+xml"/><Override PartName="/ppt/slideMasters/slideMaster3.xml" ContentType="application/vnd.openxmlformats-officedocument.presentationml.slideMaster+xml"/><Override PartName="/ppt/slides/slide3.xml" ContentType="application/vnd.openxmlformats-officedocument.presentationml.slide+xml"/><Override PartName="/ppt/slideMasters/slideMaster4.xml" ContentType="application/vnd.openxmlformats-officedocument.presentationml.slideMaster+xml"/><Override PartName="/ppt/slides/slide4.xml" ContentType="application/vnd.openxmlformats-officedocument.presentationml.slide+xml"/><Override PartName="/ppt/slideMasters/slideMaster5.xml" ContentType="application/vnd.openxmlformats-officedocument.presentationml.slideMaster+xml"/><Override PartName="/ppt/slides/slide5.xml" ContentType="application/vnd.openxmlformats-officedocument.presentationml.slide+xml"/><Override PartName="/ppt/slideMasters/slideMaster6.xml" ContentType="application/vnd.openxmlformats-officedocument.presentationml.slideMaster+xml"/><Override PartName="/ppt/slides/slide6.xml" ContentType="application/vnd.openxmlformats-officedocument.presentationml.slide+xml"/><Override PartName="/ppt/slideMasters/slideMaster7.xml" ContentType="application/vnd.openxmlformats-officedocument.presentationml.slideMaster+xml"/><Override PartName="/ppt/slides/slide7.xml" ContentType="application/vnd.openxmlformats-officedocument.presentationml.slide+xml"/><Override PartName="/ppt/slideMasters/slideMaster8.xml" ContentType="application/vnd.openxmlformats-officedocument.presentationml.slideMaster+xml"/><Override PartName="/ppt/slides/slide8.xml" ContentType="application/vnd.openxmlformats-officedocument.presentationml.slide+xml"/><Override PartName="/ppt/slideMasters/slideMaster9.xml" ContentType="application/vnd.openxmlformats-officedocument.presentationml.slideMaster+xml"/><Override PartName="/ppt/slides/slide9.xml" ContentType="application/vnd.openxmlformats-officedocument.presentationml.slide+xml"/><Override PartName="/ppt/slideMasters/slideMaster10.xml" ContentType="application/vnd.openxmlformats-officedocument.presentationml.slideMaster+xml"/><Override PartName="/ppt/slides/slide10.xml" ContentType="application/vnd.openxmlformats-officedocument.presentationml.slide+xml"/><Override PartName="/ppt/slideMasters/slideMaster11.xml" ContentType="application/vnd.openxmlformats-officedocument.presentationml.slideMaster+xml"/><Override PartName="/ppt/slides/slide11.xml" ContentType="application/vnd.openxmlformats-officedocument.presentationml.slide+xml"/><Override PartName="/ppt/slideMasters/slideMaster12.xml" ContentType="application/vnd.openxmlformats-officedocument.presentationml.slideMaster+xml"/><Override PartName="/ppt/slides/slide12.xml" ContentType="application/vnd.openxmlformats-officedocument.presentationml.slide+xml"/><Override PartName="/ppt/slideMasters/slideMaster13.xml" ContentType="application/vnd.openxmlformats-officedocument.presentationml.slideMaster+xml"/><Override PartName="/ppt/slides/slide13.xml" ContentType="application/vnd.openxmlformats-officedocument.presentationml.slide+xml"/><Override PartName="/ppt/slideMasters/slideMaster14.xml" ContentType="application/vnd.openxmlformats-officedocument.presentationml.slideMaster+xml"/><Override PartName="/ppt/slides/slide14.xml" ContentType="application/vnd.openxmlformats-officedocument.presentationml.slide+xml"/><Override PartName="/ppt/slideMasters/slideMaster15.xml" ContentType="application/vnd.openxmlformats-officedocument.presentationml.slideMaster+xml"/><Override PartName="/ppt/slides/slide15.xml" ContentType="application/vnd.openxmlformats-officedocument.presentationml.slide+xml"/><Override PartName="/ppt/presProps.xml" ContentType="application/vnd.openxmlformats-officedocument.presentationml.presProps+xml"/><Override PartName="/ppt/viewProps.xml" ContentType="application/vnd.openxmlformats-officedocument.presentationml.viewProps+xml"/><Override PartName="/ppt/theme/theme1.xml" ContentType="application/vnd.openxmlformats-officedocument.theme+xml"/><Override PartName="/ppt/tableStyles.xml" ContentType="application/vnd.openxmlformats-officedocument.presentationml.tableStyles+xml"/><Override PartName="/ppt/slideLayouts/slideLayout1.xml" ContentType="application/vnd.openxmlformats-officedocument.presentationml.slideLayout+xml"/><Override PartName="/ppt/slideLayouts/slideLayout2.xml" ContentType="application/vnd.openxmlformats-officedocument.presentationml.slideLayout+xml"/><Override PartName="/ppt/notesSlides/notesSlide1.xml" ContentType="application/vnd.openxmlformats-officedocument.presentationml.notesSlide+xml"/><Override PartName="/ppt/notesSlides/notesSlide2.xml" ContentType="application/vnd.openxmlformats-officedocument.presentationml.notesSlide+xml"/><Override PartName="/ppt/notesSlides/notesSlide3.xml" ContentType="application/vnd.openxmlformats-officedocument.presentationml.notesSlide+xml"/><Override PartName="/ppt/notesSlides/notesSlide4.xml" ContentType="application/vnd.openxmlformats-officedocument.presentationml.notesSlide+xml"/><Override PartName="/ppt/notesSlides/notesSlide5.xml" ContentType="application/vnd.openxmlformats-officedocument.presentationml.notesSlide+xml"/><Override PartName="/ppt/notesSlides/notesSlide6.xml" ContentType="application/vnd.openxmlformats-officedocument.presentationml.notesSlide+xml"/><Override PartName="/ppt/notesSlides/notesSlide7.xml" ContentType="application/vnd.openxmlformats-officedocument.presentationml.notesSlide+xml"/><Override PartName="/ppt/notesSlides/notesSlide8.xml" ContentType="application/vnd.openxmlformats-officedocument.presentationml.notesSlide+xml"/><Override PartName="/ppt/notesSlides/notesSlide9.xml" ContentType="application/vnd.openxmlformats-officedocument.presentationml.notesSlide+xml"/><Override PartName="/ppt/notesSlides/notesSlide10.xml" ContentType="application/vnd.openxmlformats-officedocument.presentationml.notesSlide+xml"/><Override PartName="/ppt/notesSlides/notesSlide11.xml" ContentType="application/vnd.openxmlformats-officedocument.presentationml.notesSlide+xml"/><Override PartName="/ppt/notesSlides/notesSlide12.xml" ContentType="application/vnd.openxmlformats-officedocument.presentationml.notesSlide+xml"/><Override PartName="/ppt/notesSlides/notesSlide13.xml" ContentType="application/vnd.openxmlformats-officedocument.presentationml.notesSlide+xml"/><Override PartName="/ppt/notesSlides/notesSlide14.xml" ContentType="application/vnd.openxmlformats-officedocument.presentationml.notesSlide+xml"/><Override PartName="/ppt/notesSlides/notesSlide15.xml" ContentType="application/vnd.openxmlformats-officedocument.presentationml.notesSlide+xml"/> <Override PartName="/docProps/core.xml" ContentType="application/vnd.openxmlformats-package.core-properties+xml"/> <Override PartName="/docProps/app.xml" ContentType="application/vnd.openxmlformats-officedocument.extended-properties+xml"/>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F17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94A3B8"/>
                </a:solidFill>
              </a:rPr>
              <a:t>DDoS Халдлагууд - Танилцуулга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fna&oh=00_afaggcwef3ivhq8wvys5nf8xpyuztiqkxxivb_esjsjwdq&oe=63b15c3d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Компьютерын аюулгүй байдал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8686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7DD3FC"/>
                </a:solidFill>
              </a:rPr>
              <a:t>Зөвшөөрөлгүй нэвтрэлт, вэбкам аюулгүй байдал, нийгмийн сүлжээний вирусын эсрэг хамгаалалт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Энэхүү танилцуулгад бид компьютерын аюулгүй байдлын гурван чухал сэдвийг авч үзэх болно: зөвшөөрөлгүй компьютерт нэвтрэхээс сэргийлэх арга, вэбкамераа хамгаалах, мөн Facebook-ээс вирус авах эрсдэлээс хэрхэн сэргийлэх талаар.</a:t>
            </a:r>
            <a:endParaRPr lang="en-US" sz="1800" dirty="0"/>
          </a:p>
        </p:txBody>
      </p:sp>
      <p:pic>
        <p:nvPicPr>
          <p:cNvPr id="5" name="Image 0" descr="/home/darjs/projects/ppt/images/slide_1_image.sv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1/15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Нийтлэг вирусны халдварын шинж тэмдгүүд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Компьютерт вирус халдварласан эсэхийг эдгээр шинж тэмдгээр мэдэж болно: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Компьютер гэнэт удааширч, гацах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Өөрөө өөрийгөө дахин эхлүүлэх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Таны зөвшөөрөлгүйгээр файлууд нээгдэх, хаагдах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Диск зай ойлгомжгүй шалтгаанаар дүүрэх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И-мэйл нь таны эзэмшигчийн мэдэлгүйгээр илгээгдэх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Антивирус програм гэнэт ажиллахаа болих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Хачин попап цонхнууд гарч ирэх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Интернэт браузерын нүүр хуудас өөрчлөгдөх</a:t>
            </a:r>
            <a:endParaRPr lang="en-US" sz="1600" dirty="0"/>
          </a:p>
        </p:txBody>
      </p:sp>
      <p:pic>
        <p:nvPicPr>
          <p:cNvPr id="5" name="Image 0" descr="/home/darjs/projects/ppt/images/slide_10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10/15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Хортой кодоос хамгаалах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Вирус болон бусад хортой кодоос компьютероо хамгаалах үндсэн аргууд: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Найдвартай антивирус програм суулгаж, байнга шинэчлэх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Үйлдлийн систем болон бусад программуудыг тогтмол шинэчлэх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Сэжигтэй и-мэйл хавсралтуудыг нээхгүй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Итгэлтэй эх сурвалжаас програм татаж суулгах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Олон нийтийн Wi-Fi-д VPN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Чухал файлуудаа тогтмол нөөцлөх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Windows файрволл идэвхжүүлэх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Web браузерын аюулгүй байдлын тохиргоог шалгах</a:t>
            </a:r>
            <a:endParaRPr lang="en-US" sz="1600" dirty="0"/>
          </a:p>
        </p:txBody>
      </p:sp>
      <p:pic>
        <p:nvPicPr>
          <p:cNvPr id="5" name="Image 0" descr="/home/darjs/projects/ppt/images/slide_11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11/15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Аюулгүй интернэт хэрэглээний зөвлөмжүүд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Интернэтэд аюулгүй байхын тулд дараах зөвлөмжүүдийг баримтлах хэрэгтэй: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HTTPS (нууцлагдсан холболт) бүхий вебсайтуудыг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Браузерын өргөтгөлүүдээ хязгаарлах, зөвхөн шаардлагатайг нь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Хувийн мэдээллээ хуваалцахдаа болгоомжтой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Бүртгэл үүсгэхдээ сайтын нууцлалын бодлогыг уншиж танилцах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Шинэ сайтууд дээр танигдсан нууц үгээ ашиглахгүй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Файл татахаас өмнө эх сурвалжийг шалгах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Криптжуулсан холболт (VPN)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Хувийн мэдээллийг нийгмийн сүлжээнд хязгаарлах</a:t>
            </a:r>
            <a:endParaRPr lang="en-US" sz="1600" dirty="0"/>
          </a:p>
        </p:txBody>
      </p:sp>
      <p:pic>
        <p:nvPicPr>
          <p:cNvPr id="5" name="Image 0" descr="/home/darjs/projects/ppt/images/slide_12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12/15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Компьютерын аюулгүй байдлын шилдэг туршлагууд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Компьютерын аюулгүй байдлын ерөнхий шилдэг туршлагуудыг дагаж мөрдөх нь чухал: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Бүх төхөөрөмж дээрээ найдвартай хамгаалалтын програм суулгах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Програм хангамжаа байнга шинэчлэх (автомат шинэчлэлтийг идэвхжүүлэх)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Чухал өгөгдлөө тогтмол нөөцлөх (3-2-1 нөөцлөлийн зарчим)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Аюулгүй байдлын талаар мэдлэгээ дээшлүүлэх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Олон нийтийн Wi-Fi сүлжээнүүдийг ашиглахдаа болгоомжтой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Бүх төхөөрөмждөө хүчтэй нууц үг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Биометрик баталгаажуулалтыг боломжтой бол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Шинэ төрлийн кибер аюул заналхийллийн талаар мэдээлэлтэй байх</a:t>
            </a:r>
            <a:endParaRPr lang="en-US" sz="1600" dirty="0"/>
          </a:p>
        </p:txBody>
      </p:sp>
      <p:pic>
        <p:nvPicPr>
          <p:cNvPr id="5" name="Image 0" descr="/home/darjs/projects/ppt/images/slide_13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13/15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Мэдлэг шалгах асуултууд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Өөрийн мэдлэгээ шалгахын тулд дараах асуултууд: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Хоёр алхамт баталгаажуулалт гэж юу вэ?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Таны бодлоор хамгийн аюултай вирусын халдварын шинж тэмдэг аль нь вэ?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Facebook дээр сэжигтэй линк таарвал та юу хийх вэ?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Таны вэбкамерыг хакерууд яаж ашиглаж болох вэ?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Гар утас, компьютер дээрх хүчтэй нууц үгийн ялгаа юу вэ?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Аюулгүй харилцаа холбооны хувьд та ямар арга хэрэгсэл ашигладаг вэ?</a:t>
            </a:r>
            <a:endParaRPr lang="en-US" sz="1600" dirty="0"/>
          </a:p>
        </p:txBody>
      </p:sp>
      <p:pic>
        <p:nvPicPr>
          <p:cNvPr id="5" name="Image 0" descr="/home/darjs/projects/ppt/images/slide_14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14/15</a:t>
            </a: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Дүгнэлт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Компьютерын аюулгүй байдал нь зөвхөн тусгайлсан мэдлэгтэй хүмүүст биш, бидний хүн нэг бүрт хамааралтай чухал сэдэв юм.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Зөвшөөрөлгүй нэвтрэлтээс сэргийлэхийн тулд хүчтэй нууц үг, хоёр алхамт баталгаажуулалт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Вэбкамын аюулгүй байдлыг хангахын тулд физик хаалт ашиглах, зөвшөөрлийг хянах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Facebook болон бусад нийгмийн сүлжээнээс вирус авахаас сэргийлэхийн тулд сэжигтэй линк, хавсралтаас зайлсхийх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Компьютерын аюулгүй байдал нь тасралтгүй үйл явц бөгөөд байнгын сонор сэрэмжтэй байдлыг шаарддаг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Өөрийн мэдээллийн хамгаалалт нь таны хариуцлага юм</a:t>
            </a:r>
            <a:endParaRPr lang="en-US" sz="1600" dirty="0"/>
          </a:p>
        </p:txBody>
      </p:sp>
      <p:pic>
        <p:nvPicPr>
          <p:cNvPr id="5" name="Image 0" descr="/home/darjs/projects/ppt/images/slide_15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15/15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Зөвшөөрөлгүй компьютерт нэвтрэхээс хэрхэн сэргийлэх вэ?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Зөвшөөрөлгүй компьютерт нэвтрэх нь таны хувийн мэдээлэл, санхүүгийн өгөгдөлд аюул учруулж болзошгүй.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Хүчтэй, өвөрмөц нууц үг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Хоёр алхамт баталгаажуулалт (2FA) идэвхжүүлэх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Үйлдлийн системээ байнга шинэчилж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Найдвартай хорт кодын эсрэг програм суулгах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Гал хана (файрволл) идэвхжүүлэх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Хэрэглээгүй үед компьютераа түгжих</a:t>
            </a:r>
            <a:endParaRPr lang="en-US" sz="1600" dirty="0"/>
          </a:p>
        </p:txBody>
      </p:sp>
      <p:pic>
        <p:nvPicPr>
          <p:cNvPr id="5" name="Image 0" descr="/home/darjs/projects/ppt/images/slide_2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2/15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Хүчтэй нууц үг үүсгэх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Хүчтэй нууц үг нь таны компьютерын аюулгүй байдлын эхний шугам юм.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Дор хаяж 12 тэмдэгт бүхий урт нууц үг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Том, жижиг үсэг, тоо болон тусгай тэмдэгтүүдийг хослуулах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Өөр өөр үйлчилгээнд өөр нууц үг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Хувийн мэдээлэл агуулаагүй байх (нэр, төрсөн өдөр гэх мэт)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Нууц үг менежер ашиглах (LastPass, Bitwarden гэх мэт)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Нууц үгээ тогтмол солих (3-6 сар тутамд)</a:t>
            </a:r>
            <a:endParaRPr lang="en-US" sz="1600" dirty="0"/>
          </a:p>
        </p:txBody>
      </p:sp>
      <p:pic>
        <p:nvPicPr>
          <p:cNvPr id="5" name="Image 0" descr="/home/darjs/projects/ppt/images/slide_3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3/15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Хоёр алхамт баталгаажуулалт (2FA)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Хоёр алхамт баталгаажуулалт нь таны аккаунтыг хамгаалах нэмэлт хамгаалалтын давхарга юм.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Нууц үгээс гадна нэмэлт хамгаалалтын давхарга үүсгэдэг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Бүртгэл рүү нэвтрэхэд хоёр дахь алхам шаарддаг (утасны код, апп-ийн батлах код гэх мэт)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Таны нууц үг алдагдсан ч аккаунтыг хамгаалдаг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SMS-ээр баталгаажуулах, аппликейшн-аар баталгаажуулах, биометрик гэх мэт олон төрөлтэй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Нэвтрэх эрх мэдээллийг хулгайлах халдлагаас хамгаална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Аль болох олон үйлчилгээ дээр идэвхжүүлэх нь зүйтэй</a:t>
            </a:r>
            <a:endParaRPr lang="en-US" sz="1600" dirty="0"/>
          </a:p>
        </p:txBody>
      </p:sp>
      <p:pic>
        <p:nvPicPr>
          <p:cNvPr id="5" name="Image 0" descr="/home/darjs/projects/ppt/images/slide_4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4/15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Вэбкамераа хакердуулахаас хэрхэн хамгаалах вэ?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Таны вэбкамерыг зөвшөөрөлгүйгээр удирдах нь хувийн орон зайд халдах ноцтой зөрчил юм.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Ашиглаагүй үед вэбкамаа физик хаалт ашиглан хаах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Найдвартай антивирус програм хангамж суулгах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Вэбкамын драйверуудыг байнга шинэчлэх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Вэбкамын зөвшөөрлийг хянах (аль программууд ашиглаж болохыг тохируулах)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Сэжигтэй вебсайт, аппуудаас зайлсхийх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Интернэт холболтын аюулгүй байдлыг хангах</a:t>
            </a:r>
            <a:endParaRPr lang="en-US" sz="1600" dirty="0"/>
          </a:p>
        </p:txBody>
      </p:sp>
      <p:pic>
        <p:nvPicPr>
          <p:cNvPr id="5" name="Image 0" descr="/home/darjs/projects/ppt/images/slide_5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5/15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Вэбкамын зөвшөөрлийг хянах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Аль нэг програм таны вэбкамерыг ашиглаж байгааг хянах нь чухал юм.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Windows дээр: Тохиргоо &gt; Нууцлал &gt; Камер сонголтоор орж зөвшөөрлийг удирдах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Mac дээр: System Preferences &gt; Security &amp; Privacy &gt; Camera хэсэгт хандах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Вэбкамын идэвхтэй байдлыг харуулах индикаторыг анзаарах (ихэнхдээ гэрэл)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Зөвхөн шаардлагатай үед л программуудад камер ашиглах зөвшөөрөл өгөх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Таньд хэрэггүй аппликейшнуудын камер хандалтыг хаах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Камерын ашиглалтыг хянах нэмэлт хяналтын програмууд ашиглах</a:t>
            </a:r>
            <a:endParaRPr lang="en-US" sz="1600" dirty="0"/>
          </a:p>
        </p:txBody>
      </p:sp>
      <p:pic>
        <p:nvPicPr>
          <p:cNvPr id="5" name="Image 0" descr="/home/darjs/projects/ppt/images/slide_6_imag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6/15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Facebook-ээс вирус авах боломжтой юу?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Тийм, Facebook нь вирус болон бусад төрлийн хортой програм тараах платформ болж болзошгүй.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Сэжигтэй линк, хавсралтаар дамжин тархдаг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Хуурамч тоглоом, аппликейшнуудаар дамжин тархдаг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Фишинг халдлага (хуурамч нэвтрэх хуудас)-аар дамжин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Найзын дүр эсгэн хуурамч профайлаар дамжин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Вирусжсан зураг, видеоны хуваалцаж болзошгүй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Cookie хулгайлах скриптүүдээр дамжин</a:t>
            </a:r>
            <a:endParaRPr lang="en-US" sz="1600" dirty="0"/>
          </a:p>
        </p:txBody>
      </p:sp>
      <p:pic>
        <p:nvPicPr>
          <p:cNvPr id="5" name="Image 0" descr="/home/darjs/projects/ppt/images/slide_7_imag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7/15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Facebook-д аюулгүй байх аргууд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Facebook ашиглахдаа дараах аюулгүй байдлын дадлуудыг баримтлах хэрэгтэй: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Facebook аккаунтдаа хүчтэй нууц үг ашиглах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Хоёр алхамт баталгаажуулалтыг идэвхжүүлэх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Танихгүй хүмүүсийн найзын хүсэлтийг хүлээж авахгүй байх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Сэжигтэй линк дээр дарахаас зайлсхийх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Хачин танилцуулга, таны дуртай зүйлс, сонирхолтой саналууд амлаж буй контентоос болгоомжлох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Фэйсбүүк аппликейшнаа шинэчлэгдсэн байлгах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Нууцлалын тохиргоогоо тогтмол шалгаж, шинэчлэх</a:t>
            </a:r>
            <a:endParaRPr lang="en-US" sz="1600" dirty="0"/>
          </a:p>
        </p:txBody>
      </p:sp>
      <p:pic>
        <p:nvPicPr>
          <p:cNvPr id="5" name="Image 0" descr="/home/darjs/projects/ppt/images/slide_8_image.fna&amp;oh=00_AfAgGcwEf3IVhq8WVYS5nF8XPYUzTiQKXxivb_EsjsJwDQ&amp;oe=63B15C3D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737360"/>
            <a:ext cx="4389120" cy="36576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8/15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Нийгмийн сүлжээнд хамгийн түгээмэл тархдаг аюулууд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E2E8F0"/>
                </a:solidFill>
              </a:rPr>
              <a:t>Facebook болон бусад нийгмийн сүлжээнд дараах аюулууд түгээмэл тархдаг: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2286000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dirty="0">
                <a:solidFill>
                  <a:srgbClr val="E2E8F0"/>
                </a:solidFill>
              </a:rPr>
              <a:t>Фишинг халдлага - хуурамч нэвтрэх хуудсууд таны мэдээллийг хулгайлдаг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Скам - хуурамч бэлэг, мөнгөн шагнал, азтан болсон гэх худал мэдээлэл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Нийгмийн инженерчлэл - сэтгэл хөдлөлд тулгуурласан манипуляци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Хортой программ бүхий линкүүд - таны төхөөрөмжид вирус суулгадаг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Хуурамч аппууд - хортой код бүхий тоглоом, квиз, хэрэгсэл</a:t>
            </a:r>
            <a:pPr indent="0" marL="0">
              <a:buNone/>
            </a:pPr>
            <a:r>
              <a:rPr lang="en-US" sz="1600" dirty="0">
                <a:solidFill>
                  <a:srgbClr val="E2E8F0"/>
                </a:solidFill>
              </a:rPr>
              <a:t>Хуурамч профайлууд - таны найзын дүр эсгэн хуурамч аккаунтаар халдах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4A3B8"/>
                </a:solidFill>
              </a:rPr>
              <a:t>9/15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Same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Халдлагууд - Танилцуулга</dc:title>
  <dc:subject>Кибер аюулгүй байдал</dc:subject>
  <dc:creator>Same App</dc:creator>
  <cp:lastModifiedBy>Same App</cp:lastModifiedBy>
  <cp:revision>1</cp:revision>
  <dcterms:created xsi:type="dcterms:W3CDTF">2025-03-25T00:25:36Z</dcterms:created>
  <dcterms:modified xsi:type="dcterms:W3CDTF">2025-03-25T00:25:36Z</dcterms:modified>
</cp:coreProperties>
</file>