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Кредит карт хулгайлах болон залилан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i="1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Цахим гэмт хэргийн нэгэн түгээмэл төрөл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19202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Интернетээр дамжуулан хийгддэг санхүүгийн залилангийн хамгийн түгээмэл хэлбэрүүдийн нэг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1/21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Нийгмийн инженерчлэлийн аргууд дэлгэрэнгүй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Нийгмийн инженерчлэл нь хүмүүсийг сэтгэл зүйн аргаар удирдан мэдээлэл өгүүлэх арга юм: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Итгэл төрүүлэх: Өөрийгөө банкны ажилтан, техникийн дэмжлэгийн ажилтан гэх мэтээр танилцуулах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Яаралтай байдал: Хэрэглэгчийг яарч шийдвэр гаргахад хүргэх ('Таны дансыг хаах гэж байна', 'Яаралтай арга хэмжээ авах шаардлагатай')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Айлган сүрдүүлэх: Аккаунт блоклогдох, торгууль төлөх зэргээр айлган сүрдүүлэх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Хязгаарлагдмал боломж: 'Зөвхөн өнөөдөр л энэ үнэ хүчинтэй' гэх мэтээр шахалт үүсгэх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Vishing (Voice phishing): Утсаар залилан хийх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2976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Smishing (SMS phishing): Мессежээр залилан хийх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10/21</a:t>
            </a:r>
            <a:endParaRPr 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Бодит кэйс судалгаа: Таргет компанийн өгөгдлийн зөрчил (2013)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2013 оны 11-12-р сард АНУ-ын "Target" сүлжээ дэлгүүрт томоохон өгөгдлийн зөрчил гарсан: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40 сая гаруй үйлчлүүлэгчдийн кредит/дебит картын мэдээлэл алдагдсан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70 сая үйлчлүүлэгчдийн хувийн мэдээлэл (нэр, хаяг, имэйл, утас) алдагдсан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Хакерууд POS терминалуудаас мэдээлэл хулгайлах малвэр суулгасан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Алдагдсан картын мэдээллүүдийг даркнэт дээр зарж, хууль бус худалдан авалт хийхэд ашигласан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Target компани $18.5 сая доллар торгууль төлж, $202 сая доллар нөхөн төлбөр төлсөн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11/21</a:t>
            </a:r>
            <a:endParaRPr lang="en-US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Бодит кэйс: Equifax өгөгдлийн зөрчил (2017)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2017 онд кредит скорингийн агентлаг Equifax томоохон мэдээллийн алдагдалд өртсөн: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147 сая америкчуудын хувийн мэдээлэл алдагдсан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Нийгмийн даатгалын дугаар, төрсөн он сар өдөр, хаягууд, зарим тохиолдолд жолооны үнэмлэхийн дугаар алдагдсан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Хакерууд Apache Struts вэб аппликэйшны хүрээнд байсан аюулгүй байдлын цоорхойг ашигласан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Equifax компани эмзэг байдлын талаар мэдэж байсан боловч засаагүй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Equifax $700 сая долларын торгууль төлсөн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2976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Энэ нь түүхэн дэх хамгийн том хувийн мэдээллийн зөрчлүүдийн нэг болсон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12/21</a:t>
            </a:r>
            <a:endParaRPr lang="en-US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Бодит кэйс: Marriott зочид буудлын өгөгдлийн зөрчил (2018)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2018 онд Marriott International зочид буудлын сүлжээ томоохон мэдээллийн алдагдалд өртсөн: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500 сая хүртэлх зочдын мэдээлэл алдагдсан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Нэр, хаяг, утасны дугаар, имэйл хаяг, паспортын дугаар, Marriott Rewards гишүүнчлэлийн мэдээлэл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Зарим тохиолдолд кредит картын мэдээлэл алдагдсан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Хакерууд 2014 оноос эхлэн системд нэвтэрсэн байж болзошгүй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Энэ нь зочид буудлын салбарт тохиолдсон хамгийн том мэдээллийн алдагдал болсон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2976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Marriott $123 сая еврогийн торгууль төлсөн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13/21</a:t>
            </a:r>
            <a:endParaRPr lang="en-US" sz="1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Дэлхий дахины тоо баримт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Кредит картын залиланд холбоотой статистик мэдээлэл: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2023 онд дэлхий даяар кредит картын залилангийн улмаас $38.5 тэрбум долларын хохирол учирсан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Хэрэглэгчдийн 47% нь ямар нэгэн хэлбэрийн картын залиланд өртсөн туршлагатай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Онлайн залилан (CNP) нь нийт залилангийн 81%-ийг эзэлдэг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Залилангийн гүйлгээний дундаж хэмжээ нь $1,088 доллар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Үйлчлүүлэгчдийн 40% нь картын залиланд өртсөний дараа тухайн карт гаргагч байгууллагыг сольдог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2976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EMV чипний нэвтрэлтийн дараа биечлэн (POS) хийгдэх залилан 80%-иар буурсан боловч онлайн залилан 40%-иар өссөн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14/21</a:t>
            </a:r>
            <a:endParaRPr lang="en-US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Монгол дахь нөхцөл байдал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Монгол Улсад кредит картын залилангийн байдал: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Монгол Улсад жилд дунджаар 500-600 орчим банкны картын залилангийн хэрэг бүртгэгддэг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Хамгийн түгээмэл нь хуурамч вэбсайт, фишинг халдлага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Монголбанкны мэдээллээр онлайн худалдаанд картаа ашиглах хандлага өсөхийн хэрээр залиланд өртох эрсдэл нэмэгдэж байна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Банкууд 3D Secure найдвартай баталгаажуулалтын систем нэвтрүүлснээр залилангийн тохиолдол буурч байна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Иргэдийн дунд банкны картын аюулгүй байдлын талаарх мэдлэг дутмаг байгаа нь залилангийн нэг шалтгаан болдог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2976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Гэмт хэргийн хуульд 2020 оноос цахим гэмт хэрэгтэй тэмцэх тусгай зүйл ангиуд нэмэгдсэн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15/21</a:t>
            </a:r>
            <a:endParaRPr lang="en-US"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Өөрийгөө хамгаалах аргууд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Кредит картын залилангаас хамгаалахын тулд дараах аргуудыг хэрэгжүүлэх нь чухал: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Картын мэдээллээ хамгаалах: Найдвартай сайтуудад л өгөх, олон нийтийн Wi-Fi ашиглан санхүүгийн гүйлгээ хийхгүй байх, шифрлэлтэй холболтоор дамжуулах (https://)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Тогтмол хяналт тавих: Картын хуулгаа байнга шалгах, мэдээллийн хяналтын үйлчилгээ ашиглах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Аюулгүй байдлын дадал: Хүчтэй нууц үгс ашиглах, хоёр үе шаттай баталгаажуулалт ашиглах, картын мэдээллээ нийгмийн сүлжээнд хуваалцахгүй байх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16/21</a:t>
            </a:r>
            <a:endParaRPr lang="en-US" sz="1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Банкны хамгаалалтын системүүд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Банкууд картын залилангаас хамгаалах олон төрлийн технологи ашигладаг: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EMV чип технологи: Соронзон зурвастай харьцуулахад илүү аюулгүй, карт клондоход хүндрэлтэй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3D Secure: Онлайн худалдан авалтын үед нэмэлт баталгаажуулалт шаарддаг (SMS код, апп дахь баталгаажуулалт)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Залилангийн илрүүлэлтийн систем: Алгоритмууд ашиглан сэжигтэй, хэвийн бус гүйлгээг илрүүлдэг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Токенизаци: Жинхэнэ картын дугаарын оронд түр зуурын токен үүсгэх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Геолокаци баталгаажуулалт: Хэрэглэгчийн байршил болон гүйлгээний байршлыг харьцуулан шалгах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2976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Гүйлгээний дүнгийн хязгаар: Тодорхой хэмжээнээс дээш дүнтэй гүйлгээнд нэмэлт баталгаажуулалт шаардах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17/21</a:t>
            </a:r>
            <a:endParaRPr lang="en-US" sz="1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Хууль эрх зүйн орчин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Кредит картын залилантай тэмцэх хууль эрх зүйн зохицуулалт: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АНУ-ын Fair Credit Billing Act: Картын эзэмшигчид зөвшөөрөлгүй гүйлгээний хариуцлагыг $50-д хязгаарладаг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Европын GDPR: Хувийн мэдээллийн хамгаалалт, өгөгдлийн зөрчлийн мэдэгдэх үүргийг тодорхойлдог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PCI DSS: Карт гүйлгээ хийдэг бүх байгууллагууд дагаж мөрдөх ёстой аюулгүй байдлын стандарт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Монгол Улсын Гэмт хэргийн тухай хууль: Цахим залилангийн гэмт хэргийг тусгайлан зохицуулдаг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Монголбанкны журмууд: Банкны карт гаргах, гүйлгээ хийх үйл ажиллагааны аюулгүй байдлын шаардлагууд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2976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Банк, санхүүгийн байгууллагын харилцагчийн мэдээллийн нууцлалын тухай хууль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18/21</a:t>
            </a:r>
            <a:endParaRPr lang="en-US" sz="1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Ирээдүйн чиг хандлага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Картын залилантай тэмцэх ирээдүйн технологи ба чиг хандлага: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Биометрийн баталгаажуулалт: Хурууны хээ, царайн таних технологи, нүдний торлогоор таних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Хиймэл оюун ухаан: Залилангийн илрүүлэлтийн системүүд улам боловсронгуй болж, өөрөө суралцах алгоритмууд ашиглах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Блокчейн технологи: Гүйлгээний найдвартай, өөрчлөх боломжгүй бүртгэл үүсгэх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Мобайл төлбөрийн системүүд: Физик картад найдах хэрэгцээг бууруулснаар картын мэдээлэл хулгайлах боломжийг хязгаарлах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Эцсийг хүртэл шифрлэлт: Мэдээллийг дамжуулах, хадгалах бүх шатанд шифрлэх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2976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Зам доторх төлөлт (in-path payment): Хэрэглэгчийн картын мэдээллийг худалдагч нарт ил болгохгүйгээр төлбөр хийх боломж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19/21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Агуулга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Энэхүү танилцуулгад дараах сэдвүүдийг хөндөнө: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Кредит карт хулгайлалт ба залилангийн тодорхойлолт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Энэ төрлийн гэмт хэргийн хэлбэрүүд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Гэмт этгээдүүдийн ашигладаг аргууд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Бодит кэйс судалгаа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Дэлхий дахины тоо баримт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2976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Монгол дахь нөхцөл байдал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457200" y="46634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Өөрийгөө хамгаалах аргууд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457200" y="50292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Банкны хамгаалалтын системүүд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457200" y="53949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Хууль эрх зүйн орчин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457200" y="57607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Ирээдүйн чиг хандлага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457200" y="61264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Дүгнэлт</a:t>
            </a: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2/21</a:t>
            </a:r>
            <a:endParaRPr lang="en-US" sz="1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Дүгнэлт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Кредит картын хулгайлалт ба залилан нь цахим орчны аюулгүй байдлын нэгэн томоохон сорилт хэвээр байна: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Кредит картын хулгайлалт ба залилан нь цахим гэмт хэргийн түгээмэл төрөл юм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Технологи хөгжихийн хэрээр гэмт этгээдүүдийн арга улам нарийсаж байна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Мэдлэгтэй байж, урьдчилан сэргийлэх арга хэмжээг авснаар эрсдэлээ бууруулж болно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Хэрэглэгч, банк, хууль сахиулах байгууллагууд хамтран ажиллаж цогц аюулгүй байдлыг хангах шаардлагатай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Технологийн хөгжил, аюулгүй байдлын шинэ системүүд нь хязгааргүй боломжуудыг авчирдаг боловч шинэ эрсдэлүүдийг ч бий болгодог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2976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Санхүүгийн байгууллагууд болон хуулийн байгууллагууд энэхүү асуудалтай тэмцэхэд хамтран ажиллах шаардлагатай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20/21</a:t>
            </a:r>
            <a:endParaRPr lang="en-US" sz="1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Ашигласан эх сурвалж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Энэхүү танилцуулгыг бэлтгэхэд дараах эх сурвалжуудыг ашигласан: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https://www.techopedia.com/definition/26587/internetcrime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https://www.ftc.gov/news-events/topics/identity-theft/credit-card-fraud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https://www.cnbc.com/2019/01/23/heres-how-your-personal-data-gets-stolen-in-a-data-breach.html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https://corporate.target.com/press/releases/2014/12/target-provides-update-on-data-breach-and-financia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https://www.investopedia.com/financial-edge/0212/how-to-protect-yourself-from-credit-card-fraud.aspx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2976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https://www.mongodb.com/blog/post/marriott-data-breach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457200" y="46634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https://www.bankrate.com/finance/credit-cards/credit-card-fraud-statistics/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457200" y="50292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https://www.mongolbank.mn/documents/regulation/cards/index.html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457200" y="53949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https://www.visa.com/blogarchives/us/2019/02/13/emv-chip-cards-helped-reduce-counterfeit-fraud-by-80-percent/index.html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21/21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Кредит карт хулгайлалт ба залилангийн тодорхойлолт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Кредит карт хулгайлалт ба залилан гэдэг нь бусдын кредит карт эсвэл дебит картын мэдээллийг зөвшөөрөлгүйгээр олж авч, санхүүгийн ашиг олох зорилгоор ашиглах үйлдлийг хэлнэ.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Карт эзэмшигчийн зөвшөөрөлгүйгээр хувийн мэдээллийг олж авах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Картын мэдээллийг ашиглан хууль бус худалдан авалт хийх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Картын мэдээллийг бусдад зарах, солилцох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3/21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Кредит карт хулгайлалт ба залилангийн түүх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Кредит картын залилан дижитал эрин үеэс өмнө ч оршин байсан: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1960-аад он: Анхны кредит картууд хэрэглээнд нэвтэрсэн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1970-аад он: Кредит картын залилангийн анхны тохиолдлууд бүртгэгдэж эхэлсэн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1980-90-ээд он: Картын дугаарыг хуулж хуурамчаар үйлдвэрлэх аргууд түгээмэл болсон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2000-аад он: Онлайн худалдаа өсөхийн хэрээр цахим залилан нэмэгдсэн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2010-аад он: Том хэмжээний өгөгдлийн зөрчлүүд (data breaches) түгээмэл болсон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2976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2020-оод он: Криптовалют, NFT зэрэг шинэ технологид суурилсан залилангууд гарч ирсэн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4/21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Кредит карт хулгайлалт ба залилангийн хэлбэрүүд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Кредит картын залилан нь олон төрлийн аргаар хийгддэг: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Онлайн (CNP) залилан - Карт байхгүй үед хийгддэг залилан (Card Not Present)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Скиммер ашиглах - ATM болон POS терминалд скиммер төхөөрөмж суурилуулж, картын мэдээлэл хулгайлах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Фишинг халдлага - Хуурамч имэйл, вэбсайт ашиглан хэрэглэгчдийн мэдээллийг авах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Карт клондох - Хуурамч карт үйлдвэрлэх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5/21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Онлайн (CNP) залилан дэлгэрэнгүй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i="1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Card Not Present Fraud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19202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Онлайн залилан нь өнөөдөр хамгийн түгээмэл тохиолддог хэлбэр юм: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30175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Картын эзэмшигч биечлэн байхгүй тохиолдолд хийгддэг залилан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3832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Онлайн худалдаа, утсаар захиалга, имэйлээр гүйлгээ хийх үед гардаг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7490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Кибер гэмт хэрэгтнүүд хулгайлсан картын мэдээллийг ашиглан зөвшөөрөлгүй худалдан авалт хийдэг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41148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Ихэвчлэн дижитал бүтээгдэхүүн (тоглоом, аппликэйшн, дижитал тасалбар) худалдан авснаар залилангийн эсрэг хамгаалалтыг шалгадаг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4805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EMV чип технологи (смарт карт) нэвтэрсэнээр биечлэн хийгдэх залилан буурч, харин онлайн залилан нэмэгдсэн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6/21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Скиммер ашиглах залилан дэлгэрэнгүй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Скиммер нь картын мэдээлэл хулгайлахад зориулагдсан төхөөрөмж юм: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ATM машин болон POS терминалд суурилуулдаг жижиг, нууц төхөөрөмж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Хэрэглэгч картаа уншуулахад соронзон зурвасны мэдээллийг хуулбарладаг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Ихэвчлэн жижиг камер эсвэл хуурамч гарын товчлуур нэмж суурилуулж ПИН кодыг хулгайлдаг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Орчин үеийн скиммерууд Bluetooth технологи ашиглаж, алсаас мэдээлэл татах боломжтой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Скиммер илрүүлэгч аппуудыг хэрэглэгчид ашиглах боломжтой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2976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Хулгайлагдсан мэдээллийг ашиглан хуурамч карт үйлдвэрлэх эсвэл онлайн залиланд ашигладаг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7/21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Фишинг халдлагын дэлгэрэнгүй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Фишинг нь хэрэглэгчдийг хуурамч сайт руу чиглүүлж мэдээлэл авах арга юм: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Банк, карт гаргагч байгууллагын албан ёсны мэйл мэт харагдах имэйл илгээдэг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Яаралтай асуудал үүссэн, аккаунт баталгаажуулах шаардлагатай гэх мэссэж агуулдаг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Хуурамч вэбсайт руу чиглэсэн холбоос агуулдаг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Хуурамч сайт нь албан ёсны сайттай адилхан харагддаг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Хэрэглэгч нэр, нууц үг, картын мэдээлэл, нийгмийн даатгалын дугаар зэргийг оруулахыг шаарддаг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2976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Бизнес имэйл залилан (BEC) нь фишингийн нэг хэлбэр бөгөөд компанийн захирал, санхүүгийн албаны дарга нарын имэйлийг дуурайж, мөнгө шилжүүлэх хүсэлт илгээдэг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8/21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F2A4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Гэмт этгээдүүдийн ашигладаг аргууд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45720"/>
          </a:xfrm>
          <a:prstGeom prst="rect">
            <a:avLst/>
          </a:prstGeom>
          <a:solidFill>
            <a:srgbClr val="4A89DC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Кредит картын залилан үйлдэгчид дараах аргуудыг түгээмэл ашигладаг: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Техникийн аргууд: Өгөгдлийн зөрчил (Data breaches), вэбсайтын хакердах, малвэр/хортой код ашиглах, скиммер төхөөрөмж суурилуулах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Нийгмийн инженерчлэлийн аргууд: Фишинг имэйл, мессежүүд, хуурамч утасны дуудлага (Vishing), найдвартай байгууллага, хүмүүсийн дүр эсгэх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8229600" y="62179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BDD6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9/21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 Presentation</dc:title>
  <dc:subject>Computer Security</dc:subject>
  <dc:creator>PptxGenJS</dc:creator>
  <cp:lastModifiedBy>PptxGenJS</cp:lastModifiedBy>
  <cp:revision>1</cp:revision>
  <dcterms:created xsi:type="dcterms:W3CDTF">2025-04-01T00:37:46Z</dcterms:created>
  <dcterms:modified xsi:type="dcterms:W3CDTF">2025-04-01T00:37:46Z</dcterms:modified>
</cp:coreProperties>
</file>