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647" r:id="rId6"/>
    <p:sldId id="65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078B4-0F5A-BE18-6775-EAAF0096F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39AFE3-8053-66C6-F390-AF6E7FA0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1AA3F-0D11-0B70-C8EB-4037A743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82C0-1162-4221-8DA3-980D8C1F4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886DB-2266-E08C-6EA4-2133894A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1FA30-63B5-1BE6-E1A1-0A847E9F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953B-0593-4FF7-B2A8-86E5593D3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71374-BAE0-DD62-B2C0-8F9721CE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85850A-4173-99DE-7E35-53DC5465D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003E8-8E29-4A71-386A-CD8ACE80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82C0-1162-4221-8DA3-980D8C1F4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4736F-9BC8-3F1E-6D07-02363E8B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69147-6AF9-1719-9C84-C7355DC3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953B-0593-4FF7-B2A8-86E5593D3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0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B3966E-7037-CC10-8320-7D2281186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FEFA8-82B5-396F-E5A3-C677E8699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649C8-DCDF-D8E2-898C-1B6CF2CA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82C0-1162-4221-8DA3-980D8C1F4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3521C-4474-82FA-B0CA-8D604F6B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19041-B537-5E27-E905-2E15E5D4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953B-0593-4FF7-B2A8-86E5593D3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2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五边形 20"/>
          <p:cNvSpPr/>
          <p:nvPr userDrawn="1"/>
        </p:nvSpPr>
        <p:spPr>
          <a:xfrm rot="5400000">
            <a:off x="11223534" y="130266"/>
            <a:ext cx="584533" cy="32400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" name="五边形 21"/>
          <p:cNvSpPr/>
          <p:nvPr userDrawn="1"/>
        </p:nvSpPr>
        <p:spPr>
          <a:xfrm rot="5400000">
            <a:off x="10686143" y="98251"/>
            <a:ext cx="453901" cy="25740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4CB52-2E0F-0230-CC6F-6A330F84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5BD26-2BBA-3C4A-FE8B-ED98434A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33B50-E5A5-00AF-2302-041A3D37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82C0-1162-4221-8DA3-980D8C1F4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7AC2D-B033-F5F2-6DBA-40E9D3A5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F0ADA-8122-6195-86C4-84EAE7DB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953B-0593-4FF7-B2A8-86E5593D3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8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B013-07A3-96AD-0011-FBDACD39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6BE9F-BFE6-FCC4-E24A-96A2599B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9AA1E-3C8D-6E1C-CDB5-D954DC56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82C0-1162-4221-8DA3-980D8C1F4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C3EE0-8C6C-694D-D97C-71657F25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4BE51-57D6-397A-6E31-9FEFCC1C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953B-0593-4FF7-B2A8-86E5593D3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8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41FEF-26D2-201E-58F1-0FAE6703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1C258-387B-5CF0-271D-87A84EA33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51BD7-EC08-7DD1-1595-014E0233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438E7-6922-633F-6F11-3852AD0B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82C0-1162-4221-8DA3-980D8C1F4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CF78C-AB87-95FD-AEC7-22E2C3FC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409787-3BBD-EDD5-1B5C-7010819F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953B-0593-4FF7-B2A8-86E5593D3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47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BF49E-CC94-E6C0-8D51-86B20582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47A3A-7F05-C864-C76F-F3C7A9A01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6C39F-AECD-05AF-DC20-E60FBD28B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0BCD09-9881-CC65-6E88-4C23E69B8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53995B-2FD9-27F7-29F8-8CA365C5A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575C3A-7F97-529B-E6D0-EFF0215C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82C0-1162-4221-8DA3-980D8C1F4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38153F-D140-2DA2-7F06-5FD82860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34CD55-CD22-D0DE-10BF-9B48341E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953B-0593-4FF7-B2A8-86E5593D3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2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3939D-144C-3E82-BDCA-C4CB6C5C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76DE00-20A1-4802-1EBA-555E560B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82C0-1162-4221-8DA3-980D8C1F4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5C95B8-B213-2F46-F355-EB552727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CCB3DF-EF5A-DF19-841C-1A8544E6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953B-0593-4FF7-B2A8-86E5593D3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4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268CFA-A6A6-6BC4-D1D4-9B59B6F8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82C0-1162-4221-8DA3-980D8C1F4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E0FB7-4F25-B316-B0F2-B48C074D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E9C0D-5769-700D-DB7F-A38C41FD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953B-0593-4FF7-B2A8-86E5593D3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7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EA4D3-1C28-34AE-8B61-17C2425C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76CE3-57E4-DDB9-2CC5-B2801A1A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F12D82-0A0C-4406-27D8-F2F216C08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1308D-9D11-E275-08B1-CB1813E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82C0-1162-4221-8DA3-980D8C1F4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3ACB7-0544-06C4-8FFD-41CF338F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5B28E-5B76-CBD8-EEE9-0F6CC9DC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953B-0593-4FF7-B2A8-86E5593D3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9CC63-2925-3EB7-10EB-09E022C0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4352EC-FA1D-3A22-3A6E-B54D3843A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5F349-02A8-808E-73B6-15DF9952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59192-6247-603F-EC8E-D86627B6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82C0-1162-4221-8DA3-980D8C1F4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89721-9D49-C7B3-6CBC-4D5A461C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4FC81-4ED2-98F9-AB27-6AF8E540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953B-0593-4FF7-B2A8-86E5593D3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78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01A678-7244-31CD-6510-4B991B68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23132-E8E6-F8E1-E18A-A5DF7FFA0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56A30-B213-FA86-194B-BAD7CD194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82C0-1162-4221-8DA3-980D8C1F4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770E6-94FC-B55F-9E43-2F641D9FC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48002-9E92-97A9-CC02-7AB3FB2CE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953B-0593-4FF7-B2A8-86E5593D3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9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9D6753-EBBA-C87A-46A5-6E58DFA24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42472"/>
              </p:ext>
            </p:extLst>
          </p:nvPr>
        </p:nvGraphicFramePr>
        <p:xfrm>
          <a:off x="345204" y="356676"/>
          <a:ext cx="5547594" cy="5867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728">
                  <a:extLst>
                    <a:ext uri="{9D8B030D-6E8A-4147-A177-3AD203B41FA5}">
                      <a16:colId xmlns:a16="http://schemas.microsoft.com/office/drawing/2014/main" val="687670481"/>
                    </a:ext>
                  </a:extLst>
                </a:gridCol>
                <a:gridCol w="1166192">
                  <a:extLst>
                    <a:ext uri="{9D8B030D-6E8A-4147-A177-3AD203B41FA5}">
                      <a16:colId xmlns:a16="http://schemas.microsoft.com/office/drawing/2014/main" val="2977052563"/>
                    </a:ext>
                  </a:extLst>
                </a:gridCol>
                <a:gridCol w="2811946">
                  <a:extLst>
                    <a:ext uri="{9D8B030D-6E8A-4147-A177-3AD203B41FA5}">
                      <a16:colId xmlns:a16="http://schemas.microsoft.com/office/drawing/2014/main" val="3907653328"/>
                    </a:ext>
                  </a:extLst>
                </a:gridCol>
                <a:gridCol w="784728">
                  <a:extLst>
                    <a:ext uri="{9D8B030D-6E8A-4147-A177-3AD203B41FA5}">
                      <a16:colId xmlns:a16="http://schemas.microsoft.com/office/drawing/2014/main" val="1162376194"/>
                    </a:ext>
                  </a:extLst>
                </a:gridCol>
              </a:tblGrid>
              <a:tr h="3370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物料清单（六阶）投射车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5205"/>
                  </a:ext>
                </a:extLst>
              </a:tr>
              <a:tr h="2633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序号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物料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数量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478407428"/>
                  </a:ext>
                </a:extLst>
              </a:tr>
              <a:tr h="263351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电子料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智慧盒子主板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423212475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下载线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905699866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18650</a:t>
                      </a:r>
                      <a:r>
                        <a:rPr lang="zh-CN" altLang="en-US" sz="1400" u="none" strike="noStrike">
                          <a:effectLst/>
                        </a:rPr>
                        <a:t>电池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762787035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电池充电器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377061975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TT</a:t>
                      </a:r>
                      <a:r>
                        <a:rPr lang="zh-CN" altLang="en-US" sz="1400" u="none" strike="noStrike">
                          <a:effectLst/>
                        </a:rPr>
                        <a:t>马达组件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84997711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PS2</a:t>
                      </a:r>
                      <a:r>
                        <a:rPr lang="zh-CN" altLang="en-US" sz="1400" u="none" strike="noStrike">
                          <a:effectLst/>
                        </a:rPr>
                        <a:t>遥控模组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417706305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r>
                        <a:rPr lang="zh-CN" altLang="en-US" sz="1400" u="none" strike="noStrike">
                          <a:effectLst/>
                        </a:rPr>
                        <a:t>号电池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294844396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继电器模组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928791727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180</a:t>
                      </a:r>
                      <a:r>
                        <a:rPr lang="zh-CN" altLang="en-US" sz="1400" u="none" strike="noStrike">
                          <a:effectLst/>
                        </a:rPr>
                        <a:t>大舵机（</a:t>
                      </a:r>
                      <a:r>
                        <a:rPr lang="en-US" sz="1400" u="none" strike="noStrike">
                          <a:effectLst/>
                        </a:rPr>
                        <a:t>MG996R）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287106240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发射台电机模组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424253994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KF2510</a:t>
                      </a:r>
                      <a:r>
                        <a:rPr lang="zh-CN" altLang="en-US" sz="1400" u="none" strike="noStrike" dirty="0">
                          <a:effectLst/>
                        </a:rPr>
                        <a:t>连接线（</a:t>
                      </a:r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r>
                        <a:rPr lang="en-US" sz="1400" u="none" strike="noStrike" dirty="0">
                          <a:effectLst/>
                        </a:rPr>
                        <a:t>mm）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602681440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KF2510</a:t>
                      </a:r>
                      <a:r>
                        <a:rPr lang="zh-CN" altLang="en-US" sz="1400" u="none" strike="noStrike">
                          <a:effectLst/>
                        </a:rPr>
                        <a:t>连接线（</a:t>
                      </a:r>
                      <a:r>
                        <a:rPr lang="en-US" altLang="zh-CN" sz="1400" u="none" strike="noStrike">
                          <a:effectLst/>
                        </a:rPr>
                        <a:t>200</a:t>
                      </a:r>
                      <a:r>
                        <a:rPr lang="en-US" sz="1400" u="none" strike="noStrike">
                          <a:effectLst/>
                        </a:rPr>
                        <a:t>mm）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037062783"/>
                  </a:ext>
                </a:extLst>
              </a:tr>
              <a:tr h="2633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725444543"/>
                  </a:ext>
                </a:extLst>
              </a:tr>
              <a:tr h="26335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结构件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激光切割椴木板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449495416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m2</a:t>
                      </a:r>
                      <a:r>
                        <a:rPr lang="zh-CN" altLang="en-US" sz="1400" u="none" strike="noStrike">
                          <a:effectLst/>
                        </a:rPr>
                        <a:t>平尾带垫自攻螺丝（</a:t>
                      </a:r>
                      <a:r>
                        <a:rPr lang="en-US" altLang="zh-CN" sz="1400" u="none" strike="noStrike">
                          <a:effectLst/>
                        </a:rPr>
                        <a:t>m2*5</a:t>
                      </a:r>
                      <a:r>
                        <a:rPr lang="zh-CN" altLang="en-US" sz="1400" u="none" strike="noStrike">
                          <a:effectLst/>
                        </a:rPr>
                        <a:t>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83927106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m3</a:t>
                      </a:r>
                      <a:r>
                        <a:rPr lang="zh-CN" altLang="en-US" sz="1400" u="none" strike="noStrike">
                          <a:effectLst/>
                        </a:rPr>
                        <a:t>自攻螺丝（</a:t>
                      </a:r>
                      <a:r>
                        <a:rPr lang="en-US" altLang="zh-CN" sz="1400" u="none" strike="noStrike">
                          <a:effectLst/>
                        </a:rPr>
                        <a:t>m3*25</a:t>
                      </a:r>
                      <a:r>
                        <a:rPr lang="zh-CN" altLang="en-US" sz="1400" u="none" strike="noStrike">
                          <a:effectLst/>
                        </a:rPr>
                        <a:t>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671400211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摩擦轮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809788410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橡胶圈（内径</a:t>
                      </a:r>
                      <a:r>
                        <a:rPr lang="en-US" altLang="zh-CN" sz="1400" u="none" strike="noStrike">
                          <a:effectLst/>
                        </a:rPr>
                        <a:t>20mm </a:t>
                      </a:r>
                      <a:r>
                        <a:rPr lang="zh-CN" altLang="en-US" sz="1400" u="none" strike="noStrike">
                          <a:effectLst/>
                        </a:rPr>
                        <a:t>卡槽</a:t>
                      </a:r>
                      <a:r>
                        <a:rPr lang="en-US" altLang="zh-CN" sz="1400" u="none" strike="noStrike">
                          <a:effectLst/>
                        </a:rPr>
                        <a:t>2.5mm</a:t>
                      </a:r>
                      <a:r>
                        <a:rPr lang="zh-CN" altLang="en-US" sz="1400" u="none" strike="noStrike">
                          <a:effectLst/>
                        </a:rPr>
                        <a:t>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295896303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弹簧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899824742"/>
                  </a:ext>
                </a:extLst>
              </a:tr>
              <a:tr h="263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螺丝刀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2678646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9AE8DF7-1B7D-9592-5F74-212E8494A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07349"/>
              </p:ext>
            </p:extLst>
          </p:nvPr>
        </p:nvGraphicFramePr>
        <p:xfrm>
          <a:off x="6299203" y="895348"/>
          <a:ext cx="5547593" cy="479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728">
                  <a:extLst>
                    <a:ext uri="{9D8B030D-6E8A-4147-A177-3AD203B41FA5}">
                      <a16:colId xmlns:a16="http://schemas.microsoft.com/office/drawing/2014/main" val="548506404"/>
                    </a:ext>
                  </a:extLst>
                </a:gridCol>
                <a:gridCol w="1166192">
                  <a:extLst>
                    <a:ext uri="{9D8B030D-6E8A-4147-A177-3AD203B41FA5}">
                      <a16:colId xmlns:a16="http://schemas.microsoft.com/office/drawing/2014/main" val="1265704506"/>
                    </a:ext>
                  </a:extLst>
                </a:gridCol>
                <a:gridCol w="2811945">
                  <a:extLst>
                    <a:ext uri="{9D8B030D-6E8A-4147-A177-3AD203B41FA5}">
                      <a16:colId xmlns:a16="http://schemas.microsoft.com/office/drawing/2014/main" val="2016769282"/>
                    </a:ext>
                  </a:extLst>
                </a:gridCol>
                <a:gridCol w="784728">
                  <a:extLst>
                    <a:ext uri="{9D8B030D-6E8A-4147-A177-3AD203B41FA5}">
                      <a16:colId xmlns:a16="http://schemas.microsoft.com/office/drawing/2014/main" val="3006340655"/>
                    </a:ext>
                  </a:extLst>
                </a:gridCol>
              </a:tblGrid>
              <a:tr h="3547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物料清单（六阶）防御车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779478"/>
                  </a:ext>
                </a:extLst>
              </a:tr>
              <a:tr h="2772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物料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数量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338026707"/>
                  </a:ext>
                </a:extLst>
              </a:tr>
              <a:tr h="27720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电子料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智慧盒子主板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873291910"/>
                  </a:ext>
                </a:extLst>
              </a:tr>
              <a:tr h="277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下载线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4017840254"/>
                  </a:ext>
                </a:extLst>
              </a:tr>
              <a:tr h="277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18650</a:t>
                      </a:r>
                      <a:r>
                        <a:rPr lang="zh-CN" altLang="en-US" sz="1400" u="none" strike="noStrike" dirty="0">
                          <a:effectLst/>
                        </a:rPr>
                        <a:t>电池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583551429"/>
                  </a:ext>
                </a:extLst>
              </a:tr>
              <a:tr h="277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电池充电器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496298214"/>
                  </a:ext>
                </a:extLst>
              </a:tr>
              <a:tr h="277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TT</a:t>
                      </a:r>
                      <a:r>
                        <a:rPr lang="zh-CN" altLang="en-US" sz="1400" u="none" strike="noStrike" dirty="0">
                          <a:effectLst/>
                        </a:rPr>
                        <a:t>马达组件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928334795"/>
                  </a:ext>
                </a:extLst>
              </a:tr>
              <a:tr h="277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PS2</a:t>
                      </a:r>
                      <a:r>
                        <a:rPr lang="zh-CN" altLang="en-US" sz="1400" u="none" strike="noStrike" dirty="0">
                          <a:effectLst/>
                        </a:rPr>
                        <a:t>遥控模组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076315815"/>
                  </a:ext>
                </a:extLst>
              </a:tr>
              <a:tr h="277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</a:t>
                      </a:r>
                      <a:r>
                        <a:rPr lang="zh-CN" altLang="en-US" sz="1400" u="none" strike="noStrike" dirty="0">
                          <a:effectLst/>
                        </a:rPr>
                        <a:t>号电池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379585782"/>
                  </a:ext>
                </a:extLst>
              </a:tr>
              <a:tr h="277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180</a:t>
                      </a:r>
                      <a:r>
                        <a:rPr lang="zh-CN" altLang="en-US" sz="1400" u="none" strike="noStrike">
                          <a:effectLst/>
                        </a:rPr>
                        <a:t>大舵机（</a:t>
                      </a:r>
                      <a:r>
                        <a:rPr lang="en-US" sz="1400" u="none" strike="noStrike">
                          <a:effectLst/>
                        </a:rPr>
                        <a:t>MG996R）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609785724"/>
                  </a:ext>
                </a:extLst>
              </a:tr>
              <a:tr h="277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KF2510</a:t>
                      </a:r>
                      <a:r>
                        <a:rPr lang="zh-CN" altLang="en-US" sz="1400" u="none" strike="noStrike" dirty="0">
                          <a:effectLst/>
                        </a:rPr>
                        <a:t>连接线（</a:t>
                      </a:r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r>
                        <a:rPr lang="en-US" sz="1400" u="none" strike="noStrike" dirty="0">
                          <a:effectLst/>
                        </a:rPr>
                        <a:t>mm）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4197298904"/>
                  </a:ext>
                </a:extLst>
              </a:tr>
              <a:tr h="2772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1329369580"/>
                  </a:ext>
                </a:extLst>
              </a:tr>
              <a:tr h="27720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结构件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激光切割椴木板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3395272432"/>
                  </a:ext>
                </a:extLst>
              </a:tr>
              <a:tr h="277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m2</a:t>
                      </a:r>
                      <a:r>
                        <a:rPr lang="zh-CN" altLang="en-US" sz="1400" u="none" strike="noStrike" dirty="0">
                          <a:effectLst/>
                        </a:rPr>
                        <a:t>平尾带垫自攻螺丝（</a:t>
                      </a:r>
                      <a:r>
                        <a:rPr lang="en-US" altLang="zh-CN" sz="1400" u="none" strike="noStrike" dirty="0">
                          <a:effectLst/>
                        </a:rPr>
                        <a:t>m2*5</a:t>
                      </a:r>
                      <a:r>
                        <a:rPr lang="zh-CN" altLang="en-US" sz="1400" u="none" strike="noStrike" dirty="0">
                          <a:effectLst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058712593"/>
                  </a:ext>
                </a:extLst>
              </a:tr>
              <a:tr h="277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m3</a:t>
                      </a:r>
                      <a:r>
                        <a:rPr lang="zh-CN" altLang="en-US" sz="1400" u="none" strike="noStrike" dirty="0">
                          <a:effectLst/>
                        </a:rPr>
                        <a:t>自攻螺丝（</a:t>
                      </a:r>
                      <a:r>
                        <a:rPr lang="en-US" altLang="zh-CN" sz="1400" u="none" strike="noStrike" dirty="0">
                          <a:effectLst/>
                        </a:rPr>
                        <a:t>m3*25</a:t>
                      </a:r>
                      <a:r>
                        <a:rPr lang="zh-CN" altLang="en-US" sz="1400" u="none" strike="noStrike" dirty="0">
                          <a:effectLst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66130629"/>
                  </a:ext>
                </a:extLst>
              </a:tr>
              <a:tr h="277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橡胶圈（内径</a:t>
                      </a:r>
                      <a:r>
                        <a:rPr lang="en-US" altLang="zh-CN" sz="1400" u="none" strike="noStrike" dirty="0">
                          <a:effectLst/>
                        </a:rPr>
                        <a:t>20mm </a:t>
                      </a:r>
                      <a:r>
                        <a:rPr lang="zh-CN" altLang="en-US" sz="1400" u="none" strike="noStrike" dirty="0">
                          <a:effectLst/>
                        </a:rPr>
                        <a:t>卡槽</a:t>
                      </a:r>
                      <a:r>
                        <a:rPr lang="en-US" altLang="zh-CN" sz="1400" u="none" strike="noStrike" dirty="0">
                          <a:effectLst/>
                        </a:rPr>
                        <a:t>2.5mm</a:t>
                      </a:r>
                      <a:r>
                        <a:rPr lang="zh-CN" altLang="en-US" sz="1400" u="none" strike="noStrike" dirty="0">
                          <a:effectLst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4211591888"/>
                  </a:ext>
                </a:extLst>
              </a:tr>
              <a:tr h="277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螺丝刀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22" marR="4422" marT="4422" marB="0" anchor="b"/>
                </a:tc>
                <a:extLst>
                  <a:ext uri="{0D108BD9-81ED-4DB2-BD59-A6C34878D82A}">
                    <a16:rowId xmlns:a16="http://schemas.microsoft.com/office/drawing/2014/main" val="242139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06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25743-0FC9-5AD0-161C-981243377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87A251-D162-4DAD-5F72-CD7A977DA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63" y="0"/>
            <a:ext cx="3676537" cy="6858000"/>
          </a:xfrm>
          <a:prstGeom prst="rect">
            <a:avLst/>
          </a:prstGeom>
        </p:spPr>
      </p:pic>
      <p:sp>
        <p:nvSpPr>
          <p:cNvPr id="8" name="文本框 18">
            <a:extLst>
              <a:ext uri="{FF2B5EF4-FFF2-40B4-BE49-F238E27FC236}">
                <a16:creationId xmlns:a16="http://schemas.microsoft.com/office/drawing/2014/main" id="{84F42844-48ED-7D25-0EDD-E630F195A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831" y="427583"/>
            <a:ext cx="2735852" cy="37856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/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A0/A1: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</a:t>
            </a:r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A2/A3: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遥控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A4/A5: </a:t>
            </a:r>
            <a:r>
              <a:rPr 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遥控</a:t>
            </a:r>
          </a:p>
          <a:p>
            <a:pPr algn="just"/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D2/D3: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D4/D5:</a:t>
            </a:r>
            <a:r>
              <a:rPr 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电机</a:t>
            </a:r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D6/D7:</a:t>
            </a:r>
            <a:r>
              <a:rPr 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电机</a:t>
            </a:r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D8: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D9: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底部</a:t>
            </a:r>
            <a:r>
              <a:rPr 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舵机</a:t>
            </a:r>
          </a:p>
          <a:p>
            <a:pPr algn="just"/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D10: 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发射台</a:t>
            </a:r>
            <a:r>
              <a:rPr 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舵机</a:t>
            </a:r>
          </a:p>
          <a:p>
            <a:pPr algn="just"/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D11: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继电器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18">
            <a:extLst>
              <a:ext uri="{FF2B5EF4-FFF2-40B4-BE49-F238E27FC236}">
                <a16:creationId xmlns:a16="http://schemas.microsoft.com/office/drawing/2014/main" id="{0BC880C7-19F4-CB53-7510-BDFD1F339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831" y="4780508"/>
            <a:ext cx="2735852" cy="8309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/>
            <a:r>
              <a:rPr 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V: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5V</a:t>
            </a:r>
          </a:p>
          <a:p>
            <a:pPr algn="just"/>
            <a:r>
              <a:rPr lang="en-US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otor</a:t>
            </a:r>
            <a:r>
              <a:rPr lang="en-US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VIN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5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FD3A8-D8DA-B2A0-3DE4-E74354390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23AFF65-A870-7A05-DBF7-F59BE1201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1E71-1089-F72F-A6FC-7D534330D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7135AE-F7E1-DB61-E6A2-180CDDB9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63" y="0"/>
            <a:ext cx="3676537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B7E084-9BB9-5C05-624C-63C7EFC4E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411" y="0"/>
            <a:ext cx="5102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6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4">
            <a:extLst>
              <a:ext uri="{FF2B5EF4-FFF2-40B4-BE49-F238E27FC236}">
                <a16:creationId xmlns:a16="http://schemas.microsoft.com/office/drawing/2014/main" id="{D383DE4A-6B22-776B-CD76-EAB3339F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457" y="61823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3D81DC9-042D-2644-C303-64C8CCC6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3" y="1617306"/>
            <a:ext cx="5510567" cy="339634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F996B54-89A7-ABD4-D7B9-B32BDBD79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49" y="1014075"/>
            <a:ext cx="457263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4">
            <a:extLst>
              <a:ext uri="{FF2B5EF4-FFF2-40B4-BE49-F238E27FC236}">
                <a16:creationId xmlns:a16="http://schemas.microsoft.com/office/drawing/2014/main" id="{D383DE4A-6B22-776B-CD76-EAB3339F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457" y="61823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35FCBC-FDFC-BE9E-4416-08519684A59E}"/>
              </a:ext>
            </a:extLst>
          </p:cNvPr>
          <p:cNvSpPr txBox="1"/>
          <p:nvPr/>
        </p:nvSpPr>
        <p:spPr>
          <a:xfrm>
            <a:off x="2262187" y="474867"/>
            <a:ext cx="7991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effectLst/>
              </a:rPr>
              <a:t>若持续无法上传程序</a:t>
            </a:r>
            <a:endParaRPr lang="en-US" altLang="zh-CN" sz="1800" kern="100" dirty="0">
              <a:effectLst/>
            </a:endParaRPr>
          </a:p>
          <a:p>
            <a:pPr algn="ctr"/>
            <a:r>
              <a:rPr lang="zh-CN" altLang="en-US" sz="1800" kern="100" dirty="0">
                <a:effectLst/>
              </a:rPr>
              <a:t>请核对开发板（</a:t>
            </a:r>
            <a:r>
              <a:rPr lang="en-US" altLang="zh-CN" sz="1800" kern="100" dirty="0">
                <a:effectLst/>
              </a:rPr>
              <a:t>Arduino uno/ Arduino nano </a:t>
            </a:r>
            <a:r>
              <a:rPr lang="zh-CN" altLang="en-US" sz="1800" kern="100" dirty="0">
                <a:effectLst/>
              </a:rPr>
              <a:t>）、</a:t>
            </a:r>
            <a:r>
              <a:rPr lang="en-US" altLang="zh-CN" sz="1800" kern="100" dirty="0">
                <a:effectLst/>
              </a:rPr>
              <a:t>COM</a:t>
            </a:r>
            <a:r>
              <a:rPr lang="zh-CN" altLang="en-US" sz="1800" kern="100" dirty="0">
                <a:effectLst/>
              </a:rPr>
              <a:t>口和处理器后上传程序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3701F9-6691-2167-EAD2-001BCC866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121198"/>
            <a:ext cx="10210800" cy="558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322</Words>
  <Application>Microsoft Office PowerPoint</Application>
  <PresentationFormat>宽屏</PresentationFormat>
  <Paragraphs>137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JW HUANG</dc:creator>
  <cp:lastModifiedBy>JW HUANG</cp:lastModifiedBy>
  <cp:revision>3</cp:revision>
  <dcterms:created xsi:type="dcterms:W3CDTF">2025-01-09T04:55:24Z</dcterms:created>
  <dcterms:modified xsi:type="dcterms:W3CDTF">2025-01-09T05:40:48Z</dcterms:modified>
</cp:coreProperties>
</file>