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43"/>
    <a:srgbClr val="FF3300"/>
    <a:srgbClr val="FFFF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ED15-3C0A-41FB-8048-2F37B781841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FF67BD-880F-44ED-A910-D82C95AEC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8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ED15-3C0A-41FB-8048-2F37B781841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67BD-880F-44ED-A910-D82C95AEC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34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ED15-3C0A-41FB-8048-2F37B781841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67BD-880F-44ED-A910-D82C95AEC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7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ED15-3C0A-41FB-8048-2F37B781841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67BD-880F-44ED-A910-D82C95AEC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29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DB7ED15-3C0A-41FB-8048-2F37B781841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FF67BD-880F-44ED-A910-D82C95AEC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7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ED15-3C0A-41FB-8048-2F37B781841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67BD-880F-44ED-A910-D82C95AEC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7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ED15-3C0A-41FB-8048-2F37B781841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67BD-880F-44ED-A910-D82C95AEC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0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ED15-3C0A-41FB-8048-2F37B781841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67BD-880F-44ED-A910-D82C95AEC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8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ED15-3C0A-41FB-8048-2F37B781841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67BD-880F-44ED-A910-D82C95AEC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6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ED15-3C0A-41FB-8048-2F37B781841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67BD-880F-44ED-A910-D82C95AEC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1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ED15-3C0A-41FB-8048-2F37B7818415}" type="datetimeFigureOut">
              <a:rPr lang="en-IN" smtClean="0"/>
              <a:t>06-03-2023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67BD-880F-44ED-A910-D82C95AEC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DB7ED15-3C0A-41FB-8048-2F37B781841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FF67BD-880F-44ED-A910-D82C95AEC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28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3F11-472A-FED9-6DDE-E77AECC5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52939"/>
            <a:ext cx="9049723" cy="1744824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C00000"/>
                </a:solidFill>
                <a:latin typeface="Algerian" panose="04020705040A02060702" pitchFamily="82" charset="0"/>
              </a:rPr>
              <a:t>Innovative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C8E55-BED6-AC75-F3A4-5F8235EE3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228391"/>
            <a:ext cx="8791575" cy="123164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hackathon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50E23F-AA8F-3FFE-5959-C0BF97253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23" y="3097763"/>
            <a:ext cx="4323824" cy="3654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06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8"/>
    </mc:Choice>
    <mc:Fallback xmlns="">
      <p:transition spd="slow" advTm="74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895671-03F4-A873-C9AB-97DD388321D1}"/>
              </a:ext>
            </a:extLst>
          </p:cNvPr>
          <p:cNvSpPr txBox="1"/>
          <p:nvPr/>
        </p:nvSpPr>
        <p:spPr>
          <a:xfrm rot="10800000" flipH="1" flipV="1">
            <a:off x="8846917" y="2711811"/>
            <a:ext cx="3108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FF5543"/>
                </a:solidFill>
                <a:latin typeface="Algerian" panose="04020705040A02060702" pitchFamily="82" charset="0"/>
              </a:rPr>
              <a:t>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1FA27-DB13-FC5A-8FA1-959362C42974}"/>
              </a:ext>
            </a:extLst>
          </p:cNvPr>
          <p:cNvSpPr txBox="1"/>
          <p:nvPr/>
        </p:nvSpPr>
        <p:spPr>
          <a:xfrm rot="10800000" flipH="1" flipV="1">
            <a:off x="416111" y="2616805"/>
            <a:ext cx="2928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FF5543"/>
                </a:solidFill>
                <a:latin typeface="Algerian" panose="04020705040A02060702" pitchFamily="82" charset="0"/>
              </a:rPr>
              <a:t>FLASH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99296-40E8-8F4C-10AF-1767D8BC5F40}"/>
              </a:ext>
            </a:extLst>
          </p:cNvPr>
          <p:cNvSpPr txBox="1"/>
          <p:nvPr/>
        </p:nvSpPr>
        <p:spPr>
          <a:xfrm flipH="1">
            <a:off x="4747613" y="5511478"/>
            <a:ext cx="3692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FF5543"/>
                </a:solidFill>
                <a:latin typeface="Algerian" panose="04020705040A02060702" pitchFamily="82" charset="0"/>
              </a:rPr>
              <a:t>WITH AI </a:t>
            </a:r>
          </a:p>
        </p:txBody>
      </p:sp>
    </p:spTree>
    <p:extLst>
      <p:ext uri="{BB962C8B-B14F-4D97-AF65-F5344CB8AC3E}">
        <p14:creationId xmlns:p14="http://schemas.microsoft.com/office/powerpoint/2010/main" val="401502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3"/>
    </mc:Choice>
    <mc:Fallback xmlns="">
      <p:transition spd="slow" advTm="625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0F9AE-57FF-EAE3-587C-5946801AF0C5}"/>
              </a:ext>
            </a:extLst>
          </p:cNvPr>
          <p:cNvSpPr txBox="1"/>
          <p:nvPr/>
        </p:nvSpPr>
        <p:spPr>
          <a:xfrm>
            <a:off x="467360" y="846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/>
                <a:ea typeface="Arial"/>
                <a:cs typeface="Arial"/>
                <a:sym typeface="Arial"/>
              </a:rPr>
              <a:t>Team Slide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70D8C-F463-095E-C459-8C6E11936B3C}"/>
              </a:ext>
            </a:extLst>
          </p:cNvPr>
          <p:cNvSpPr txBox="1"/>
          <p:nvPr/>
        </p:nvSpPr>
        <p:spPr>
          <a:xfrm>
            <a:off x="6096000" y="4886320"/>
            <a:ext cx="1673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MELVIN . S</a:t>
            </a:r>
          </a:p>
          <a:p>
            <a:r>
              <a:rPr lang="en-IN" dirty="0"/>
              <a:t>  (</a:t>
            </a:r>
            <a:r>
              <a:rPr lang="en-IN" dirty="0" err="1"/>
              <a:t>Bsc.cs</a:t>
            </a:r>
            <a:r>
              <a:rPr lang="en-IN" dirty="0"/>
              <a:t> 1-B) </a:t>
            </a:r>
          </a:p>
          <a:p>
            <a:r>
              <a:rPr lang="en-IN" dirty="0"/>
              <a:t>      KGCAS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BD6CD-F011-A25B-E8B7-499A86C621EE}"/>
              </a:ext>
            </a:extLst>
          </p:cNvPr>
          <p:cNvSpPr txBox="1"/>
          <p:nvPr/>
        </p:nvSpPr>
        <p:spPr>
          <a:xfrm>
            <a:off x="3183342" y="4609321"/>
            <a:ext cx="1673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DHARSHAN.K</a:t>
            </a:r>
          </a:p>
          <a:p>
            <a:r>
              <a:rPr lang="en-IN" dirty="0"/>
              <a:t>  (</a:t>
            </a:r>
            <a:r>
              <a:rPr lang="en-IN" dirty="0" err="1"/>
              <a:t>Bsc.cs</a:t>
            </a:r>
            <a:r>
              <a:rPr lang="en-IN" dirty="0"/>
              <a:t> 1-B)</a:t>
            </a:r>
          </a:p>
          <a:p>
            <a:r>
              <a:rPr lang="en-IN" dirty="0"/>
              <a:t>      KGCAS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CD790-B3AE-9235-E82C-4E87334DB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t="1" r="8899" b="1"/>
          <a:stretch/>
        </p:blipFill>
        <p:spPr>
          <a:xfrm>
            <a:off x="3241168" y="2508085"/>
            <a:ext cx="1611590" cy="2230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ABE7C-D491-9027-E2A3-091C93110C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0" t="17730" r="27834" b="37278"/>
          <a:stretch/>
        </p:blipFill>
        <p:spPr>
          <a:xfrm>
            <a:off x="6145590" y="2508085"/>
            <a:ext cx="1558127" cy="2230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060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"/>
    </mc:Choice>
    <mc:Fallback xmlns="">
      <p:transition spd="slow" advTm="41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4;p3">
            <a:extLst>
              <a:ext uri="{FF2B5EF4-FFF2-40B4-BE49-F238E27FC236}">
                <a16:creationId xmlns:a16="http://schemas.microsoft.com/office/drawing/2014/main" id="{A9F5C11F-7961-5077-A48A-60AD7810DC05}"/>
              </a:ext>
            </a:extLst>
          </p:cNvPr>
          <p:cNvSpPr txBox="1"/>
          <p:nvPr/>
        </p:nvSpPr>
        <p:spPr>
          <a:xfrm>
            <a:off x="210279" y="0"/>
            <a:ext cx="6610663" cy="69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40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C46"/>
              </a:buClr>
              <a:buSzPct val="100000"/>
              <a:buFont typeface="Arial"/>
              <a:buNone/>
            </a:pPr>
            <a:r>
              <a:rPr lang="en-IN" sz="6000" b="1" dirty="0">
                <a:latin typeface="Arial"/>
                <a:ea typeface="Arial"/>
                <a:cs typeface="Arial"/>
                <a:sym typeface="Arial"/>
              </a:rPr>
              <a:t>Problem Statement &amp; Proposed Solution</a:t>
            </a:r>
            <a:endParaRPr sz="6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35;p3">
            <a:extLst>
              <a:ext uri="{FF2B5EF4-FFF2-40B4-BE49-F238E27FC236}">
                <a16:creationId xmlns:a16="http://schemas.microsoft.com/office/drawing/2014/main" id="{0E84A60D-0766-4EC2-6667-DC5E834537BE}"/>
              </a:ext>
            </a:extLst>
          </p:cNvPr>
          <p:cNvSpPr txBox="1"/>
          <p:nvPr/>
        </p:nvSpPr>
        <p:spPr>
          <a:xfrm>
            <a:off x="381753" y="1094974"/>
            <a:ext cx="5499263" cy="48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Problem</a:t>
            </a:r>
            <a:endParaRPr dirty="0"/>
          </a:p>
        </p:txBody>
      </p:sp>
      <p:sp>
        <p:nvSpPr>
          <p:cNvPr id="15" name="Google Shape;136;p3">
            <a:extLst>
              <a:ext uri="{FF2B5EF4-FFF2-40B4-BE49-F238E27FC236}">
                <a16:creationId xmlns:a16="http://schemas.microsoft.com/office/drawing/2014/main" id="{426A227C-701E-D884-E654-08D60AC51E5A}"/>
              </a:ext>
            </a:extLst>
          </p:cNvPr>
          <p:cNvSpPr txBox="1"/>
          <p:nvPr/>
        </p:nvSpPr>
        <p:spPr>
          <a:xfrm>
            <a:off x="6314198" y="1094974"/>
            <a:ext cx="5499263" cy="48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dirty="0"/>
          </a:p>
        </p:txBody>
      </p:sp>
      <p:sp>
        <p:nvSpPr>
          <p:cNvPr id="16" name="Google Shape;137;p3">
            <a:extLst>
              <a:ext uri="{FF2B5EF4-FFF2-40B4-BE49-F238E27FC236}">
                <a16:creationId xmlns:a16="http://schemas.microsoft.com/office/drawing/2014/main" id="{A55A7282-BE80-FA80-0122-273C2BC81981}"/>
              </a:ext>
            </a:extLst>
          </p:cNvPr>
          <p:cNvSpPr txBox="1"/>
          <p:nvPr/>
        </p:nvSpPr>
        <p:spPr>
          <a:xfrm>
            <a:off x="381100" y="1704572"/>
            <a:ext cx="5499916" cy="442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IN" sz="2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Developed an activity in UiPath to help the people to find  information in a easier manner in web </a:t>
            </a:r>
            <a:r>
              <a:rPr lang="en-IN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38;p3">
            <a:extLst>
              <a:ext uri="{FF2B5EF4-FFF2-40B4-BE49-F238E27FC236}">
                <a16:creationId xmlns:a16="http://schemas.microsoft.com/office/drawing/2014/main" id="{3BA72C98-94B7-59BD-802B-53819BBEED0B}"/>
              </a:ext>
            </a:extLst>
          </p:cNvPr>
          <p:cNvSpPr txBox="1"/>
          <p:nvPr/>
        </p:nvSpPr>
        <p:spPr>
          <a:xfrm>
            <a:off x="6313545" y="1704572"/>
            <a:ext cx="5499916" cy="442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IN" sz="2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Finding  short type of information with the help of UiPath bot.</a:t>
            </a:r>
            <a:endParaRPr sz="26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8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7"/>
    </mc:Choice>
    <mc:Fallback xmlns="">
      <p:transition spd="slow" advTm="53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4">
            <a:extLst>
              <a:ext uri="{FF2B5EF4-FFF2-40B4-BE49-F238E27FC236}">
                <a16:creationId xmlns:a16="http://schemas.microsoft.com/office/drawing/2014/main" id="{317779DF-D654-4792-DB7A-E1D2C85E4238}"/>
              </a:ext>
            </a:extLst>
          </p:cNvPr>
          <p:cNvSpPr txBox="1">
            <a:spLocks/>
          </p:cNvSpPr>
          <p:nvPr/>
        </p:nvSpPr>
        <p:spPr>
          <a:xfrm>
            <a:off x="381101" y="311069"/>
            <a:ext cx="6610663" cy="69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283C46"/>
              </a:buClr>
              <a:buSzPct val="100000"/>
              <a:buFont typeface="Arial"/>
              <a:buNone/>
            </a:pPr>
            <a:r>
              <a:rPr lang="en-I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Benefits &amp; Technologies Used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Google Shape;145;p4">
            <a:extLst>
              <a:ext uri="{FF2B5EF4-FFF2-40B4-BE49-F238E27FC236}">
                <a16:creationId xmlns:a16="http://schemas.microsoft.com/office/drawing/2014/main" id="{BB78C659-5E12-0E86-F266-8BA4532771A8}"/>
              </a:ext>
            </a:extLst>
          </p:cNvPr>
          <p:cNvSpPr txBox="1"/>
          <p:nvPr/>
        </p:nvSpPr>
        <p:spPr>
          <a:xfrm>
            <a:off x="377897" y="1224821"/>
            <a:ext cx="5499263" cy="48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 b="1" dirty="0">
                <a:latin typeface="Calibri"/>
                <a:ea typeface="Calibri"/>
                <a:cs typeface="Calibri"/>
                <a:sym typeface="Calibri"/>
              </a:rPr>
              <a:t>Details</a:t>
            </a:r>
            <a:endParaRPr dirty="0"/>
          </a:p>
        </p:txBody>
      </p:sp>
      <p:sp>
        <p:nvSpPr>
          <p:cNvPr id="4" name="Google Shape;146;p4">
            <a:extLst>
              <a:ext uri="{FF2B5EF4-FFF2-40B4-BE49-F238E27FC236}">
                <a16:creationId xmlns:a16="http://schemas.microsoft.com/office/drawing/2014/main" id="{59A851EB-BE1E-7B6C-97C7-4A9E8B46DA39}"/>
              </a:ext>
            </a:extLst>
          </p:cNvPr>
          <p:cNvSpPr txBox="1"/>
          <p:nvPr/>
        </p:nvSpPr>
        <p:spPr>
          <a:xfrm>
            <a:off x="6314841" y="1224822"/>
            <a:ext cx="5499263" cy="48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 b="1" dirty="0"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dirty="0"/>
          </a:p>
        </p:txBody>
      </p:sp>
      <p:sp>
        <p:nvSpPr>
          <p:cNvPr id="5" name="Google Shape;147;p4">
            <a:extLst>
              <a:ext uri="{FF2B5EF4-FFF2-40B4-BE49-F238E27FC236}">
                <a16:creationId xmlns:a16="http://schemas.microsoft.com/office/drawing/2014/main" id="{454DED23-C4B4-0A4B-4487-4D80C511C087}"/>
              </a:ext>
            </a:extLst>
          </p:cNvPr>
          <p:cNvSpPr txBox="1"/>
          <p:nvPr/>
        </p:nvSpPr>
        <p:spPr>
          <a:xfrm>
            <a:off x="6314198" y="1891630"/>
            <a:ext cx="5500550" cy="4426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IN" sz="2600" dirty="0">
                <a:latin typeface="Arial"/>
                <a:ea typeface="Arial"/>
                <a:cs typeface="Arial"/>
                <a:sym typeface="Arial"/>
              </a:rPr>
              <a:t>User could get the information  much faster than the regular search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IN" sz="2600" dirty="0">
                <a:latin typeface="Arial"/>
                <a:ea typeface="Arial"/>
                <a:cs typeface="Arial"/>
                <a:sym typeface="Arial"/>
              </a:rPr>
              <a:t>Helps to save time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IN" sz="2600" dirty="0">
                <a:latin typeface="Arial"/>
                <a:ea typeface="Arial"/>
                <a:cs typeface="Arial"/>
                <a:sym typeface="Arial"/>
              </a:rPr>
              <a:t>We can be faster than others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IN" sz="2600" dirty="0">
                <a:latin typeface="Arial"/>
                <a:ea typeface="Arial"/>
                <a:cs typeface="Arial"/>
                <a:sym typeface="Arial"/>
              </a:rPr>
              <a:t>When there is a regular use of searching ,this is the best way to search and to speed up our time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148;p4">
            <a:extLst>
              <a:ext uri="{FF2B5EF4-FFF2-40B4-BE49-F238E27FC236}">
                <a16:creationId xmlns:a16="http://schemas.microsoft.com/office/drawing/2014/main" id="{1DB8C067-D45E-A654-96B7-03406C573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304542"/>
              </p:ext>
            </p:extLst>
          </p:nvPr>
        </p:nvGraphicFramePr>
        <p:xfrm>
          <a:off x="451752" y="1891630"/>
          <a:ext cx="4699100" cy="3586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0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End-User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750" marR="1067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People in need of information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750" marR="1067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Department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750" marR="1067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education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750" marR="1067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Industries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750" marR="1067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echnological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750" marR="1067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UiPath Products Used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750" marR="1067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UiPath Studio, UiPath Assistant and Orchestrator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750" marR="1067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– Integrations / APIs / Technologies Used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750" marR="1067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750" marR="1067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53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8"/>
    </mc:Choice>
    <mc:Fallback xmlns="">
      <p:transition spd="slow" advTm="376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3;p5">
            <a:extLst>
              <a:ext uri="{FF2B5EF4-FFF2-40B4-BE49-F238E27FC236}">
                <a16:creationId xmlns:a16="http://schemas.microsoft.com/office/drawing/2014/main" id="{5EBCB679-8F5D-6B54-D089-14023C3A0127}"/>
              </a:ext>
            </a:extLst>
          </p:cNvPr>
          <p:cNvSpPr txBox="1">
            <a:spLocks/>
          </p:cNvSpPr>
          <p:nvPr/>
        </p:nvSpPr>
        <p:spPr>
          <a:xfrm>
            <a:off x="381001" y="357721"/>
            <a:ext cx="6608941" cy="69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283C46"/>
              </a:buClr>
              <a:buSzPct val="100000"/>
              <a:buFont typeface="Arial"/>
              <a:buNone/>
            </a:pPr>
            <a:r>
              <a:rPr lang="en-I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Solution  Architecture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Google Shape;154;p5">
            <a:extLst>
              <a:ext uri="{FF2B5EF4-FFF2-40B4-BE49-F238E27FC236}">
                <a16:creationId xmlns:a16="http://schemas.microsoft.com/office/drawing/2014/main" id="{198B5333-0624-E35D-4231-D6F913259F19}"/>
              </a:ext>
            </a:extLst>
          </p:cNvPr>
          <p:cNvSpPr txBox="1"/>
          <p:nvPr/>
        </p:nvSpPr>
        <p:spPr>
          <a:xfrm>
            <a:off x="381651" y="1420957"/>
            <a:ext cx="11265403" cy="50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56;p5">
            <a:extLst>
              <a:ext uri="{FF2B5EF4-FFF2-40B4-BE49-F238E27FC236}">
                <a16:creationId xmlns:a16="http://schemas.microsoft.com/office/drawing/2014/main" id="{10CF42F3-7975-2817-BD7C-1A2382D23ECB}"/>
              </a:ext>
            </a:extLst>
          </p:cNvPr>
          <p:cNvSpPr txBox="1"/>
          <p:nvPr/>
        </p:nvSpPr>
        <p:spPr>
          <a:xfrm>
            <a:off x="8812696" y="2769704"/>
            <a:ext cx="2569315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>
                <a:latin typeface="Arial"/>
                <a:ea typeface="Arial"/>
                <a:cs typeface="Arial"/>
                <a:sym typeface="Arial"/>
              </a:rPr>
              <a:t>Get the input from the user to search.</a:t>
            </a:r>
            <a:endParaRPr sz="2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0E641-58DB-2F1C-7911-51C200687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4" y="1287625"/>
            <a:ext cx="7907229" cy="521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4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8"/>
    </mc:Choice>
    <mc:Fallback xmlns="">
      <p:transition spd="slow" advTm="489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2F7AF-8246-2795-33FA-A39945F500D7}"/>
              </a:ext>
            </a:extLst>
          </p:cNvPr>
          <p:cNvSpPr txBox="1"/>
          <p:nvPr/>
        </p:nvSpPr>
        <p:spPr>
          <a:xfrm>
            <a:off x="2076402" y="5891513"/>
            <a:ext cx="8479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search the relevant information that the user requires from the web</a:t>
            </a: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This process is done with the help of UiPath Studio.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6535E-FF7F-8F0F-E425-04D1E4DD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3" y="347782"/>
            <a:ext cx="5246226" cy="5069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F1C78E-FDE8-B52A-1E9D-2820276E0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90" y="347782"/>
            <a:ext cx="6012407" cy="50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1"/>
    </mc:Choice>
    <mc:Fallback xmlns="">
      <p:transition spd="slow" advTm="39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9;p7">
            <a:extLst>
              <a:ext uri="{FF2B5EF4-FFF2-40B4-BE49-F238E27FC236}">
                <a16:creationId xmlns:a16="http://schemas.microsoft.com/office/drawing/2014/main" id="{1D6E64E8-82DC-059F-F2DA-64ED2C405636}"/>
              </a:ext>
            </a:extLst>
          </p:cNvPr>
          <p:cNvSpPr txBox="1"/>
          <p:nvPr/>
        </p:nvSpPr>
        <p:spPr>
          <a:xfrm>
            <a:off x="6989767" y="1102775"/>
            <a:ext cx="304800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dirty="0">
                <a:latin typeface="Arial"/>
                <a:ea typeface="Arial"/>
                <a:cs typeface="Arial"/>
                <a:sym typeface="Arial"/>
              </a:rPr>
              <a:t>Display the result by extracting data from the Google.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BD63F-30A4-33E0-A8B9-2CCC98154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340" y="3429000"/>
            <a:ext cx="4965538" cy="2742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C2D92D-6980-DF83-56B2-E531E29B1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329032"/>
            <a:ext cx="5923721" cy="63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0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4;p8">
            <a:extLst>
              <a:ext uri="{FF2B5EF4-FFF2-40B4-BE49-F238E27FC236}">
                <a16:creationId xmlns:a16="http://schemas.microsoft.com/office/drawing/2014/main" id="{FEDBD49E-3A67-092E-C9F7-E4D213C525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92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4"/>
    </mc:Choice>
    <mc:Fallback xmlns="">
      <p:transition spd="slow" advTm="2464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228</TotalTime>
  <Words>195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Rockwell</vt:lpstr>
      <vt:lpstr>Rockwell Condensed</vt:lpstr>
      <vt:lpstr>Wingdings</vt:lpstr>
      <vt:lpstr>Wood Type</vt:lpstr>
      <vt:lpstr>Innovative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automation</dc:title>
  <dc:creator>melvinmelvin088@outlook.com</dc:creator>
  <cp:lastModifiedBy>melvinmelvin088@outlook.com</cp:lastModifiedBy>
  <cp:revision>12</cp:revision>
  <dcterms:created xsi:type="dcterms:W3CDTF">2023-02-24T09:58:33Z</dcterms:created>
  <dcterms:modified xsi:type="dcterms:W3CDTF">2023-03-06T04:31:15Z</dcterms:modified>
</cp:coreProperties>
</file>