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rgbClr val="FFCC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CC66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00"/>
    <a:srgbClr val="FFCC99"/>
    <a:srgbClr val="FF6400"/>
    <a:srgbClr val="E7E7E7"/>
    <a:srgbClr val="E6E6E6"/>
    <a:srgbClr val="E8E8E8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3979" autoAdjust="0"/>
  </p:normalViewPr>
  <p:slideViewPr>
    <p:cSldViewPr>
      <p:cViewPr varScale="1">
        <p:scale>
          <a:sx n="57" d="100"/>
          <a:sy n="57" d="100"/>
        </p:scale>
        <p:origin x="-91" y="-360"/>
      </p:cViewPr>
      <p:guideLst>
        <p:guide orient="horz" pos="4319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512"/>
    </p:cViewPr>
  </p:sorterViewPr>
  <p:notesViewPr>
    <p:cSldViewPr>
      <p:cViewPr varScale="1">
        <p:scale>
          <a:sx n="87" d="100"/>
          <a:sy n="87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Frutiger 45 Light" pitchFamily="34" charset="0"/>
              </a:defRPr>
            </a:lvl1pPr>
          </a:lstStyle>
          <a:p>
            <a:endParaRPr lang="de-DE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Frutiger 45 Light" pitchFamily="34" charset="0"/>
              </a:defRPr>
            </a:lvl1pPr>
          </a:lstStyle>
          <a:p>
            <a:fld id="{7C4495CB-2D41-42ED-9CA3-70F1F3CA531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31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8D0068F-0A1E-4566-8068-BF0F15B844D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05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F9097-0A76-4396-87AC-3BDA4F5A0772}" type="slidenum">
              <a:rPr lang="de-DE"/>
              <a:pPr/>
              <a:t>1</a:t>
            </a:fld>
            <a:endParaRPr lang="de-DE"/>
          </a:p>
        </p:txBody>
      </p:sp>
      <p:sp>
        <p:nvSpPr>
          <p:cNvPr id="877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0068F-0A1E-4566-8068-BF0F15B844D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6892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53181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3" name="Rectangle 13"/>
          <p:cNvSpPr>
            <a:spLocks noChangeArrowheads="1"/>
          </p:cNvSpPr>
          <p:nvPr userDrawn="1"/>
        </p:nvSpPr>
        <p:spPr bwMode="auto">
          <a:xfrm flipV="1">
            <a:off x="5608638" y="0"/>
            <a:ext cx="1617662" cy="531813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6909" name="Picture 29" descr="logo_rgb_non-trans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8638" y="846138"/>
            <a:ext cx="3133725" cy="976312"/>
          </a:xfrm>
          <a:prstGeom prst="rect">
            <a:avLst/>
          </a:prstGeom>
          <a:noFill/>
        </p:spPr>
      </p:pic>
      <p:sp>
        <p:nvSpPr>
          <p:cNvPr id="5626888" name="Rectangle 8"/>
          <p:cNvSpPr>
            <a:spLocks noChangeArrowheads="1"/>
          </p:cNvSpPr>
          <p:nvPr userDrawn="1"/>
        </p:nvSpPr>
        <p:spPr bwMode="auto">
          <a:xfrm>
            <a:off x="5607050" y="1663700"/>
            <a:ext cx="1622425" cy="5194300"/>
          </a:xfrm>
          <a:prstGeom prst="rect">
            <a:avLst/>
          </a:prstGeom>
          <a:gradFill rotWithShape="1">
            <a:gsLst>
              <a:gs pos="0">
                <a:srgbClr val="E8E8E8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6" name="Rectangle 16"/>
          <p:cNvSpPr>
            <a:spLocks noChangeArrowheads="1"/>
          </p:cNvSpPr>
          <p:nvPr userDrawn="1"/>
        </p:nvSpPr>
        <p:spPr bwMode="auto">
          <a:xfrm>
            <a:off x="0" y="6324600"/>
            <a:ext cx="9144000" cy="531813"/>
          </a:xfrm>
          <a:prstGeom prst="rect">
            <a:avLst/>
          </a:prstGeom>
          <a:solidFill>
            <a:srgbClr val="BBCC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6890" name="Line 10"/>
          <p:cNvSpPr>
            <a:spLocks noChangeShapeType="1"/>
          </p:cNvSpPr>
          <p:nvPr userDrawn="1"/>
        </p:nvSpPr>
        <p:spPr bwMode="auto">
          <a:xfrm flipV="1">
            <a:off x="1588" y="1658938"/>
            <a:ext cx="7224712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94" name="Rectangle 14"/>
          <p:cNvSpPr>
            <a:spLocks noChangeArrowheads="1"/>
          </p:cNvSpPr>
          <p:nvPr userDrawn="1"/>
        </p:nvSpPr>
        <p:spPr bwMode="auto">
          <a:xfrm flipV="1">
            <a:off x="5608638" y="6327775"/>
            <a:ext cx="1616075" cy="531813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6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005263"/>
            <a:ext cx="8640763" cy="1938337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/>
            </a:lvl1pPr>
          </a:lstStyle>
          <a:p>
            <a:r>
              <a:rPr lang="de-DE"/>
              <a:t>Klicken Sie, um das Format des Untertitelmasters zu bearbeiten</a:t>
            </a:r>
          </a:p>
        </p:txBody>
      </p:sp>
      <p:sp>
        <p:nvSpPr>
          <p:cNvPr id="5626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106613"/>
            <a:ext cx="8640763" cy="1682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Titelformat bearbeiten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38963" y="357188"/>
            <a:ext cx="2205037" cy="62404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357188"/>
            <a:ext cx="6462713" cy="6240462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10125" y="1052513"/>
            <a:ext cx="4333875" cy="55451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5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736"/>
            <a:ext cx="882015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625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57188"/>
            <a:ext cx="6624638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Titelformat bearbeiten</a:t>
            </a:r>
          </a:p>
        </p:txBody>
      </p:sp>
      <p:sp>
        <p:nvSpPr>
          <p:cNvPr id="5625870" name="Rectangle 14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BBCC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6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258763"/>
          </a:xfrm>
          <a:prstGeom prst="rect">
            <a:avLst/>
          </a:prstGeom>
          <a:solidFill>
            <a:srgbClr val="E0E0E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0" hangingPunct="0"/>
            <a:endParaRPr lang="de-DE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" charset="-128"/>
            </a:endParaRPr>
          </a:p>
        </p:txBody>
      </p:sp>
      <p:sp>
        <p:nvSpPr>
          <p:cNvPr id="5625873" name="Text Box 17"/>
          <p:cNvSpPr txBox="1">
            <a:spLocks noChangeArrowheads="1"/>
          </p:cNvSpPr>
          <p:nvPr userDrawn="1"/>
        </p:nvSpPr>
        <p:spPr bwMode="auto">
          <a:xfrm>
            <a:off x="317500" y="6583363"/>
            <a:ext cx="367843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de-DE" sz="1200" b="0" dirty="0" smtClean="0">
                <a:solidFill>
                  <a:srgbClr val="003B79"/>
                </a:solidFill>
                <a:ea typeface="ＭＳ Ｐゴシック" pitchFamily="1" charset="-128"/>
              </a:rPr>
              <a:t>Sabine Lück, Daniel Wandrowec, Roland Peyerl</a:t>
            </a:r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5625876" name="Rectangle 20"/>
          <p:cNvSpPr>
            <a:spLocks noChangeArrowheads="1"/>
          </p:cNvSpPr>
          <p:nvPr userDrawn="1"/>
        </p:nvSpPr>
        <p:spPr bwMode="auto">
          <a:xfrm flipV="1">
            <a:off x="6948488" y="0"/>
            <a:ext cx="963612" cy="260350"/>
          </a:xfrm>
          <a:prstGeom prst="rect">
            <a:avLst/>
          </a:prstGeom>
          <a:solidFill>
            <a:srgbClr val="003B7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5625889" name="Picture 33" descr="logo_rgb_non-trans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45313" y="460375"/>
            <a:ext cx="1874837" cy="584200"/>
          </a:xfrm>
          <a:prstGeom prst="rect">
            <a:avLst/>
          </a:prstGeom>
          <a:noFill/>
        </p:spPr>
      </p:pic>
      <p:sp>
        <p:nvSpPr>
          <p:cNvPr id="5625878" name="Line 22"/>
          <p:cNvSpPr>
            <a:spLocks noChangeShapeType="1"/>
          </p:cNvSpPr>
          <p:nvPr userDrawn="1"/>
        </p:nvSpPr>
        <p:spPr bwMode="auto">
          <a:xfrm>
            <a:off x="-4763" y="965200"/>
            <a:ext cx="7916863" cy="3175"/>
          </a:xfrm>
          <a:prstGeom prst="line">
            <a:avLst/>
          </a:prstGeom>
          <a:noFill/>
          <a:ln w="12700">
            <a:solidFill>
              <a:srgbClr val="7799B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625877" name="Rectangle 21"/>
          <p:cNvSpPr>
            <a:spLocks noChangeArrowheads="1"/>
          </p:cNvSpPr>
          <p:nvPr userDrawn="1"/>
        </p:nvSpPr>
        <p:spPr bwMode="auto">
          <a:xfrm flipV="1">
            <a:off x="6948488" y="6599238"/>
            <a:ext cx="963612" cy="260350"/>
          </a:xfrm>
          <a:prstGeom prst="rect">
            <a:avLst/>
          </a:prstGeom>
          <a:solidFill>
            <a:srgbClr val="7799BB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5625881" name="Text Box 25"/>
          <p:cNvSpPr txBox="1">
            <a:spLocks noChangeArrowheads="1"/>
          </p:cNvSpPr>
          <p:nvPr userDrawn="1"/>
        </p:nvSpPr>
        <p:spPr bwMode="auto">
          <a:xfrm>
            <a:off x="6943725" y="6596063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24555FC2-D4E7-4EDC-8DE5-5AF4811F3479}" type="slidenum">
              <a:rPr lang="de-DE" sz="1200" b="0">
                <a:solidFill>
                  <a:srgbClr val="003B79"/>
                </a:solidFill>
                <a:ea typeface="ＭＳ Ｐゴシック" pitchFamily="1" charset="-128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de-DE" sz="1200" b="0" dirty="0">
              <a:solidFill>
                <a:srgbClr val="003B79"/>
              </a:solidFill>
              <a:ea typeface="ＭＳ Ｐゴシック" pitchFamily="1" charset="-128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7920880" y="6597352"/>
            <a:ext cx="1187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GB" sz="1200" b="0" kern="1200" dirty="0" smtClean="0">
                <a:solidFill>
                  <a:srgbClr val="003B79"/>
                </a:solidFill>
                <a:latin typeface="Arial" charset="0"/>
                <a:ea typeface="ＭＳ Ｐゴシック" pitchFamily="1" charset="-128"/>
                <a:cs typeface="+mn-cs"/>
              </a:rPr>
              <a:t>29.04.2013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B79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20000"/>
        </a:spcAft>
        <a:buChar char="•"/>
        <a:defRPr sz="2200">
          <a:solidFill>
            <a:srgbClr val="003B7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20000"/>
        </a:spcAft>
        <a:buChar char="–"/>
        <a:defRPr sz="2200">
          <a:solidFill>
            <a:srgbClr val="003B7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20000"/>
        </a:spcAft>
        <a:buChar char="•"/>
        <a:defRPr sz="2000">
          <a:solidFill>
            <a:srgbClr val="003B79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57188"/>
            <a:ext cx="6624638" cy="503237"/>
          </a:xfrm>
        </p:spPr>
        <p:txBody>
          <a:bodyPr/>
          <a:lstStyle/>
          <a:p>
            <a:r>
              <a:rPr lang="de-DE" sz="3200" dirty="0" smtClean="0"/>
              <a:t>Agenda</a:t>
            </a:r>
            <a:endParaRPr lang="de-DE" sz="3200" dirty="0"/>
          </a:p>
        </p:txBody>
      </p:sp>
      <p:sp>
        <p:nvSpPr>
          <p:cNvPr id="8770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2410" y="1052736"/>
            <a:ext cx="8820150" cy="554513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sz="2400" dirty="0" smtClean="0"/>
              <a:t>Zielbestimmung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Produkteinsatz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Produktübersicht (Architektur), was passiert wo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Datenmodell (vorläufig, </a:t>
            </a:r>
            <a:r>
              <a:rPr lang="de-DE" sz="2400" dirty="0" err="1" smtClean="0"/>
              <a:t>klassendiagramm</a:t>
            </a:r>
            <a:r>
              <a:rPr lang="de-DE" sz="2400" dirty="0" smtClean="0"/>
              <a:t>, </a:t>
            </a:r>
            <a:r>
              <a:rPr lang="de-DE" sz="2400" dirty="0" err="1" smtClean="0"/>
              <a:t>datenbankschema</a:t>
            </a:r>
            <a:r>
              <a:rPr lang="de-DE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Produktleistungen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Qualitätskriterien</a:t>
            </a:r>
          </a:p>
          <a:p>
            <a:pPr marL="457200" indent="-457200">
              <a:buFontTx/>
              <a:buAutoNum type="arabicPeriod"/>
            </a:pPr>
            <a:r>
              <a:rPr lang="de-DE" sz="2400" dirty="0" smtClean="0"/>
              <a:t>Arbeitsaufteilung</a:t>
            </a:r>
          </a:p>
          <a:p>
            <a:pPr marL="457200" indent="-457200">
              <a:buAutoNum type="arabicPeriod"/>
            </a:pPr>
            <a:r>
              <a:rPr lang="de-DE" sz="2400" dirty="0" smtClean="0"/>
              <a:t>Zeitplan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2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. Produkteinsatz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79512" y="1988840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Das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Produkt dient der Verwaltung von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Auktionen,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von eigenen Büchern, CDs, DVDs und Ähnlichem. Die Verwaltung und Analyse der Angebotenen Artikel soll dabei vereinfacht werden. </a:t>
            </a:r>
            <a:endParaRPr lang="de-DE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de-DE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Momentan 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erfolgt die Organisation mit einer Tabellenverwaltung, durch das Programm soll der Vorgang der Organisation beschleunigt werden, ebenso können nun mehrere Nutzer gleichzeitig ein unterschiedliches Sortiment haben. </a:t>
            </a:r>
          </a:p>
          <a:p>
            <a:r>
              <a:rPr lang="de-DE" dirty="0"/>
              <a:t> 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3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. Produktübersicht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1026" name="Picture 2" descr="E:\PRG4\Grafiken\Produktuebersic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6772"/>
            <a:ext cx="6393904" cy="47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4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. Datenmodell (UML-Übersicht)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2050" name="Picture 2" descr="E:\PRG4\Grafiken\Over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8" y="1268760"/>
            <a:ext cx="7905191" cy="506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4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. 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3074" name="Picture 2" descr="E:\PRG4\Grafiken\Model_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32202"/>
            <a:ext cx="5688632" cy="518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4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. Datenmodell (UML-Model)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4098" name="Picture 2" descr="E:\PRG4\Grafiken\IO_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089650" cy="23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4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. Datenmodell (UML-</a:t>
            </a:r>
            <a:r>
              <a:rPr lang="de-DE" sz="3200" dirty="0" err="1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Controler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5122" name="Picture 2" descr="E:\PRG4\Grafiken\Controler_St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24" y="1339908"/>
            <a:ext cx="5870281" cy="49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6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626" y="357188"/>
            <a:ext cx="6624638" cy="503237"/>
          </a:xfrm>
          <a:prstGeom prst="rect">
            <a:avLst/>
          </a:prstGeom>
        </p:spPr>
        <p:txBody>
          <a:bodyPr/>
          <a:lstStyle/>
          <a:p>
            <a:pPr marL="457200" lvl="0" indent="-457200" algn="l"/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4</a:t>
            </a:r>
            <a:r>
              <a:rPr lang="de-DE" sz="3200" dirty="0" smtClean="0">
                <a:solidFill>
                  <a:srgbClr val="003B79"/>
                </a:solidFill>
                <a:latin typeface="+mj-lt"/>
                <a:ea typeface="+mj-ea"/>
                <a:cs typeface="+mj-cs"/>
              </a:rPr>
              <a:t>. Datenmodell (UML-View)</a:t>
            </a:r>
          </a:p>
          <a:p>
            <a:pPr marL="457200" lvl="0" indent="-457200" algn="l"/>
            <a:endParaRPr lang="de-DE" sz="3200" dirty="0" smtClean="0">
              <a:solidFill>
                <a:srgbClr val="003B7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23850" y="1052736"/>
            <a:ext cx="8568630" cy="5545137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20000"/>
              </a:spcAft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 smtClean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lang="de-DE" sz="2400" b="0" kern="0" dirty="0">
              <a:solidFill>
                <a:srgbClr val="003B79"/>
              </a:solidFill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rgbClr val="003B79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792410" y="1052736"/>
            <a:ext cx="8820150" cy="5545137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B7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  <p:pic>
        <p:nvPicPr>
          <p:cNvPr id="6146" name="Picture 2" descr="E:\PRG4\Grafiken\View_Observ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741488"/>
            <a:ext cx="770255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CC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</Words>
  <Application>Microsoft Office PowerPoint</Application>
  <PresentationFormat>Bildschirmpräsentation (4:3)</PresentationFormat>
  <Paragraphs>63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Standarddesign</vt:lpstr>
      <vt:lpstr>Agenda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</dc:creator>
  <cp:lastModifiedBy>RareHue</cp:lastModifiedBy>
  <cp:revision>1089</cp:revision>
  <dcterms:created xsi:type="dcterms:W3CDTF">1601-01-01T00:00:00Z</dcterms:created>
  <dcterms:modified xsi:type="dcterms:W3CDTF">2013-04-27T12:29:44Z</dcterms:modified>
</cp:coreProperties>
</file>