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404" y="-78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3678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Sabine Lück, Daniel Wandrowec, Roland Peyerl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29.04.2013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Anbindung eines webbasierten Artikelversands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Programmierung 4</a:t>
            </a:r>
            <a:endParaRPr lang="de-DE" dirty="0"/>
          </a:p>
          <a:p>
            <a:r>
              <a:rPr lang="de-DE" dirty="0"/>
              <a:t>Erfurt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2410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sz="2400" dirty="0" smtClean="0"/>
              <a:t>Zielbestimmung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Produkteinsatz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Produktübersicht (Architektur), was passiert wo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Datenmodell (vorläufig, </a:t>
            </a:r>
            <a:r>
              <a:rPr lang="de-DE" sz="2400" dirty="0" err="1" smtClean="0"/>
              <a:t>klassendiagramm</a:t>
            </a:r>
            <a:r>
              <a:rPr lang="de-DE" sz="2400" dirty="0" smtClean="0"/>
              <a:t>, </a:t>
            </a:r>
            <a:r>
              <a:rPr lang="de-DE" sz="2400" dirty="0" err="1" smtClean="0"/>
              <a:t>datenbankschema</a:t>
            </a:r>
            <a:r>
              <a:rPr lang="de-DE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Produktleistungen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Qualitätskriterien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Arbeitsaufteilung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Arbeitsaufteilung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Roland:	-Datenbankmodell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-Datenbankschnittstelle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Sabine:	-Kontaktbuch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-Test-GUI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-Artikel</a:t>
            </a:r>
          </a:p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Daniel:	-Angebote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-Rechnungen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-UML-Klassen-Diagramm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Alle:		-Dokumentation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-Testen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Zeitplan</a:t>
            </a:r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Bildschirmpräsentation (4:3)</PresentationFormat>
  <Paragraphs>41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Standarddesign</vt:lpstr>
      <vt:lpstr> Anbindung eines webbasierten Artikelversands </vt:lpstr>
      <vt:lpstr>Agenda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Roland Peyerl</cp:lastModifiedBy>
  <cp:revision>1087</cp:revision>
  <dcterms:created xsi:type="dcterms:W3CDTF">1601-01-01T00:00:00Z</dcterms:created>
  <dcterms:modified xsi:type="dcterms:W3CDTF">2013-04-26T10:38:16Z</dcterms:modified>
</cp:coreProperties>
</file>