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200" y="-90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8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FAF70BFB-4783-4F51-8BF5-7317EEC6EF35}">
      <dgm:prSet phldrT="[Text]"/>
      <dgm:spPr/>
      <dgm:t>
        <a:bodyPr/>
        <a:lstStyle/>
        <a:p>
          <a:r>
            <a:rPr lang="de-DE" dirty="0" smtClean="0"/>
            <a:t>GUI / Views (Frontend: Client)</a:t>
          </a:r>
        </a:p>
        <a:p>
          <a:r>
            <a:rPr lang="de-DE" dirty="0" smtClean="0"/>
            <a:t>(Verschiedene Views/Seiten für die Darstellung der Komponenten)</a:t>
          </a:r>
          <a:endParaRPr lang="de-DE" dirty="0"/>
        </a:p>
      </dgm:t>
    </dgm:pt>
    <dgm:pt modelId="{2A029994-C2C0-4EE1-B755-FA004BA6D97E}" type="parTrans" cxnId="{F3CF486C-10E7-4E39-A710-F5BB5544CA41}">
      <dgm:prSet/>
      <dgm:spPr/>
      <dgm:t>
        <a:bodyPr/>
        <a:lstStyle/>
        <a:p>
          <a:endParaRPr lang="de-DE"/>
        </a:p>
      </dgm:t>
    </dgm:pt>
    <dgm:pt modelId="{DEDA182C-7499-4418-AB7D-347F844A2C82}" type="sibTrans" cxnId="{F3CF486C-10E7-4E39-A710-F5BB5544CA41}">
      <dgm:prSet/>
      <dgm:spPr/>
      <dgm:t>
        <a:bodyPr/>
        <a:lstStyle/>
        <a:p>
          <a:endParaRPr lang="de-DE"/>
        </a:p>
      </dgm:t>
    </dgm:pt>
    <dgm:pt modelId="{29D9B251-29DA-4A51-8724-7B091C6BB70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Logik (Backend: Server)</a:t>
          </a:r>
        </a:p>
        <a:p>
          <a:r>
            <a:rPr lang="de-DE" dirty="0" smtClean="0"/>
            <a:t>(Administration und Vermittlung zwischen GUI und DB, übernimmt die Funktionellen Aufgaben)</a:t>
          </a:r>
          <a:endParaRPr lang="de-DE" dirty="0"/>
        </a:p>
      </dgm:t>
    </dgm:pt>
    <dgm:pt modelId="{1F15689B-6FA6-45FD-A7E6-E2B4E1BD66DF}" type="parTrans" cxnId="{337098D6-0457-4D12-BAF7-C8E916578880}">
      <dgm:prSet/>
      <dgm:spPr/>
      <dgm:t>
        <a:bodyPr/>
        <a:lstStyle/>
        <a:p>
          <a:endParaRPr lang="de-DE"/>
        </a:p>
      </dgm:t>
    </dgm:pt>
    <dgm:pt modelId="{65400037-260A-4D6A-9362-F22300DB5541}" type="sibTrans" cxnId="{337098D6-0457-4D12-BAF7-C8E916578880}">
      <dgm:prSet/>
      <dgm:spPr/>
      <dgm:t>
        <a:bodyPr/>
        <a:lstStyle/>
        <a:p>
          <a:endParaRPr lang="de-DE"/>
        </a:p>
      </dgm:t>
    </dgm:pt>
    <dgm:pt modelId="{B7A26834-8C9B-4D90-9DDB-8052E2A67AE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DB (Backend: Server)</a:t>
          </a:r>
        </a:p>
        <a:p>
          <a:r>
            <a:rPr lang="de-DE" dirty="0" smtClean="0"/>
            <a:t>(Daten Speicher)</a:t>
          </a:r>
          <a:endParaRPr lang="de-DE" dirty="0"/>
        </a:p>
      </dgm:t>
    </dgm:pt>
    <dgm:pt modelId="{D7BAE13F-5606-46AA-A9EC-803AA747DD07}" type="parTrans" cxnId="{5CEE7EC2-BC08-4D8E-974F-07678DC80982}">
      <dgm:prSet/>
      <dgm:spPr/>
      <dgm:t>
        <a:bodyPr/>
        <a:lstStyle/>
        <a:p>
          <a:endParaRPr lang="de-DE"/>
        </a:p>
      </dgm:t>
    </dgm:pt>
    <dgm:pt modelId="{C6957642-2FAB-4C6E-9103-A7279AC985C1}" type="sibTrans" cxnId="{5CEE7EC2-BC08-4D8E-974F-07678DC80982}">
      <dgm:prSet/>
      <dgm:spPr/>
      <dgm:t>
        <a:bodyPr/>
        <a:lstStyle/>
        <a:p>
          <a:endParaRPr lang="de-DE"/>
        </a:p>
      </dgm:t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  <dgm:pt modelId="{02D9A017-79A0-4324-B43C-8A07606905D3}" type="pres">
      <dgm:prSet presAssocID="{CFF3B1CF-EB9C-453C-B061-6E3686B9A8FC}" presName="pyramid" presStyleLbl="node1" presStyleIdx="0" presStyleCnt="1"/>
      <dgm:spPr/>
    </dgm:pt>
    <dgm:pt modelId="{7C4FDDC1-7078-4B8D-8C27-F67735DCC608}" type="pres">
      <dgm:prSet presAssocID="{CFF3B1CF-EB9C-453C-B061-6E3686B9A8FC}" presName="theList" presStyleCnt="0"/>
      <dgm:spPr/>
    </dgm:pt>
    <dgm:pt modelId="{E8DEFB12-6D57-4937-AAD2-62D03996E598}" type="pres">
      <dgm:prSet presAssocID="{FAF70BFB-4783-4F51-8BF5-7317EEC6EF35}" presName="aNode" presStyleLbl="fgAcc1" presStyleIdx="0" presStyleCnt="3" custLinFactY="9624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05345D-8982-418D-808A-319AF4BAA8DD}" type="pres">
      <dgm:prSet presAssocID="{FAF70BFB-4783-4F51-8BF5-7317EEC6EF35}" presName="aSpace" presStyleCnt="0"/>
      <dgm:spPr/>
    </dgm:pt>
    <dgm:pt modelId="{310BA78A-8678-459A-83E5-137B0D98A742}" type="pres">
      <dgm:prSet presAssocID="{29D9B251-29DA-4A51-8724-7B091C6BB70F}" presName="aNode" presStyleLbl="fgAcc1" presStyleIdx="1" presStyleCnt="3" custLinFactY="17811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E0E707-35D8-46CE-B395-B04C62087D2E}" type="pres">
      <dgm:prSet presAssocID="{29D9B251-29DA-4A51-8724-7B091C6BB70F}" presName="aSpace" presStyleCnt="0"/>
      <dgm:spPr/>
    </dgm:pt>
    <dgm:pt modelId="{062AFA01-7CF0-418D-B265-E59D3C8C41C8}" type="pres">
      <dgm:prSet presAssocID="{B7A26834-8C9B-4D90-9DDB-8052E2A67AEF}" presName="aNode" presStyleLbl="fgAcc1" presStyleIdx="2" presStyleCnt="3" custLinFactY="25997" custLinFactNeighborX="1053" custLinFactNeighborY="100000">
        <dgm:presLayoutVars>
          <dgm:bulletEnabled val="1"/>
        </dgm:presLayoutVars>
      </dgm:prSet>
      <dgm:spPr/>
    </dgm:pt>
    <dgm:pt modelId="{2FB6F946-22F6-4CD5-B929-D4151F16471A}" type="pres">
      <dgm:prSet presAssocID="{B7A26834-8C9B-4D90-9DDB-8052E2A67AEF}" presName="aSpace" presStyleCnt="0"/>
      <dgm:spPr/>
    </dgm:pt>
  </dgm:ptLst>
  <dgm:cxnLst>
    <dgm:cxn modelId="{5CEE7EC2-BC08-4D8E-974F-07678DC80982}" srcId="{CFF3B1CF-EB9C-453C-B061-6E3686B9A8FC}" destId="{B7A26834-8C9B-4D90-9DDB-8052E2A67AEF}" srcOrd="2" destOrd="0" parTransId="{D7BAE13F-5606-46AA-A9EC-803AA747DD07}" sibTransId="{C6957642-2FAB-4C6E-9103-A7279AC985C1}"/>
    <dgm:cxn modelId="{D25FE56C-0DBA-4288-A5A2-CE13950A4EEB}" type="presOf" srcId="{FAF70BFB-4783-4F51-8BF5-7317EEC6EF35}" destId="{E8DEFB12-6D57-4937-AAD2-62D03996E598}" srcOrd="0" destOrd="0" presId="urn:microsoft.com/office/officeart/2005/8/layout/pyramid2"/>
    <dgm:cxn modelId="{7092B6B7-82E0-4761-9DD2-4A948D06F676}" type="presOf" srcId="{CFF3B1CF-EB9C-453C-B061-6E3686B9A8FC}" destId="{84BA9ACD-679E-4E3D-89FB-F18790F93E8B}" srcOrd="0" destOrd="0" presId="urn:microsoft.com/office/officeart/2005/8/layout/pyramid2"/>
    <dgm:cxn modelId="{F3CF486C-10E7-4E39-A710-F5BB5544CA41}" srcId="{CFF3B1CF-EB9C-453C-B061-6E3686B9A8FC}" destId="{FAF70BFB-4783-4F51-8BF5-7317EEC6EF35}" srcOrd="0" destOrd="0" parTransId="{2A029994-C2C0-4EE1-B755-FA004BA6D97E}" sibTransId="{DEDA182C-7499-4418-AB7D-347F844A2C82}"/>
    <dgm:cxn modelId="{F18AD87C-953F-41B5-B581-0CC63BA47866}" type="presOf" srcId="{29D9B251-29DA-4A51-8724-7B091C6BB70F}" destId="{310BA78A-8678-459A-83E5-137B0D98A742}" srcOrd="0" destOrd="0" presId="urn:microsoft.com/office/officeart/2005/8/layout/pyramid2"/>
    <dgm:cxn modelId="{337098D6-0457-4D12-BAF7-C8E916578880}" srcId="{CFF3B1CF-EB9C-453C-B061-6E3686B9A8FC}" destId="{29D9B251-29DA-4A51-8724-7B091C6BB70F}" srcOrd="1" destOrd="0" parTransId="{1F15689B-6FA6-45FD-A7E6-E2B4E1BD66DF}" sibTransId="{65400037-260A-4D6A-9362-F22300DB5541}"/>
    <dgm:cxn modelId="{36BB1ED9-3CF0-422C-8CB2-607C60A62647}" type="presOf" srcId="{B7A26834-8C9B-4D90-9DDB-8052E2A67AEF}" destId="{062AFA01-7CF0-418D-B265-E59D3C8C41C8}" srcOrd="0" destOrd="0" presId="urn:microsoft.com/office/officeart/2005/8/layout/pyramid2"/>
    <dgm:cxn modelId="{B7DF86DC-21EC-4623-BD74-B00F85626863}" type="presParOf" srcId="{84BA9ACD-679E-4E3D-89FB-F18790F93E8B}" destId="{02D9A017-79A0-4324-B43C-8A07606905D3}" srcOrd="0" destOrd="0" presId="urn:microsoft.com/office/officeart/2005/8/layout/pyramid2"/>
    <dgm:cxn modelId="{182F46B2-5F31-4CEC-A4C7-4009D14C538F}" type="presParOf" srcId="{84BA9ACD-679E-4E3D-89FB-F18790F93E8B}" destId="{7C4FDDC1-7078-4B8D-8C27-F67735DCC608}" srcOrd="1" destOrd="0" presId="urn:microsoft.com/office/officeart/2005/8/layout/pyramid2"/>
    <dgm:cxn modelId="{258E99B6-DE47-47DE-A51B-16887F51D303}" type="presParOf" srcId="{7C4FDDC1-7078-4B8D-8C27-F67735DCC608}" destId="{E8DEFB12-6D57-4937-AAD2-62D03996E598}" srcOrd="0" destOrd="0" presId="urn:microsoft.com/office/officeart/2005/8/layout/pyramid2"/>
    <dgm:cxn modelId="{C0786818-B695-4D50-9E60-03EC6F025DA7}" type="presParOf" srcId="{7C4FDDC1-7078-4B8D-8C27-F67735DCC608}" destId="{8105345D-8982-418D-808A-319AF4BAA8DD}" srcOrd="1" destOrd="0" presId="urn:microsoft.com/office/officeart/2005/8/layout/pyramid2"/>
    <dgm:cxn modelId="{A6E130A8-20EF-4E15-A642-8D31BC0DE99E}" type="presParOf" srcId="{7C4FDDC1-7078-4B8D-8C27-F67735DCC608}" destId="{310BA78A-8678-459A-83E5-137B0D98A742}" srcOrd="2" destOrd="0" presId="urn:microsoft.com/office/officeart/2005/8/layout/pyramid2"/>
    <dgm:cxn modelId="{937B06F4-F84F-4196-97B8-BE0CD1F7138E}" type="presParOf" srcId="{7C4FDDC1-7078-4B8D-8C27-F67735DCC608}" destId="{2FE0E707-35D8-46CE-B395-B04C62087D2E}" srcOrd="3" destOrd="0" presId="urn:microsoft.com/office/officeart/2005/8/layout/pyramid2"/>
    <dgm:cxn modelId="{56C698E1-D3F9-483D-A12F-D008E1B883C8}" type="presParOf" srcId="{7C4FDDC1-7078-4B8D-8C27-F67735DCC608}" destId="{062AFA01-7CF0-418D-B265-E59D3C8C41C8}" srcOrd="4" destOrd="0" presId="urn:microsoft.com/office/officeart/2005/8/layout/pyramid2"/>
    <dgm:cxn modelId="{9C5819A8-B785-4097-B471-5009E767772E}" type="presParOf" srcId="{7C4FDDC1-7078-4B8D-8C27-F67735DCC608}" destId="{2FB6F946-22F6-4CD5-B929-D4151F16471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9A017-79A0-4324-B43C-8A07606905D3}">
      <dsp:nvSpPr>
        <dsp:cNvPr id="0" name=""/>
        <dsp:cNvSpPr/>
      </dsp:nvSpPr>
      <dsp:spPr>
        <a:xfrm>
          <a:off x="1221621" y="0"/>
          <a:ext cx="5545137" cy="5545137"/>
        </a:xfrm>
        <a:prstGeom prst="triangl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DEFB12-6D57-4937-AAD2-62D03996E598}">
      <dsp:nvSpPr>
        <dsp:cNvPr id="0" name=""/>
        <dsp:cNvSpPr/>
      </dsp:nvSpPr>
      <dsp:spPr>
        <a:xfrm>
          <a:off x="3994189" y="847900"/>
          <a:ext cx="3604339" cy="1312637"/>
        </a:xfrm>
        <a:prstGeom prst="round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 / Views (Frontend: Client)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(Verschiedene Views/Seiten für die Darstellung der Komponenten)</a:t>
          </a:r>
          <a:endParaRPr lang="de-DE" sz="1700" kern="1200" dirty="0"/>
        </a:p>
      </dsp:txBody>
      <dsp:txXfrm>
        <a:off x="4058267" y="911978"/>
        <a:ext cx="3476183" cy="1184481"/>
      </dsp:txXfrm>
    </dsp:sp>
    <dsp:sp modelId="{310BA78A-8678-459A-83E5-137B0D98A742}">
      <dsp:nvSpPr>
        <dsp:cNvPr id="0" name=""/>
        <dsp:cNvSpPr/>
      </dsp:nvSpPr>
      <dsp:spPr>
        <a:xfrm>
          <a:off x="4032143" y="2432083"/>
          <a:ext cx="3604339" cy="1312637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Logik (Backend: Server)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(Administration und Vermittlung zwischen GUI und DB, übernimmt die Funktionellen Aufgaben)</a:t>
          </a:r>
          <a:endParaRPr lang="de-DE" sz="1700" kern="1200" dirty="0"/>
        </a:p>
      </dsp:txBody>
      <dsp:txXfrm>
        <a:off x="4096221" y="2496161"/>
        <a:ext cx="3476183" cy="1184481"/>
      </dsp:txXfrm>
    </dsp:sp>
    <dsp:sp modelId="{062AFA01-7CF0-418D-B265-E59D3C8C41C8}">
      <dsp:nvSpPr>
        <dsp:cNvPr id="0" name=""/>
        <dsp:cNvSpPr/>
      </dsp:nvSpPr>
      <dsp:spPr>
        <a:xfrm>
          <a:off x="4032143" y="4016253"/>
          <a:ext cx="3604339" cy="1312637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DB (Backend: Server)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(Daten Speicher)</a:t>
          </a:r>
          <a:endParaRPr lang="de-DE" sz="1700" kern="1200" dirty="0"/>
        </a:p>
      </dsp:txBody>
      <dsp:txXfrm>
        <a:off x="4096221" y="4080331"/>
        <a:ext cx="3476183" cy="1184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29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837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3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3-SchichtenModel</a:t>
            </a:r>
          </a:p>
          <a:p>
            <a:endParaRPr lang="de-DE" dirty="0" smtClean="0"/>
          </a:p>
          <a:p>
            <a:r>
              <a:rPr lang="de-DE" dirty="0" smtClean="0"/>
              <a:t>Frontend: GUI – Übernimmt</a:t>
            </a:r>
            <a:r>
              <a:rPr lang="de-DE" baseline="0" dirty="0" smtClean="0"/>
              <a:t> anzeige der verschiedenen </a:t>
            </a:r>
            <a:r>
              <a:rPr lang="de-DE" baseline="0" dirty="0" err="1" smtClean="0"/>
              <a:t>Seitenfür</a:t>
            </a:r>
            <a:r>
              <a:rPr lang="de-DE" baseline="0" dirty="0" smtClean="0"/>
              <a:t> In- und Output (z.B. Bestätigungsseite, Erstellung von Produkten,…)</a:t>
            </a:r>
          </a:p>
          <a:p>
            <a:r>
              <a:rPr lang="de-DE" dirty="0" smtClean="0"/>
              <a:t>Backend: Logik</a:t>
            </a:r>
            <a:r>
              <a:rPr lang="de-DE" baseline="0" dirty="0" smtClean="0"/>
              <a:t> – funktionaler Ablauf des Programmes, besteht aus den Komponenten Angebot, Rechnung, Produkt, Nutzer, Kunde, Anschrift,.. </a:t>
            </a:r>
          </a:p>
          <a:p>
            <a:r>
              <a:rPr lang="de-DE" baseline="0" dirty="0" smtClean="0"/>
              <a:t>Backend: DB – </a:t>
            </a:r>
            <a:r>
              <a:rPr lang="de-DE" baseline="0" dirty="0" err="1" smtClean="0"/>
              <a:t>speicher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verwaltung</a:t>
            </a:r>
            <a:r>
              <a:rPr lang="de-DE" baseline="0" dirty="0" smtClean="0"/>
              <a:t> wo sich alle </a:t>
            </a:r>
            <a:r>
              <a:rPr lang="de-DE" baseline="0" smtClean="0"/>
              <a:t>Daten befindet</a:t>
            </a: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3678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Sabine Lück, Daniel Wandrowec, Roland Peyerl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29.04.2013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Anbindung eines webbasierten Artikelversands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Programmierung 4</a:t>
            </a:r>
            <a:endParaRPr lang="de-DE" dirty="0"/>
          </a:p>
          <a:p>
            <a:r>
              <a:rPr lang="de-DE" dirty="0"/>
              <a:t>Erfurt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2410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sz="2400" dirty="0" smtClean="0"/>
              <a:t>Zielbestimmung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Produkteinsatz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Produktübersicht (Architektur), was passiert wo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Datenmodell (vorläufig, </a:t>
            </a:r>
            <a:r>
              <a:rPr lang="de-DE" sz="2400" dirty="0" err="1" smtClean="0"/>
              <a:t>klassendiagramm</a:t>
            </a:r>
            <a:r>
              <a:rPr lang="de-DE" sz="2400" dirty="0" smtClean="0"/>
              <a:t>, </a:t>
            </a:r>
            <a:r>
              <a:rPr lang="de-DE" sz="2400" dirty="0" err="1" smtClean="0"/>
              <a:t>datenbankschema</a:t>
            </a:r>
            <a:r>
              <a:rPr lang="de-DE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Produktleistungen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Qualitätskriterien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Arbeitsaufteilung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85790"/>
              </p:ext>
            </p:extLst>
          </p:nvPr>
        </p:nvGraphicFramePr>
        <p:xfrm>
          <a:off x="216346" y="980429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3. Produktübersicht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9512" y="1484784"/>
            <a:ext cx="399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Produktarchitektur</a:t>
            </a:r>
            <a:endParaRPr lang="de-DE" sz="32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Arbeitsaufteilung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Roland:	-Datenbankmodell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-Datenbankschnittstelle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Sabine:	-Kontaktbuch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-Test-GUI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-Artikel</a:t>
            </a:r>
          </a:p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Daniel:	-Angebote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-Rechnungen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-UML-Klassen-Diagramm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Alle:		-Dokumentation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-Testen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Zeitplan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Bildschirmpräsentation (4:3)</PresentationFormat>
  <Paragraphs>55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Standarddesign</vt:lpstr>
      <vt:lpstr> Anbindung eines webbasierten Artikelversands </vt:lpstr>
      <vt:lpstr>Agenda</vt:lpstr>
      <vt:lpstr>3. Produktübersicht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Shayla</cp:lastModifiedBy>
  <cp:revision>1090</cp:revision>
  <dcterms:created xsi:type="dcterms:W3CDTF">1601-01-01T00:00:00Z</dcterms:created>
  <dcterms:modified xsi:type="dcterms:W3CDTF">2013-04-27T09:25:52Z</dcterms:modified>
</cp:coreProperties>
</file>