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3979" autoAdjust="0"/>
  </p:normalViewPr>
  <p:slideViewPr>
    <p:cSldViewPr>
      <p:cViewPr varScale="1">
        <p:scale>
          <a:sx n="49" d="100"/>
          <a:sy n="49" d="100"/>
        </p:scale>
        <p:origin x="-108" y="-270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Grußformel</a:t>
            </a:r>
          </a:p>
          <a:p>
            <a:r>
              <a:rPr lang="de-DE" dirty="0" smtClean="0"/>
              <a:t>Green</a:t>
            </a:r>
            <a:r>
              <a:rPr lang="de-DE" baseline="0" dirty="0" smtClean="0"/>
              <a:t> IT näher bringen</a:t>
            </a:r>
          </a:p>
          <a:p>
            <a:r>
              <a:rPr lang="de-DE" baseline="0" dirty="0" smtClean="0"/>
              <a:t>Wozu Green IT? was kann erreicht werden? Wo einsetzen?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-Grundlegendes: Definition, Kennzeichen</a:t>
            </a:r>
          </a:p>
          <a:p>
            <a:r>
              <a:rPr lang="de-DE" dirty="0" smtClean="0"/>
              <a:t>-Anwendungsbereiche, speziell Rechenzentren</a:t>
            </a: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-CO2 Anteil der selbe wie weltweiter Flugverkehr (820 </a:t>
            </a:r>
            <a:r>
              <a:rPr lang="de-DE" dirty="0" err="1" smtClean="0"/>
              <a:t>mio</a:t>
            </a:r>
            <a:r>
              <a:rPr lang="de-DE" dirty="0" smtClean="0"/>
              <a:t> tonnen/</a:t>
            </a:r>
            <a:r>
              <a:rPr lang="de-DE" dirty="0" err="1" smtClean="0"/>
              <a:t>jahr</a:t>
            </a:r>
            <a:r>
              <a:rPr lang="de-DE" dirty="0" smtClean="0"/>
              <a:t>)</a:t>
            </a:r>
          </a:p>
          <a:p>
            <a:r>
              <a:rPr lang="de-DE" dirty="0" smtClean="0"/>
              <a:t>-Tendenz</a:t>
            </a:r>
            <a:r>
              <a:rPr lang="de-DE" baseline="0" dirty="0" smtClean="0"/>
              <a:t> durch Nutzung in Schwellenländern stark steigend (</a:t>
            </a:r>
            <a:r>
              <a:rPr lang="de-DE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Bedarf an Speicher- und Rechenkapazität</a:t>
            </a:r>
            <a:r>
              <a:rPr lang="de-DE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jährlich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knapp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60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%,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die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Anzahl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der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Internetnutzer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um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15%</a:t>
            </a:r>
            <a:r>
              <a:rPr lang="en-GB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zu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-EU möchte Ausstoß bis 2020 auf 80% des Stands von 1990 erreichen(ca. 60% Reduktion)</a:t>
            </a:r>
          </a:p>
          <a:p>
            <a:r>
              <a:rPr lang="de-DE" baseline="0" dirty="0" smtClean="0"/>
              <a:t>*Klick*</a:t>
            </a:r>
          </a:p>
          <a:p>
            <a:r>
              <a:rPr lang="de-DE" baseline="0" dirty="0" smtClean="0"/>
              <a:t>-Potenzial da IT-eine stark unterstützende Funktion bietet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245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Roland Peyerl – BA 3. Semester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347864" y="659735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Green IT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18.12.2012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Anbindung </a:t>
            </a:r>
            <a:r>
              <a:rPr lang="de-DE" sz="4400" dirty="0" smtClean="0"/>
              <a:t>eines webbasierten </a:t>
            </a:r>
            <a:r>
              <a:rPr lang="de-DE" sz="4400" dirty="0" smtClean="0"/>
              <a:t>Artikelversands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Programmierung 4</a:t>
            </a:r>
            <a:endParaRPr lang="de-DE" dirty="0"/>
          </a:p>
          <a:p>
            <a:r>
              <a:rPr lang="de-DE" dirty="0"/>
              <a:t>Erfurt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2410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sz="2400" dirty="0" smtClean="0"/>
              <a:t>Zielbestimmung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Produkteinsatz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Produktübersicht (Architektur), was passiert wo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Datenmodell (vorläufig, </a:t>
            </a:r>
            <a:r>
              <a:rPr lang="de-DE" sz="2400" dirty="0" err="1" smtClean="0"/>
              <a:t>klassendiagramm</a:t>
            </a:r>
            <a:r>
              <a:rPr lang="de-DE" sz="2400" dirty="0" smtClean="0"/>
              <a:t>, </a:t>
            </a:r>
            <a:r>
              <a:rPr lang="de-DE" sz="2400" dirty="0" err="1" smtClean="0"/>
              <a:t>datenbankschema</a:t>
            </a:r>
            <a:r>
              <a:rPr lang="de-DE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Produktleistungen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Qualitätskriterien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Arbeitsaufteilung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Arbeitsaufteilung</a:t>
            </a:r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Roland:	-Datenbankmodell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-Datenbankschnittstelle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Sabine:	-Kontaktbuch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-Test-GUI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-Artikel</a:t>
            </a:r>
          </a:p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Daniel:	-Angebote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-Rechnungen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-UML-Klassen-Diagramm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Alle:		-Dokumentation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-Testen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Bildschirmpräsentation (4:3)</PresentationFormat>
  <Paragraphs>45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Standarddesign</vt:lpstr>
      <vt:lpstr> Anbindung eines webbasierten Artikelversands </vt:lpstr>
      <vt:lpstr>Agenda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Roland Peyerl</cp:lastModifiedBy>
  <cp:revision>1085</cp:revision>
  <dcterms:created xsi:type="dcterms:W3CDTF">1601-01-01T00:00:00Z</dcterms:created>
  <dcterms:modified xsi:type="dcterms:W3CDTF">2013-04-25T09:17:57Z</dcterms:modified>
</cp:coreProperties>
</file>