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5" r:id="rId4"/>
    <p:sldId id="278" r:id="rId5"/>
    <p:sldId id="279" r:id="rId6"/>
    <p:sldId id="261" r:id="rId7"/>
    <p:sldId id="277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3979" autoAdjust="0"/>
  </p:normalViewPr>
  <p:slideViewPr>
    <p:cSldViewPr>
      <p:cViewPr>
        <p:scale>
          <a:sx n="66" d="100"/>
          <a:sy n="66" d="100"/>
        </p:scale>
        <p:origin x="-1284" y="12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7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3678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Sabine Lück, Daniel Wandrowec, Roland Peyerl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29.04.2013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2"/>
            <a:ext cx="8640763" cy="2330499"/>
          </a:xfrm>
        </p:spPr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Anbindung eines webbasierten </a:t>
            </a:r>
            <a:r>
              <a:rPr lang="de-DE" sz="4400" dirty="0" smtClean="0"/>
              <a:t>Artikelversands</a:t>
            </a:r>
            <a:br>
              <a:rPr lang="de-DE" sz="4400" dirty="0" smtClean="0"/>
            </a:br>
            <a:r>
              <a:rPr lang="de-DE" sz="4400" dirty="0" smtClean="0"/>
              <a:t>(Zwischenstand)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Programmierung 4</a:t>
            </a:r>
            <a:endParaRPr lang="de-DE" dirty="0"/>
          </a:p>
          <a:p>
            <a:r>
              <a:rPr lang="de-DE" dirty="0"/>
              <a:t>Erfurt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Fortschritt: SOLL/IST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Aktuelle „Baustellen“</a:t>
            </a: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Nächste Schritte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  <a:endParaRPr lang="de-D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Fortschritt: SOLL/IST</a:t>
            </a:r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196752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1397000"/>
          <a:ext cx="8712968" cy="361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516597">
                <a:tc>
                  <a:txBody>
                    <a:bodyPr/>
                    <a:lstStyle/>
                    <a:p>
                      <a:r>
                        <a:rPr lang="de-DE" dirty="0" smtClean="0"/>
                        <a:t>Arbeitsschritt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Erreicht?</a:t>
                      </a:r>
                      <a:endParaRPr lang="de-DE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B7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Datenbank anlegen bis 02.05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r>
                        <a:rPr lang="de-DE" dirty="0" smtClean="0"/>
                        <a:t>Kommunikation</a:t>
                      </a:r>
                      <a:r>
                        <a:rPr lang="de-DE" baseline="0" dirty="0" smtClean="0"/>
                        <a:t> Java &lt;-&gt; DB bis 13.05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r>
                        <a:rPr lang="de-DE" dirty="0" smtClean="0"/>
                        <a:t>Modellierung der Web-GUI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357188"/>
            <a:ext cx="7056784" cy="503237"/>
          </a:xfrm>
          <a:prstGeom prst="rect">
            <a:avLst/>
          </a:prstGeom>
        </p:spPr>
        <p:txBody>
          <a:bodyPr/>
          <a:lstStyle/>
          <a:p>
            <a:pPr marL="45720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2. Aktuelle Probleme / Baustellen</a:t>
            </a:r>
            <a:endParaRPr lang="de-DE" sz="3200" dirty="0" smtClean="0"/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9512" y="12051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Schleppender Fortschritt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durch Einlesen und Ausprobieren neuer Themengebiete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AutoNum type="arabicPeriod"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3. Nächste Schritte</a:t>
            </a:r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196752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051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de-DE" sz="2400" b="0" kern="0" dirty="0" smtClean="0">
                <a:solidFill>
                  <a:srgbClr val="003B79"/>
                </a:solidFill>
              </a:rPr>
              <a:t> </a:t>
            </a:r>
            <a:r>
              <a:rPr lang="de-DE" sz="2400" b="0" kern="0" dirty="0" smtClean="0">
                <a:solidFill>
                  <a:srgbClr val="003B79"/>
                </a:solidFill>
              </a:rPr>
              <a:t>-Funktionen </a:t>
            </a:r>
            <a:r>
              <a:rPr lang="de-DE" sz="2400" b="0" kern="0" dirty="0" smtClean="0">
                <a:solidFill>
                  <a:srgbClr val="003B79"/>
                </a:solidFill>
              </a:rPr>
              <a:t>der DB-Controller Klasse</a:t>
            </a:r>
          </a:p>
          <a:p>
            <a:pPr marL="457200" lvl="0" indent="-457200" algn="l">
              <a:spcBef>
                <a:spcPct val="20000"/>
              </a:spcBef>
              <a:spcAft>
                <a:spcPct val="20000"/>
              </a:spcAft>
              <a:defRPr/>
            </a:pPr>
            <a:endParaRPr lang="de-DE" sz="2400" b="0" kern="0" dirty="0" smtClean="0">
              <a:solidFill>
                <a:srgbClr val="003B79"/>
              </a:solidFill>
            </a:endParaRPr>
          </a:p>
          <a:p>
            <a:pPr marL="457200" lvl="0" indent="-4572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de-DE" sz="2400" b="0" kern="0" dirty="0" smtClean="0">
                <a:solidFill>
                  <a:srgbClr val="003B79"/>
                </a:solidFill>
              </a:rPr>
              <a:t>	</a:t>
            </a:r>
            <a:r>
              <a:rPr lang="de-DE" sz="2400" b="0" kern="0" dirty="0" smtClean="0">
                <a:solidFill>
                  <a:srgbClr val="003B79"/>
                </a:solidFill>
              </a:rPr>
              <a:t>-GUI</a:t>
            </a:r>
            <a:endParaRPr kumimoji="0" lang="de-DE" sz="2400" b="0" i="0" u="none" strike="noStrike" kern="0" cap="none" spc="0" normalizeH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AutoNum type="arabicPeriod"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Zeitplan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7" name="Grafik 6" descr="Gantt PRG4 Zwischensta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628800"/>
            <a:ext cx="8784976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32856"/>
            <a:ext cx="8640763" cy="2736304"/>
          </a:xfrm>
        </p:spPr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6000" dirty="0" smtClean="0"/>
              <a:t>Vielen Dank</a:t>
            </a:r>
            <a:br>
              <a:rPr lang="de-DE" sz="6000" dirty="0" smtClean="0"/>
            </a:br>
            <a:r>
              <a:rPr lang="de-DE" sz="6000" dirty="0" smtClean="0"/>
              <a:t>für Ihre Aufmerksamkeit</a:t>
            </a:r>
            <a:br>
              <a:rPr lang="de-DE" sz="6000" dirty="0" smtClean="0"/>
            </a:br>
            <a:endParaRPr lang="de-DE" sz="6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Bildschirmpräsentation (4:3)</PresentationFormat>
  <Paragraphs>68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Standarddesign</vt:lpstr>
      <vt:lpstr> Anbindung eines webbasierten Artikelversands (Zwischenstand) </vt:lpstr>
      <vt:lpstr>Agenda</vt:lpstr>
      <vt:lpstr>Folie 3</vt:lpstr>
      <vt:lpstr>Folie 4</vt:lpstr>
      <vt:lpstr>Folie 5</vt:lpstr>
      <vt:lpstr>Folie 6</vt:lpstr>
      <vt:lpstr> Vielen Dank für Ihre Aufmerksamkeit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Roland Peyerl</cp:lastModifiedBy>
  <cp:revision>1119</cp:revision>
  <dcterms:created xsi:type="dcterms:W3CDTF">1601-01-01T00:00:00Z</dcterms:created>
  <dcterms:modified xsi:type="dcterms:W3CDTF">2013-05-26T17:47:19Z</dcterms:modified>
</cp:coreProperties>
</file>