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5497D4"/>
    <a:srgbClr val="00F66F"/>
    <a:srgbClr val="FF6464"/>
    <a:srgbClr val="FFFF64"/>
    <a:srgbClr val="FF3300"/>
    <a:srgbClr val="0099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AAF52-9E4F-4741-A444-8EB36833D185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CD13C-D4A6-4DCE-8867-A2186453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CD13C-D4A6-4DCE-8867-A2186453D8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0163-D807-3B0C-8789-DDFC75BDE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B0280-CFF3-C316-819F-9702998FE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0471-266B-93EB-089A-66B49D68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FD1-ECFF-EE79-C56D-822B1131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73D58-125D-5982-7ABC-D0D70D39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508C-0ABE-901B-673F-9D4324C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0B6A-7EB8-EF43-5F19-2477002B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22FA-1C52-FD86-3ACB-4286ADBA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F797-06C6-A392-840E-DDF8BE92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69E7-2895-B3B0-4FC5-DB848EBE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838D1-CD80-3282-3622-9B603418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254C7-6E3E-14C3-4C1F-5D6A48D5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4856-3EBB-8406-A50D-E1C42F68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EFBE-26C8-1EE4-0A17-6F5EA09A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F011-AE34-072D-02E2-45572B34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42D3-9D6C-21A7-4387-DDD95AD2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9A3-B173-A5F0-AEB6-DB398209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E035-2445-90D9-131D-F9194DF4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4A8EE-8757-47EC-4863-7B853FA0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1BD2-6D86-58F9-E47A-1EFE019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A6BE-C91A-1B93-F707-E87427FD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E212-C281-47DA-5FCA-996A87361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7375-638D-B8C2-3BB0-043409B1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59F4-2E0E-85AE-5073-72341042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A286-8A2E-3DAB-D498-434A456E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99F1-1ADB-1ED4-899F-D94E5FF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8205-0CDB-716F-DEC2-79DA17E31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2FFA6-A909-09D8-5D43-11371AC40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70DE-F221-1BDD-0117-1881F5B6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A13B-6978-75CF-8493-0301505F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8CD96-E287-3DC1-1A64-0DA590DC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2B35-2F23-1E30-4527-4DD61C44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EC0-0263-9672-49CC-33F52B8E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BA45-F91B-372E-4431-ED7E749D6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E595A-2AB7-FA96-40A3-8A3F5D39D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740C0-655A-8264-804E-938193183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0A3C5-306E-7129-9BEF-EEAE51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4D8CC-39F1-87BC-D383-3F1DF899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2A2E1-4D10-FF88-0219-1F0F9018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5DC5-F38A-D4A4-6AF7-4C2DBB3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5D6A-F7A1-1223-8EB4-6DFD6113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242CB-B265-8B21-C5CB-B3D946D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CDF91-753D-B5FD-0AE3-8147FD60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8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C9184-A8CB-19AE-A6ED-2439578B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A96EE-EF7E-8F82-B217-943A1395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A0566-5238-0C9A-D548-0C0D0DF0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E3C6-3957-4B7A-BAC1-AD81EB03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78A9-2C4B-AC7B-F048-4399C0A0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4ED55-AEA1-86D2-DBC2-86F48865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92EB-F975-1E4D-76FF-95D2CCAB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3695-1C8E-A044-826E-7A80A622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DB3E2-8034-B64E-420F-66EB67F9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96DE-4D86-A22A-1418-C575843A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0A747-495C-36F5-ABC8-57A28344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4796F-9917-0218-94B9-9296AEC7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B823-6F88-BBF5-CB6D-5D698A2A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1D75-26C1-8F5B-C2E3-7C9AA885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7CB14-9133-C8F1-02A3-49640969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0521-BE19-05F8-9A73-EEB9DED8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08E42-1CFD-14EA-2ABA-322A79BFB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967F-D238-0FEB-DDF7-2E1617112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62E6-6869-491F-9944-2DB36895D9AB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5C86-1E2D-770A-1D44-DB0AC8739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6FEC-6EF7-372B-F1D3-2D07BFC0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268B-2DD7-4378-93E9-0465E9D0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20BE2E-4121-F711-C4A7-8A6291EB37DA}"/>
              </a:ext>
            </a:extLst>
          </p:cNvPr>
          <p:cNvSpPr/>
          <p:nvPr/>
        </p:nvSpPr>
        <p:spPr>
          <a:xfrm>
            <a:off x="0" y="0"/>
            <a:ext cx="8132063" cy="6858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DA8E20-95B0-6AD2-2160-0745E50B2FA7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A878D-DE4A-718A-1105-5649F00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52" r="99436">
                        <a14:foregroundMark x1="18609" y1="24436" x2="18609" y2="24436"/>
                        <a14:foregroundMark x1="39474" y1="49060" x2="39474" y2="49060"/>
                        <a14:foregroundMark x1="59211" y1="48684" x2="59211" y2="48684"/>
                        <a14:foregroundMark x1="49060" y1="76692" x2="49060" y2="76692"/>
                        <a14:foregroundMark x1="32519" y1="73872" x2="32519" y2="73872"/>
                        <a14:foregroundMark x1="39474" y1="73496" x2="39474" y2="73496"/>
                        <a14:foregroundMark x1="34774" y1="35150" x2="34774" y2="35150"/>
                        <a14:foregroundMark x1="64850" y1="34774" x2="64850" y2="34774"/>
                        <a14:foregroundMark x1="32331" y1="87782" x2="32331" y2="87782"/>
                        <a14:foregroundMark x1="74624" y1="82143" x2="74624" y2="82143"/>
                        <a14:foregroundMark x1="86654" y1="67105" x2="86654" y2="67105"/>
                        <a14:foregroundMark x1="84586" y1="25752" x2="84586" y2="25752"/>
                        <a14:foregroundMark x1="68797" y1="12594" x2="68797" y2="12594"/>
                        <a14:backgroundMark x1="23308" y1="36466" x2="23308" y2="36466"/>
                        <a14:backgroundMark x1="23308" y1="57331" x2="23308" y2="57331"/>
                        <a14:backgroundMark x1="46992" y1="25376" x2="46992" y2="25376"/>
                        <a14:backgroundMark x1="77820" y1="40789" x2="77820" y2="40789"/>
                        <a14:backgroundMark x1="76692" y1="62030" x2="76692" y2="62030"/>
                        <a14:backgroundMark x1="65602" y1="72368" x2="65602" y2="72368"/>
                        <a14:backgroundMark x1="32895" y1="66353" x2="32895" y2="66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32" y="599768"/>
            <a:ext cx="2743200" cy="2743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5E4E293-617E-7108-79D2-1712368A8CAF}"/>
              </a:ext>
            </a:extLst>
          </p:cNvPr>
          <p:cNvSpPr txBox="1">
            <a:spLocks/>
          </p:cNvSpPr>
          <p:nvPr/>
        </p:nvSpPr>
        <p:spPr>
          <a:xfrm>
            <a:off x="408431" y="685800"/>
            <a:ext cx="7315200" cy="548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Introduction to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Arial Black" panose="020B0A04020102020204" pitchFamily="34" charset="0"/>
              </a:rPr>
              <a:t>Git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&amp; </a:t>
            </a:r>
            <a:r>
              <a:rPr lang="en-US" sz="8000" dirty="0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6500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2672-B4C3-C1FF-A3D7-683E105AD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049D1-FC51-C1E4-12F0-2AD1E0EFAB31}"/>
              </a:ext>
            </a:extLst>
          </p:cNvPr>
          <p:cNvSpPr/>
          <p:nvPr/>
        </p:nvSpPr>
        <p:spPr>
          <a:xfrm>
            <a:off x="0" y="0"/>
            <a:ext cx="8132063" cy="6858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0FFD2-CBBD-1F48-7C1A-92F74729F146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2951F-B66B-DDE8-08A9-91F6B74D4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0432" y="599768"/>
            <a:ext cx="2743200" cy="2743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EC0602-4000-4C79-CDA3-0ABAC01B883F}"/>
              </a:ext>
            </a:extLst>
          </p:cNvPr>
          <p:cNvSpPr txBox="1">
            <a:spLocks/>
          </p:cNvSpPr>
          <p:nvPr/>
        </p:nvSpPr>
        <p:spPr>
          <a:xfrm>
            <a:off x="408431" y="685800"/>
            <a:ext cx="7315200" cy="548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Crash Course on </a:t>
            </a:r>
            <a:r>
              <a:rPr lang="en-US" sz="8000" dirty="0">
                <a:solidFill>
                  <a:schemeClr val="bg1"/>
                </a:solidFill>
                <a:latin typeface="Arial Black" panose="020B0A0402010202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5791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Roxy Wong</dc:creator>
  <cp:lastModifiedBy>Roxy Wong</cp:lastModifiedBy>
  <cp:revision>3</cp:revision>
  <dcterms:created xsi:type="dcterms:W3CDTF">2024-11-22T20:40:35Z</dcterms:created>
  <dcterms:modified xsi:type="dcterms:W3CDTF">2024-11-22T21:26:22Z</dcterms:modified>
</cp:coreProperties>
</file>