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5CF35-53B3-4632-A9DB-8C8265F00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521" y="1510748"/>
            <a:ext cx="8825658" cy="3329581"/>
          </a:xfrm>
        </p:spPr>
        <p:txBody>
          <a:bodyPr/>
          <a:lstStyle/>
          <a:p>
            <a:r>
              <a:rPr lang="en-US" u="sng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Face Hider Bot</a:t>
            </a:r>
            <a:endParaRPr lang="ru-RU" u="sng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926639-82DD-4016-A328-23DFB6F37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51" y="4840329"/>
            <a:ext cx="2462888" cy="40753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TElegram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F61A6E-ED02-4A4B-B4AF-3A917D75D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" contrast="-4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56179" y="4112280"/>
            <a:ext cx="1957215" cy="195721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C26069-C060-40E2-BEB6-90407613C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540" y="4142126"/>
            <a:ext cx="1897524" cy="189752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896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0D8F0-3236-406F-9960-70CC90B2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89" y="415491"/>
            <a:ext cx="9404723" cy="1400530"/>
          </a:xfrm>
        </p:spPr>
        <p:txBody>
          <a:bodyPr/>
          <a:lstStyle/>
          <a:p>
            <a:r>
              <a:rPr lang="ru-RU" u="sng" dirty="0"/>
              <a:t>В чем суть?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97AFE-D01B-45AB-A967-0335FC75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7983"/>
            <a:ext cx="7868409" cy="5146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Face Hider Bot </a:t>
            </a:r>
            <a:r>
              <a:rPr lang="ru-RU" dirty="0"/>
              <a:t>призван помочь Вам при обработке            фотографий, на которых присутствуют люди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скрытие лиц с помощь </a:t>
            </a:r>
            <a:r>
              <a:rPr lang="ru-RU" dirty="0" err="1"/>
              <a:t>блюра</a:t>
            </a:r>
            <a:endParaRPr lang="ru-RU" dirty="0"/>
          </a:p>
          <a:p>
            <a:r>
              <a:rPr lang="ru-RU" dirty="0"/>
              <a:t>закрытие лиц прямоугольником</a:t>
            </a:r>
          </a:p>
          <a:p>
            <a:r>
              <a:rPr lang="ru-RU" dirty="0"/>
              <a:t>выделение черт лица</a:t>
            </a:r>
          </a:p>
          <a:p>
            <a:r>
              <a:rPr lang="ru-RU" dirty="0"/>
              <a:t>поиск человека по базе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DA04B-5600-4F11-8992-24D36A950932}"/>
              </a:ext>
            </a:extLst>
          </p:cNvPr>
          <p:cNvSpPr txBox="1"/>
          <p:nvPr/>
        </p:nvSpPr>
        <p:spPr>
          <a:xfrm>
            <a:off x="5790607" y="2883282"/>
            <a:ext cx="6751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данный момент доступны четыре варианта действий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95CC08-3FE1-4839-AF6C-1DDBCBE6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942130">
            <a:off x="3589188" y="2630535"/>
            <a:ext cx="2033806" cy="20338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019EB9-1EE4-4C01-BDC8-176CFDD13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92" y="2366186"/>
            <a:ext cx="441032" cy="4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536E1-3D04-4C7B-AD3A-69196213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362" y="864704"/>
            <a:ext cx="3138751" cy="1172817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ru-RU" sz="2800" u="sng" dirty="0"/>
              <a:t>Безопасность </a:t>
            </a:r>
            <a:br>
              <a:rPr lang="ru-RU" sz="2800" u="sng" dirty="0"/>
            </a:br>
            <a:r>
              <a:rPr lang="ru-RU" sz="2800" u="sng" dirty="0"/>
              <a:t>использования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8F24D9-BDF7-4696-BEB4-45888D942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0050" y="2378767"/>
            <a:ext cx="3401063" cy="28955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Бот удаляет все файлы, которые были ему отправлены (за исключением фото добавленных в его базу по инициативе пользователя).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В некоторых случаях бот может добавить пользователя в черный список.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Команда </a:t>
            </a:r>
            <a:r>
              <a:rPr lang="en-US" sz="16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/clean </a:t>
            </a:r>
            <a:r>
              <a:rPr lang="ru-RU" sz="16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очистит сообщения.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940F52-057B-4D80-8A52-6266AC017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48"/>
          <a:stretch/>
        </p:blipFill>
        <p:spPr>
          <a:xfrm>
            <a:off x="6191788" y="3314468"/>
            <a:ext cx="2847489" cy="87795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FF8162-8E1E-4A1C-9269-7ACE2405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911" y="4641575"/>
            <a:ext cx="1219200" cy="12192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F39C653-201A-4718-AEDE-987F5BC52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514241">
            <a:off x="5961563" y="3962199"/>
            <a:ext cx="460450" cy="46045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2C6ED90-53B6-47D9-994D-99162E219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713112" y="2985255"/>
            <a:ext cx="652329" cy="6584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A3E47F2-A48F-4A97-AA49-376E9D25F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868672" y="2981244"/>
            <a:ext cx="652329" cy="6584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12AD634-0A9D-4F53-8DC9-4E06DE8CF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716160" y="3862632"/>
            <a:ext cx="652329" cy="6584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8CA8344-85A3-4CBB-AC7E-A185BF624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9911" y="1606825"/>
            <a:ext cx="1172817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99EABCA-193D-49F2-889A-24582233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00"/>
                    </a14:imgEffect>
                    <a14:imgEffect>
                      <a14:saturation sat="8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08474" y="1241474"/>
            <a:ext cx="4375052" cy="437505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914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86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Face Hider Bot</vt:lpstr>
      <vt:lpstr>В чем суть?</vt:lpstr>
      <vt:lpstr>Безопасность  использования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Hider Bot</dc:title>
  <dc:creator>nicksokolov101@icloud.com</dc:creator>
  <cp:lastModifiedBy>nicksokolov101@icloud.com</cp:lastModifiedBy>
  <cp:revision>4</cp:revision>
  <dcterms:created xsi:type="dcterms:W3CDTF">2022-04-15T13:22:43Z</dcterms:created>
  <dcterms:modified xsi:type="dcterms:W3CDTF">2022-04-16T07:53:57Z</dcterms:modified>
</cp:coreProperties>
</file>