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60" r:id="rId4"/>
    <p:sldId id="259" r:id="rId5"/>
    <p:sldId id="261" r:id="rId6"/>
    <p:sldId id="280" r:id="rId7"/>
    <p:sldId id="281" r:id="rId8"/>
    <p:sldId id="282" r:id="rId9"/>
    <p:sldId id="283" r:id="rId10"/>
    <p:sldId id="264" r:id="rId11"/>
    <p:sldId id="275" r:id="rId12"/>
    <p:sldId id="284" r:id="rId13"/>
    <p:sldId id="285" r:id="rId14"/>
    <p:sldId id="273" r:id="rId15"/>
    <p:sldId id="267" r:id="rId16"/>
    <p:sldId id="287" r:id="rId17"/>
    <p:sldId id="268" r:id="rId18"/>
    <p:sldId id="288" r:id="rId19"/>
    <p:sldId id="274" r:id="rId20"/>
    <p:sldId id="270" r:id="rId2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1EAC4A-185E-4EF3-9B76-9E17E1467EBE}" v="43" dt="2025-05-03T21:24:14.9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Nazir, Mohamed Akram (Contractor)" userId="caa2b98f-1b4c-4f04-9edb-77a566509cda" providerId="ADAL" clId="{C81EAC4A-185E-4EF3-9B76-9E17E1467EBE}"/>
    <pc:docChg chg="undo redo custSel addSld delSld modSld sldOrd">
      <pc:chgData name="Mohamed Nazir, Mohamed Akram (Contractor)" userId="caa2b98f-1b4c-4f04-9edb-77a566509cda" providerId="ADAL" clId="{C81EAC4A-185E-4EF3-9B76-9E17E1467EBE}" dt="2025-05-03T21:25:57.484" v="921" actId="113"/>
      <pc:docMkLst>
        <pc:docMk/>
      </pc:docMkLst>
      <pc:sldChg chg="modSp mod">
        <pc:chgData name="Mohamed Nazir, Mohamed Akram (Contractor)" userId="caa2b98f-1b4c-4f04-9edb-77a566509cda" providerId="ADAL" clId="{C81EAC4A-185E-4EF3-9B76-9E17E1467EBE}" dt="2025-05-03T20:06:58.995" v="337" actId="20577"/>
        <pc:sldMkLst>
          <pc:docMk/>
          <pc:sldMk cId="2331037554" sldId="256"/>
        </pc:sldMkLst>
        <pc:spChg chg="mod">
          <ac:chgData name="Mohamed Nazir, Mohamed Akram (Contractor)" userId="caa2b98f-1b4c-4f04-9edb-77a566509cda" providerId="ADAL" clId="{C81EAC4A-185E-4EF3-9B76-9E17E1467EBE}" dt="2025-05-03T20:06:58.995" v="337" actId="20577"/>
          <ac:spMkLst>
            <pc:docMk/>
            <pc:sldMk cId="2331037554" sldId="256"/>
            <ac:spMk id="6" creationId="{6AA82B14-02FB-6F15-FB41-0B637F8F4AE8}"/>
          </ac:spMkLst>
        </pc:spChg>
        <pc:graphicFrameChg chg="modGraphic">
          <ac:chgData name="Mohamed Nazir, Mohamed Akram (Contractor)" userId="caa2b98f-1b4c-4f04-9edb-77a566509cda" providerId="ADAL" clId="{C81EAC4A-185E-4EF3-9B76-9E17E1467EBE}" dt="2025-05-03T20:05:55.850" v="283" actId="20577"/>
          <ac:graphicFrameMkLst>
            <pc:docMk/>
            <pc:sldMk cId="2331037554" sldId="256"/>
            <ac:graphicFrameMk id="4" creationId="{00000000-0000-0000-0000-000000000000}"/>
          </ac:graphicFrameMkLst>
        </pc:graphicFrameChg>
      </pc:sldChg>
      <pc:sldChg chg="modSp mod">
        <pc:chgData name="Mohamed Nazir, Mohamed Akram (Contractor)" userId="caa2b98f-1b4c-4f04-9edb-77a566509cda" providerId="ADAL" clId="{C81EAC4A-185E-4EF3-9B76-9E17E1467EBE}" dt="2025-05-03T20:29:43.965" v="350" actId="20577"/>
        <pc:sldMkLst>
          <pc:docMk/>
          <pc:sldMk cId="3366011398" sldId="258"/>
        </pc:sldMkLst>
        <pc:spChg chg="mod">
          <ac:chgData name="Mohamed Nazir, Mohamed Akram (Contractor)" userId="caa2b98f-1b4c-4f04-9edb-77a566509cda" providerId="ADAL" clId="{C81EAC4A-185E-4EF3-9B76-9E17E1467EBE}" dt="2025-05-03T20:29:43.965" v="350" actId="20577"/>
          <ac:spMkLst>
            <pc:docMk/>
            <pc:sldMk cId="3366011398" sldId="258"/>
            <ac:spMk id="3" creationId="{2923F7B5-D4F5-3AD7-B732-7B2EC1E4F36B}"/>
          </ac:spMkLst>
        </pc:spChg>
      </pc:sldChg>
      <pc:sldChg chg="modSp mod">
        <pc:chgData name="Mohamed Nazir, Mohamed Akram (Contractor)" userId="caa2b98f-1b4c-4f04-9edb-77a566509cda" providerId="ADAL" clId="{C81EAC4A-185E-4EF3-9B76-9E17E1467EBE}" dt="2025-05-03T20:38:57.628" v="377" actId="1076"/>
        <pc:sldMkLst>
          <pc:docMk/>
          <pc:sldMk cId="692132225" sldId="259"/>
        </pc:sldMkLst>
        <pc:spChg chg="mod">
          <ac:chgData name="Mohamed Nazir, Mohamed Akram (Contractor)" userId="caa2b98f-1b4c-4f04-9edb-77a566509cda" providerId="ADAL" clId="{C81EAC4A-185E-4EF3-9B76-9E17E1467EBE}" dt="2025-05-03T20:38:57.628" v="377" actId="1076"/>
          <ac:spMkLst>
            <pc:docMk/>
            <pc:sldMk cId="692132225" sldId="259"/>
            <ac:spMk id="3" creationId="{25DA84B6-EFEC-5A04-79F0-D47A60D21F23}"/>
          </ac:spMkLst>
        </pc:spChg>
      </pc:sldChg>
      <pc:sldChg chg="modSp mod">
        <pc:chgData name="Mohamed Nazir, Mohamed Akram (Contractor)" userId="caa2b98f-1b4c-4f04-9edb-77a566509cda" providerId="ADAL" clId="{C81EAC4A-185E-4EF3-9B76-9E17E1467EBE}" dt="2025-05-03T20:34:18.900" v="363" actId="113"/>
        <pc:sldMkLst>
          <pc:docMk/>
          <pc:sldMk cId="1709029812" sldId="260"/>
        </pc:sldMkLst>
        <pc:spChg chg="mod">
          <ac:chgData name="Mohamed Nazir, Mohamed Akram (Contractor)" userId="caa2b98f-1b4c-4f04-9edb-77a566509cda" providerId="ADAL" clId="{C81EAC4A-185E-4EF3-9B76-9E17E1467EBE}" dt="2025-05-03T20:34:18.900" v="363" actId="113"/>
          <ac:spMkLst>
            <pc:docMk/>
            <pc:sldMk cId="1709029812" sldId="260"/>
            <ac:spMk id="3" creationId="{F15B8D02-8747-FAF3-62D3-B54BF2EEDB45}"/>
          </ac:spMkLst>
        </pc:spChg>
      </pc:sldChg>
      <pc:sldChg chg="addSp delSp modSp mod">
        <pc:chgData name="Mohamed Nazir, Mohamed Akram (Contractor)" userId="caa2b98f-1b4c-4f04-9edb-77a566509cda" providerId="ADAL" clId="{C81EAC4A-185E-4EF3-9B76-9E17E1467EBE}" dt="2025-05-03T21:20:20.586" v="873" actId="478"/>
        <pc:sldMkLst>
          <pc:docMk/>
          <pc:sldMk cId="1302439893" sldId="261"/>
        </pc:sldMkLst>
        <pc:spChg chg="add del mod">
          <ac:chgData name="Mohamed Nazir, Mohamed Akram (Contractor)" userId="caa2b98f-1b4c-4f04-9edb-77a566509cda" providerId="ADAL" clId="{C81EAC4A-185E-4EF3-9B76-9E17E1467EBE}" dt="2025-05-03T21:20:20.586" v="873" actId="478"/>
          <ac:spMkLst>
            <pc:docMk/>
            <pc:sldMk cId="1302439893" sldId="261"/>
            <ac:spMk id="2" creationId="{FD283876-96BC-D1AF-4187-9E64DCCD54EF}"/>
          </ac:spMkLst>
        </pc:spChg>
        <pc:spChg chg="mod">
          <ac:chgData name="Mohamed Nazir, Mohamed Akram (Contractor)" userId="caa2b98f-1b4c-4f04-9edb-77a566509cda" providerId="ADAL" clId="{C81EAC4A-185E-4EF3-9B76-9E17E1467EBE}" dt="2025-05-03T21:19:17.757" v="818" actId="20577"/>
          <ac:spMkLst>
            <pc:docMk/>
            <pc:sldMk cId="1302439893" sldId="261"/>
            <ac:spMk id="12" creationId="{962DC6C0-F0B0-A14F-31D6-A17FFF67E907}"/>
          </ac:spMkLst>
        </pc:spChg>
        <pc:graphicFrameChg chg="mod modGraphic">
          <ac:chgData name="Mohamed Nazir, Mohamed Akram (Contractor)" userId="caa2b98f-1b4c-4f04-9edb-77a566509cda" providerId="ADAL" clId="{C81EAC4A-185E-4EF3-9B76-9E17E1467EBE}" dt="2025-05-03T20:48:21.340" v="441"/>
          <ac:graphicFrameMkLst>
            <pc:docMk/>
            <pc:sldMk cId="1302439893" sldId="261"/>
            <ac:graphicFrameMk id="18" creationId="{D4584A96-E095-0C5F-B171-25180BA9C4EE}"/>
          </ac:graphicFrameMkLst>
        </pc:graphicFrameChg>
      </pc:sldChg>
      <pc:sldChg chg="del">
        <pc:chgData name="Mohamed Nazir, Mohamed Akram (Contractor)" userId="caa2b98f-1b4c-4f04-9edb-77a566509cda" providerId="ADAL" clId="{C81EAC4A-185E-4EF3-9B76-9E17E1467EBE}" dt="2025-05-03T20:42:04.601" v="425" actId="47"/>
        <pc:sldMkLst>
          <pc:docMk/>
          <pc:sldMk cId="1888633628" sldId="262"/>
        </pc:sldMkLst>
      </pc:sldChg>
      <pc:sldChg chg="del">
        <pc:chgData name="Mohamed Nazir, Mohamed Akram (Contractor)" userId="caa2b98f-1b4c-4f04-9edb-77a566509cda" providerId="ADAL" clId="{C81EAC4A-185E-4EF3-9B76-9E17E1467EBE}" dt="2025-05-03T20:42:08.682" v="427" actId="47"/>
        <pc:sldMkLst>
          <pc:docMk/>
          <pc:sldMk cId="3987920650" sldId="263"/>
        </pc:sldMkLst>
      </pc:sldChg>
      <pc:sldChg chg="addSp delSp modSp mod">
        <pc:chgData name="Mohamed Nazir, Mohamed Akram (Contractor)" userId="caa2b98f-1b4c-4f04-9edb-77a566509cda" providerId="ADAL" clId="{C81EAC4A-185E-4EF3-9B76-9E17E1467EBE}" dt="2025-05-03T21:25:57.484" v="921" actId="113"/>
        <pc:sldMkLst>
          <pc:docMk/>
          <pc:sldMk cId="753725161" sldId="264"/>
        </pc:sldMkLst>
        <pc:spChg chg="add del mod">
          <ac:chgData name="Mohamed Nazir, Mohamed Akram (Contractor)" userId="caa2b98f-1b4c-4f04-9edb-77a566509cda" providerId="ADAL" clId="{C81EAC4A-185E-4EF3-9B76-9E17E1467EBE}" dt="2025-05-03T21:23:31.928" v="890" actId="478"/>
          <ac:spMkLst>
            <pc:docMk/>
            <pc:sldMk cId="753725161" sldId="264"/>
            <ac:spMk id="2" creationId="{648AD14D-232C-CB7A-7712-0182BD2C7B9C}"/>
          </ac:spMkLst>
        </pc:spChg>
        <pc:spChg chg="add del">
          <ac:chgData name="Mohamed Nazir, Mohamed Akram (Contractor)" userId="caa2b98f-1b4c-4f04-9edb-77a566509cda" providerId="ADAL" clId="{C81EAC4A-185E-4EF3-9B76-9E17E1467EBE}" dt="2025-05-03T21:23:43.504" v="892" actId="22"/>
          <ac:spMkLst>
            <pc:docMk/>
            <pc:sldMk cId="753725161" sldId="264"/>
            <ac:spMk id="4" creationId="{BA5FB9F9-635B-A854-E83B-6929C075CDC7}"/>
          </ac:spMkLst>
        </pc:spChg>
        <pc:spChg chg="add del">
          <ac:chgData name="Mohamed Nazir, Mohamed Akram (Contractor)" userId="caa2b98f-1b4c-4f04-9edb-77a566509cda" providerId="ADAL" clId="{C81EAC4A-185E-4EF3-9B76-9E17E1467EBE}" dt="2025-05-03T21:23:54.642" v="894" actId="22"/>
          <ac:spMkLst>
            <pc:docMk/>
            <pc:sldMk cId="753725161" sldId="264"/>
            <ac:spMk id="6" creationId="{2EA4E86D-E423-60AB-ABC6-AC55F7629CB3}"/>
          </ac:spMkLst>
        </pc:spChg>
        <pc:spChg chg="mod">
          <ac:chgData name="Mohamed Nazir, Mohamed Akram (Contractor)" userId="caa2b98f-1b4c-4f04-9edb-77a566509cda" providerId="ADAL" clId="{C81EAC4A-185E-4EF3-9B76-9E17E1467EBE}" dt="2025-05-03T21:25:57.484" v="921" actId="113"/>
          <ac:spMkLst>
            <pc:docMk/>
            <pc:sldMk cId="753725161" sldId="264"/>
            <ac:spMk id="8" creationId="{5347AED0-BDB8-403D-9D66-263C5B66CE1D}"/>
          </ac:spMkLst>
        </pc:spChg>
        <pc:spChg chg="add mod">
          <ac:chgData name="Mohamed Nazir, Mohamed Akram (Contractor)" userId="caa2b98f-1b4c-4f04-9edb-77a566509cda" providerId="ADAL" clId="{C81EAC4A-185E-4EF3-9B76-9E17E1467EBE}" dt="2025-05-03T21:25:30.379" v="918" actId="1076"/>
          <ac:spMkLst>
            <pc:docMk/>
            <pc:sldMk cId="753725161" sldId="264"/>
            <ac:spMk id="10" creationId="{FA1CBB67-A0F6-4891-CD04-E669B9108F19}"/>
          </ac:spMkLst>
        </pc:spChg>
        <pc:spChg chg="mod">
          <ac:chgData name="Mohamed Nazir, Mohamed Akram (Contractor)" userId="caa2b98f-1b4c-4f04-9edb-77a566509cda" providerId="ADAL" clId="{C81EAC4A-185E-4EF3-9B76-9E17E1467EBE}" dt="2025-05-03T20:51:31.274" v="446" actId="20577"/>
          <ac:spMkLst>
            <pc:docMk/>
            <pc:sldMk cId="753725161" sldId="264"/>
            <ac:spMk id="12" creationId="{640CEDDE-D73A-CE02-2373-34FD02A44B4B}"/>
          </ac:spMkLst>
        </pc:spChg>
      </pc:sldChg>
      <pc:sldChg chg="del">
        <pc:chgData name="Mohamed Nazir, Mohamed Akram (Contractor)" userId="caa2b98f-1b4c-4f04-9edb-77a566509cda" providerId="ADAL" clId="{C81EAC4A-185E-4EF3-9B76-9E17E1467EBE}" dt="2025-05-03T21:09:56.995" v="683" actId="47"/>
        <pc:sldMkLst>
          <pc:docMk/>
          <pc:sldMk cId="634704476" sldId="266"/>
        </pc:sldMkLst>
      </pc:sldChg>
      <pc:sldChg chg="addSp delSp modSp mod setBg">
        <pc:chgData name="Mohamed Nazir, Mohamed Akram (Contractor)" userId="caa2b98f-1b4c-4f04-9edb-77a566509cda" providerId="ADAL" clId="{C81EAC4A-185E-4EF3-9B76-9E17E1467EBE}" dt="2025-05-03T21:10:49.917" v="717" actId="1076"/>
        <pc:sldMkLst>
          <pc:docMk/>
          <pc:sldMk cId="3270691820" sldId="267"/>
        </pc:sldMkLst>
        <pc:spChg chg="mod">
          <ac:chgData name="Mohamed Nazir, Mohamed Akram (Contractor)" userId="caa2b98f-1b4c-4f04-9edb-77a566509cda" providerId="ADAL" clId="{C81EAC4A-185E-4EF3-9B76-9E17E1467EBE}" dt="2025-05-03T21:10:25.207" v="715" actId="26606"/>
          <ac:spMkLst>
            <pc:docMk/>
            <pc:sldMk cId="3270691820" sldId="267"/>
            <ac:spMk id="2" creationId="{4080ABF5-D230-670B-AB6A-70B29B9A3869}"/>
          </ac:spMkLst>
        </pc:spChg>
        <pc:spChg chg="del mod">
          <ac:chgData name="Mohamed Nazir, Mohamed Akram (Contractor)" userId="caa2b98f-1b4c-4f04-9edb-77a566509cda" providerId="ADAL" clId="{C81EAC4A-185E-4EF3-9B76-9E17E1467EBE}" dt="2025-05-03T21:10:15.089" v="708"/>
          <ac:spMkLst>
            <pc:docMk/>
            <pc:sldMk cId="3270691820" sldId="267"/>
            <ac:spMk id="3" creationId="{2A1CDFB8-28A1-539F-1F28-8B8D9FEDA571}"/>
          </ac:spMkLst>
        </pc:spChg>
        <pc:spChg chg="add del">
          <ac:chgData name="Mohamed Nazir, Mohamed Akram (Contractor)" userId="caa2b98f-1b4c-4f04-9edb-77a566509cda" providerId="ADAL" clId="{C81EAC4A-185E-4EF3-9B76-9E17E1467EBE}" dt="2025-05-03T21:10:25.199" v="714" actId="26606"/>
          <ac:spMkLst>
            <pc:docMk/>
            <pc:sldMk cId="3270691820" sldId="267"/>
            <ac:spMk id="9" creationId="{A66CB4B9-C034-2B83-F1B6-A1A7736DD003}"/>
          </ac:spMkLst>
        </pc:spChg>
        <pc:spChg chg="add del">
          <ac:chgData name="Mohamed Nazir, Mohamed Akram (Contractor)" userId="caa2b98f-1b4c-4f04-9edb-77a566509cda" providerId="ADAL" clId="{C81EAC4A-185E-4EF3-9B76-9E17E1467EBE}" dt="2025-05-03T21:10:23.970" v="712" actId="26606"/>
          <ac:spMkLst>
            <pc:docMk/>
            <pc:sldMk cId="3270691820" sldId="267"/>
            <ac:spMk id="10" creationId="{F0DCC097-1DB8-4B6D-85D0-6FBA0E1CA4BA}"/>
          </ac:spMkLst>
        </pc:spChg>
        <pc:spChg chg="add del">
          <ac:chgData name="Mohamed Nazir, Mohamed Akram (Contractor)" userId="caa2b98f-1b4c-4f04-9edb-77a566509cda" providerId="ADAL" clId="{C81EAC4A-185E-4EF3-9B76-9E17E1467EBE}" dt="2025-05-03T21:10:23.970" v="712" actId="26606"/>
          <ac:spMkLst>
            <pc:docMk/>
            <pc:sldMk cId="3270691820" sldId="267"/>
            <ac:spMk id="12" creationId="{E0B58608-23C8-4441-994D-C6823EEE1DB7}"/>
          </ac:spMkLst>
        </pc:spChg>
        <pc:spChg chg="add del">
          <ac:chgData name="Mohamed Nazir, Mohamed Akram (Contractor)" userId="caa2b98f-1b4c-4f04-9edb-77a566509cda" providerId="ADAL" clId="{C81EAC4A-185E-4EF3-9B76-9E17E1467EBE}" dt="2025-05-03T21:10:25.199" v="714" actId="26606"/>
          <ac:spMkLst>
            <pc:docMk/>
            <pc:sldMk cId="3270691820" sldId="267"/>
            <ac:spMk id="14" creationId="{CD8B4F24-440B-49E9-B85D-733523DC064B}"/>
          </ac:spMkLst>
        </pc:spChg>
        <pc:spChg chg="add del">
          <ac:chgData name="Mohamed Nazir, Mohamed Akram (Contractor)" userId="caa2b98f-1b4c-4f04-9edb-77a566509cda" providerId="ADAL" clId="{C81EAC4A-185E-4EF3-9B76-9E17E1467EBE}" dt="2025-05-03T21:10:25.199" v="714" actId="26606"/>
          <ac:spMkLst>
            <pc:docMk/>
            <pc:sldMk cId="3270691820" sldId="267"/>
            <ac:spMk id="15" creationId="{2B97F24A-32CE-4C1C-A50D-3016B394DCFB}"/>
          </ac:spMkLst>
        </pc:spChg>
        <pc:spChg chg="add">
          <ac:chgData name="Mohamed Nazir, Mohamed Akram (Contractor)" userId="caa2b98f-1b4c-4f04-9edb-77a566509cda" providerId="ADAL" clId="{C81EAC4A-185E-4EF3-9B76-9E17E1467EBE}" dt="2025-05-03T21:10:25.207" v="715" actId="26606"/>
          <ac:spMkLst>
            <pc:docMk/>
            <pc:sldMk cId="3270691820" sldId="267"/>
            <ac:spMk id="17" creationId="{F0DCC097-1DB8-4B6D-85D0-6FBA0E1CA4BA}"/>
          </ac:spMkLst>
        </pc:spChg>
        <pc:spChg chg="add">
          <ac:chgData name="Mohamed Nazir, Mohamed Akram (Contractor)" userId="caa2b98f-1b4c-4f04-9edb-77a566509cda" providerId="ADAL" clId="{C81EAC4A-185E-4EF3-9B76-9E17E1467EBE}" dt="2025-05-03T21:10:25.207" v="715" actId="26606"/>
          <ac:spMkLst>
            <pc:docMk/>
            <pc:sldMk cId="3270691820" sldId="267"/>
            <ac:spMk id="18" creationId="{E0B58608-23C8-4441-994D-C6823EEE1DB7}"/>
          </ac:spMkLst>
        </pc:spChg>
        <pc:picChg chg="add mod">
          <ac:chgData name="Mohamed Nazir, Mohamed Akram (Contractor)" userId="caa2b98f-1b4c-4f04-9edb-77a566509cda" providerId="ADAL" clId="{C81EAC4A-185E-4EF3-9B76-9E17E1467EBE}" dt="2025-05-03T21:10:49.917" v="717" actId="1076"/>
          <ac:picMkLst>
            <pc:docMk/>
            <pc:sldMk cId="3270691820" sldId="267"/>
            <ac:picMk id="5" creationId="{74D0FCB0-DDA6-B056-2FDA-6024E8CA8E6B}"/>
          </ac:picMkLst>
        </pc:picChg>
      </pc:sldChg>
      <pc:sldChg chg="modSp mod ord">
        <pc:chgData name="Mohamed Nazir, Mohamed Akram (Contractor)" userId="caa2b98f-1b4c-4f04-9edb-77a566509cda" providerId="ADAL" clId="{C81EAC4A-185E-4EF3-9B76-9E17E1467EBE}" dt="2025-05-03T21:16:05.029" v="770" actId="113"/>
        <pc:sldMkLst>
          <pc:docMk/>
          <pc:sldMk cId="4262378178" sldId="268"/>
        </pc:sldMkLst>
        <pc:spChg chg="mod">
          <ac:chgData name="Mohamed Nazir, Mohamed Akram (Contractor)" userId="caa2b98f-1b4c-4f04-9edb-77a566509cda" providerId="ADAL" clId="{C81EAC4A-185E-4EF3-9B76-9E17E1467EBE}" dt="2025-05-03T21:14:55.110" v="762" actId="20577"/>
          <ac:spMkLst>
            <pc:docMk/>
            <pc:sldMk cId="4262378178" sldId="268"/>
            <ac:spMk id="2" creationId="{B05B6CD3-2A62-69F5-E8A5-63B6CE510314}"/>
          </ac:spMkLst>
        </pc:spChg>
        <pc:spChg chg="mod">
          <ac:chgData name="Mohamed Nazir, Mohamed Akram (Contractor)" userId="caa2b98f-1b4c-4f04-9edb-77a566509cda" providerId="ADAL" clId="{C81EAC4A-185E-4EF3-9B76-9E17E1467EBE}" dt="2025-05-03T21:16:05.029" v="770" actId="113"/>
          <ac:spMkLst>
            <pc:docMk/>
            <pc:sldMk cId="4262378178" sldId="268"/>
            <ac:spMk id="5" creationId="{709BC4E0-A0D8-AB20-2523-A891691A7BCB}"/>
          </ac:spMkLst>
        </pc:spChg>
      </pc:sldChg>
      <pc:sldChg chg="del">
        <pc:chgData name="Mohamed Nazir, Mohamed Akram (Contractor)" userId="caa2b98f-1b4c-4f04-9edb-77a566509cda" providerId="ADAL" clId="{C81EAC4A-185E-4EF3-9B76-9E17E1467EBE}" dt="2025-05-03T20:39:50.228" v="378" actId="47"/>
        <pc:sldMkLst>
          <pc:docMk/>
          <pc:sldMk cId="2341885155" sldId="271"/>
        </pc:sldMkLst>
      </pc:sldChg>
      <pc:sldChg chg="del">
        <pc:chgData name="Mohamed Nazir, Mohamed Akram (Contractor)" userId="caa2b98f-1b4c-4f04-9edb-77a566509cda" providerId="ADAL" clId="{C81EAC4A-185E-4EF3-9B76-9E17E1467EBE}" dt="2025-05-03T21:18:33.238" v="801" actId="47"/>
        <pc:sldMkLst>
          <pc:docMk/>
          <pc:sldMk cId="916159643" sldId="272"/>
        </pc:sldMkLst>
      </pc:sldChg>
      <pc:sldChg chg="addSp delSp modSp mod ord">
        <pc:chgData name="Mohamed Nazir, Mohamed Akram (Contractor)" userId="caa2b98f-1b4c-4f04-9edb-77a566509cda" providerId="ADAL" clId="{C81EAC4A-185E-4EF3-9B76-9E17E1467EBE}" dt="2025-05-03T21:08:26.332" v="682" actId="113"/>
        <pc:sldMkLst>
          <pc:docMk/>
          <pc:sldMk cId="328062922" sldId="273"/>
        </pc:sldMkLst>
        <pc:spChg chg="mod">
          <ac:chgData name="Mohamed Nazir, Mohamed Akram (Contractor)" userId="caa2b98f-1b4c-4f04-9edb-77a566509cda" providerId="ADAL" clId="{C81EAC4A-185E-4EF3-9B76-9E17E1467EBE}" dt="2025-05-03T21:05:29.983" v="657" actId="20577"/>
          <ac:spMkLst>
            <pc:docMk/>
            <pc:sldMk cId="328062922" sldId="273"/>
            <ac:spMk id="2" creationId="{44448A0F-405C-3DA4-48DC-EEEBF2531657}"/>
          </ac:spMkLst>
        </pc:spChg>
        <pc:spChg chg="add del mod">
          <ac:chgData name="Mohamed Nazir, Mohamed Akram (Contractor)" userId="caa2b98f-1b4c-4f04-9edb-77a566509cda" providerId="ADAL" clId="{C81EAC4A-185E-4EF3-9B76-9E17E1467EBE}" dt="2025-05-03T21:05:45.250" v="658"/>
          <ac:spMkLst>
            <pc:docMk/>
            <pc:sldMk cId="328062922" sldId="273"/>
            <ac:spMk id="5" creationId="{3DAFA5B8-3A35-378B-5099-5C069F6BF2E7}"/>
          </ac:spMkLst>
        </pc:spChg>
        <pc:spChg chg="add mod">
          <ac:chgData name="Mohamed Nazir, Mohamed Akram (Contractor)" userId="caa2b98f-1b4c-4f04-9edb-77a566509cda" providerId="ADAL" clId="{C81EAC4A-185E-4EF3-9B76-9E17E1467EBE}" dt="2025-05-03T21:08:26.332" v="682" actId="113"/>
          <ac:spMkLst>
            <pc:docMk/>
            <pc:sldMk cId="328062922" sldId="273"/>
            <ac:spMk id="8" creationId="{8B7B6F33-E0BA-DDDF-0C40-CDB07EC91C90}"/>
          </ac:spMkLst>
        </pc:spChg>
        <pc:picChg chg="del">
          <ac:chgData name="Mohamed Nazir, Mohamed Akram (Contractor)" userId="caa2b98f-1b4c-4f04-9edb-77a566509cda" providerId="ADAL" clId="{C81EAC4A-185E-4EF3-9B76-9E17E1467EBE}" dt="2025-05-03T20:51:57.199" v="481" actId="478"/>
          <ac:picMkLst>
            <pc:docMk/>
            <pc:sldMk cId="328062922" sldId="273"/>
            <ac:picMk id="4" creationId="{D81632DC-E6E8-A137-B7D5-EE8511CE47B0}"/>
          </ac:picMkLst>
        </pc:picChg>
        <pc:picChg chg="add mod">
          <ac:chgData name="Mohamed Nazir, Mohamed Akram (Contractor)" userId="caa2b98f-1b4c-4f04-9edb-77a566509cda" providerId="ADAL" clId="{C81EAC4A-185E-4EF3-9B76-9E17E1467EBE}" dt="2025-05-03T21:05:54.451" v="663" actId="1076"/>
          <ac:picMkLst>
            <pc:docMk/>
            <pc:sldMk cId="328062922" sldId="273"/>
            <ac:picMk id="7" creationId="{95006125-E4D8-8B60-AEF1-236F2A2222C2}"/>
          </ac:picMkLst>
        </pc:picChg>
      </pc:sldChg>
      <pc:sldChg chg="modSp mod">
        <pc:chgData name="Mohamed Nazir, Mohamed Akram (Contractor)" userId="caa2b98f-1b4c-4f04-9edb-77a566509cda" providerId="ADAL" clId="{C81EAC4A-185E-4EF3-9B76-9E17E1467EBE}" dt="2025-05-03T21:18:40.947" v="802" actId="20577"/>
        <pc:sldMkLst>
          <pc:docMk/>
          <pc:sldMk cId="1590718895" sldId="274"/>
        </pc:sldMkLst>
        <pc:spChg chg="mod">
          <ac:chgData name="Mohamed Nazir, Mohamed Akram (Contractor)" userId="caa2b98f-1b4c-4f04-9edb-77a566509cda" providerId="ADAL" clId="{C81EAC4A-185E-4EF3-9B76-9E17E1467EBE}" dt="2025-05-03T21:18:40.947" v="802" actId="20577"/>
          <ac:spMkLst>
            <pc:docMk/>
            <pc:sldMk cId="1590718895" sldId="274"/>
            <ac:spMk id="3" creationId="{078D8CEB-6F8B-1ACA-C6B4-4BDED77826A3}"/>
          </ac:spMkLst>
        </pc:spChg>
      </pc:sldChg>
      <pc:sldChg chg="addSp delSp modSp mod">
        <pc:chgData name="Mohamed Nazir, Mohamed Akram (Contractor)" userId="caa2b98f-1b4c-4f04-9edb-77a566509cda" providerId="ADAL" clId="{C81EAC4A-185E-4EF3-9B76-9E17E1467EBE}" dt="2025-05-03T20:55:28.762" v="561" actId="478"/>
        <pc:sldMkLst>
          <pc:docMk/>
          <pc:sldMk cId="2136431561" sldId="275"/>
        </pc:sldMkLst>
        <pc:spChg chg="add mod">
          <ac:chgData name="Mohamed Nazir, Mohamed Akram (Contractor)" userId="caa2b98f-1b4c-4f04-9edb-77a566509cda" providerId="ADAL" clId="{C81EAC4A-185E-4EF3-9B76-9E17E1467EBE}" dt="2025-05-03T20:54:56.359" v="554" actId="1076"/>
          <ac:spMkLst>
            <pc:docMk/>
            <pc:sldMk cId="2136431561" sldId="275"/>
            <ac:spMk id="5" creationId="{E26AA441-476E-4FFE-719B-9855AA0E1B56}"/>
          </ac:spMkLst>
        </pc:spChg>
        <pc:spChg chg="del mod">
          <ac:chgData name="Mohamed Nazir, Mohamed Akram (Contractor)" userId="caa2b98f-1b4c-4f04-9edb-77a566509cda" providerId="ADAL" clId="{C81EAC4A-185E-4EF3-9B76-9E17E1467EBE}" dt="2025-05-03T20:55:28.762" v="561" actId="478"/>
          <ac:spMkLst>
            <pc:docMk/>
            <pc:sldMk cId="2136431561" sldId="275"/>
            <ac:spMk id="6" creationId="{8E509C9B-BF7E-59EB-72CF-C3D70FB19053}"/>
          </ac:spMkLst>
        </pc:spChg>
        <pc:picChg chg="add mod">
          <ac:chgData name="Mohamed Nazir, Mohamed Akram (Contractor)" userId="caa2b98f-1b4c-4f04-9edb-77a566509cda" providerId="ADAL" clId="{C81EAC4A-185E-4EF3-9B76-9E17E1467EBE}" dt="2025-05-03T20:54:40.366" v="552" actId="1076"/>
          <ac:picMkLst>
            <pc:docMk/>
            <pc:sldMk cId="2136431561" sldId="275"/>
            <ac:picMk id="4" creationId="{A513F94C-6DEA-798B-661D-9BD418B7BA3B}"/>
          </ac:picMkLst>
        </pc:picChg>
      </pc:sldChg>
      <pc:sldChg chg="del">
        <pc:chgData name="Mohamed Nazir, Mohamed Akram (Contractor)" userId="caa2b98f-1b4c-4f04-9edb-77a566509cda" providerId="ADAL" clId="{C81EAC4A-185E-4EF3-9B76-9E17E1467EBE}" dt="2025-05-03T21:14:48.202" v="748" actId="47"/>
        <pc:sldMkLst>
          <pc:docMk/>
          <pc:sldMk cId="2582801843" sldId="276"/>
        </pc:sldMkLst>
      </pc:sldChg>
      <pc:sldChg chg="del">
        <pc:chgData name="Mohamed Nazir, Mohamed Akram (Contractor)" userId="caa2b98f-1b4c-4f04-9edb-77a566509cda" providerId="ADAL" clId="{C81EAC4A-185E-4EF3-9B76-9E17E1467EBE}" dt="2025-05-03T21:18:23.368" v="800" actId="47"/>
        <pc:sldMkLst>
          <pc:docMk/>
          <pc:sldMk cId="727005997" sldId="277"/>
        </pc:sldMkLst>
      </pc:sldChg>
      <pc:sldChg chg="del">
        <pc:chgData name="Mohamed Nazir, Mohamed Akram (Contractor)" userId="caa2b98f-1b4c-4f04-9edb-77a566509cda" providerId="ADAL" clId="{C81EAC4A-185E-4EF3-9B76-9E17E1467EBE}" dt="2025-05-03T21:18:33.238" v="801" actId="47"/>
        <pc:sldMkLst>
          <pc:docMk/>
          <pc:sldMk cId="2869928797" sldId="278"/>
        </pc:sldMkLst>
      </pc:sldChg>
      <pc:sldChg chg="del">
        <pc:chgData name="Mohamed Nazir, Mohamed Akram (Contractor)" userId="caa2b98f-1b4c-4f04-9edb-77a566509cda" providerId="ADAL" clId="{C81EAC4A-185E-4EF3-9B76-9E17E1467EBE}" dt="2025-05-03T21:18:33.238" v="801" actId="47"/>
        <pc:sldMkLst>
          <pc:docMk/>
          <pc:sldMk cId="2254327846" sldId="279"/>
        </pc:sldMkLst>
      </pc:sldChg>
      <pc:sldChg chg="modSp add">
        <pc:chgData name="Mohamed Nazir, Mohamed Akram (Contractor)" userId="caa2b98f-1b4c-4f04-9edb-77a566509cda" providerId="ADAL" clId="{C81EAC4A-185E-4EF3-9B76-9E17E1467EBE}" dt="2025-05-03T20:49:07.523" v="443"/>
        <pc:sldMkLst>
          <pc:docMk/>
          <pc:sldMk cId="2870760615" sldId="280"/>
        </pc:sldMkLst>
        <pc:graphicFrameChg chg="mod">
          <ac:chgData name="Mohamed Nazir, Mohamed Akram (Contractor)" userId="caa2b98f-1b4c-4f04-9edb-77a566509cda" providerId="ADAL" clId="{C81EAC4A-185E-4EF3-9B76-9E17E1467EBE}" dt="2025-05-03T20:49:07.523" v="443"/>
          <ac:graphicFrameMkLst>
            <pc:docMk/>
            <pc:sldMk cId="2870760615" sldId="280"/>
            <ac:graphicFrameMk id="18" creationId="{6BB11CF6-1347-12B2-E3BC-5DE7D8013378}"/>
          </ac:graphicFrameMkLst>
        </pc:graphicFrameChg>
      </pc:sldChg>
      <pc:sldChg chg="add">
        <pc:chgData name="Mohamed Nazir, Mohamed Akram (Contractor)" userId="caa2b98f-1b4c-4f04-9edb-77a566509cda" providerId="ADAL" clId="{C81EAC4A-185E-4EF3-9B76-9E17E1467EBE}" dt="2025-05-03T20:42:25.385" v="428" actId="2890"/>
        <pc:sldMkLst>
          <pc:docMk/>
          <pc:sldMk cId="907763142" sldId="281"/>
        </pc:sldMkLst>
      </pc:sldChg>
      <pc:sldChg chg="add del">
        <pc:chgData name="Mohamed Nazir, Mohamed Akram (Contractor)" userId="caa2b98f-1b4c-4f04-9edb-77a566509cda" providerId="ADAL" clId="{C81EAC4A-185E-4EF3-9B76-9E17E1467EBE}" dt="2025-05-03T20:42:06.573" v="426" actId="47"/>
        <pc:sldMkLst>
          <pc:docMk/>
          <pc:sldMk cId="3893036464" sldId="281"/>
        </pc:sldMkLst>
      </pc:sldChg>
      <pc:sldChg chg="add">
        <pc:chgData name="Mohamed Nazir, Mohamed Akram (Contractor)" userId="caa2b98f-1b4c-4f04-9edb-77a566509cda" providerId="ADAL" clId="{C81EAC4A-185E-4EF3-9B76-9E17E1467EBE}" dt="2025-05-03T20:50:52.885" v="444" actId="2890"/>
        <pc:sldMkLst>
          <pc:docMk/>
          <pc:sldMk cId="1615965524" sldId="282"/>
        </pc:sldMkLst>
      </pc:sldChg>
      <pc:sldChg chg="add">
        <pc:chgData name="Mohamed Nazir, Mohamed Akram (Contractor)" userId="caa2b98f-1b4c-4f04-9edb-77a566509cda" providerId="ADAL" clId="{C81EAC4A-185E-4EF3-9B76-9E17E1467EBE}" dt="2025-05-03T20:50:53.432" v="445" actId="2890"/>
        <pc:sldMkLst>
          <pc:docMk/>
          <pc:sldMk cId="3671017948" sldId="283"/>
        </pc:sldMkLst>
      </pc:sldChg>
      <pc:sldChg chg="addSp delSp modSp add mod">
        <pc:chgData name="Mohamed Nazir, Mohamed Akram (Contractor)" userId="caa2b98f-1b4c-4f04-9edb-77a566509cda" providerId="ADAL" clId="{C81EAC4A-185E-4EF3-9B76-9E17E1467EBE}" dt="2025-05-03T20:57:51.683" v="585" actId="1076"/>
        <pc:sldMkLst>
          <pc:docMk/>
          <pc:sldMk cId="905730367" sldId="284"/>
        </pc:sldMkLst>
        <pc:spChg chg="del mod">
          <ac:chgData name="Mohamed Nazir, Mohamed Akram (Contractor)" userId="caa2b98f-1b4c-4f04-9edb-77a566509cda" providerId="ADAL" clId="{C81EAC4A-185E-4EF3-9B76-9E17E1467EBE}" dt="2025-05-03T20:56:29.574" v="571" actId="478"/>
          <ac:spMkLst>
            <pc:docMk/>
            <pc:sldMk cId="905730367" sldId="284"/>
            <ac:spMk id="5" creationId="{C821AC07-9832-F26B-5AFE-55AB8E45A693}"/>
          </ac:spMkLst>
        </pc:spChg>
        <pc:spChg chg="del mod">
          <ac:chgData name="Mohamed Nazir, Mohamed Akram (Contractor)" userId="caa2b98f-1b4c-4f04-9edb-77a566509cda" providerId="ADAL" clId="{C81EAC4A-185E-4EF3-9B76-9E17E1467EBE}" dt="2025-05-03T20:56:12.308" v="564" actId="478"/>
          <ac:spMkLst>
            <pc:docMk/>
            <pc:sldMk cId="905730367" sldId="284"/>
            <ac:spMk id="6" creationId="{2DA4FAE8-64D4-10DD-2A55-078098C841D6}"/>
          </ac:spMkLst>
        </pc:spChg>
        <pc:picChg chg="del">
          <ac:chgData name="Mohamed Nazir, Mohamed Akram (Contractor)" userId="caa2b98f-1b4c-4f04-9edb-77a566509cda" providerId="ADAL" clId="{C81EAC4A-185E-4EF3-9B76-9E17E1467EBE}" dt="2025-05-03T20:55:24.466" v="560" actId="478"/>
          <ac:picMkLst>
            <pc:docMk/>
            <pc:sldMk cId="905730367" sldId="284"/>
            <ac:picMk id="4" creationId="{EA173014-7FD3-3255-F03E-D96E54220D55}"/>
          </ac:picMkLst>
        </pc:picChg>
        <pc:picChg chg="add mod">
          <ac:chgData name="Mohamed Nazir, Mohamed Akram (Contractor)" userId="caa2b98f-1b4c-4f04-9edb-77a566509cda" providerId="ADAL" clId="{C81EAC4A-185E-4EF3-9B76-9E17E1467EBE}" dt="2025-05-03T20:56:38.909" v="573" actId="14100"/>
          <ac:picMkLst>
            <pc:docMk/>
            <pc:sldMk cId="905730367" sldId="284"/>
            <ac:picMk id="7" creationId="{348404D4-4779-20E1-E1BF-88B0C4E79985}"/>
          </ac:picMkLst>
        </pc:picChg>
        <pc:picChg chg="add mod">
          <ac:chgData name="Mohamed Nazir, Mohamed Akram (Contractor)" userId="caa2b98f-1b4c-4f04-9edb-77a566509cda" providerId="ADAL" clId="{C81EAC4A-185E-4EF3-9B76-9E17E1467EBE}" dt="2025-05-03T20:57:18.074" v="580" actId="1076"/>
          <ac:picMkLst>
            <pc:docMk/>
            <pc:sldMk cId="905730367" sldId="284"/>
            <ac:picMk id="9" creationId="{B0A7A014-099D-149A-DB69-A072E63C2E64}"/>
          </ac:picMkLst>
        </pc:picChg>
        <pc:picChg chg="add mod">
          <ac:chgData name="Mohamed Nazir, Mohamed Akram (Contractor)" userId="caa2b98f-1b4c-4f04-9edb-77a566509cda" providerId="ADAL" clId="{C81EAC4A-185E-4EF3-9B76-9E17E1467EBE}" dt="2025-05-03T20:57:51.683" v="585" actId="1076"/>
          <ac:picMkLst>
            <pc:docMk/>
            <pc:sldMk cId="905730367" sldId="284"/>
            <ac:picMk id="11" creationId="{BC8B8F3A-EE20-75C0-63C5-E62B1229FC2B}"/>
          </ac:picMkLst>
        </pc:picChg>
      </pc:sldChg>
      <pc:sldChg chg="addSp delSp modSp add mod">
        <pc:chgData name="Mohamed Nazir, Mohamed Akram (Contractor)" userId="caa2b98f-1b4c-4f04-9edb-77a566509cda" providerId="ADAL" clId="{C81EAC4A-185E-4EF3-9B76-9E17E1467EBE}" dt="2025-05-03T21:24:12.804" v="899" actId="21"/>
        <pc:sldMkLst>
          <pc:docMk/>
          <pc:sldMk cId="4068787564" sldId="285"/>
        </pc:sldMkLst>
        <pc:spChg chg="mod">
          <ac:chgData name="Mohamed Nazir, Mohamed Akram (Contractor)" userId="caa2b98f-1b4c-4f04-9edb-77a566509cda" providerId="ADAL" clId="{C81EAC4A-185E-4EF3-9B76-9E17E1467EBE}" dt="2025-05-03T21:01:05.442" v="608"/>
          <ac:spMkLst>
            <pc:docMk/>
            <pc:sldMk cId="4068787564" sldId="285"/>
            <ac:spMk id="2" creationId="{C3EE8B3C-508A-A79A-11A8-9E208C23DF2E}"/>
          </ac:spMkLst>
        </pc:spChg>
        <pc:spChg chg="add del">
          <ac:chgData name="Mohamed Nazir, Mohamed Akram (Contractor)" userId="caa2b98f-1b4c-4f04-9edb-77a566509cda" providerId="ADAL" clId="{C81EAC4A-185E-4EF3-9B76-9E17E1467EBE}" dt="2025-05-03T21:01:08.641" v="610" actId="22"/>
          <ac:spMkLst>
            <pc:docMk/>
            <pc:sldMk cId="4068787564" sldId="285"/>
            <ac:spMk id="4" creationId="{90E04475-2602-ED50-853E-2A27A8388F12}"/>
          </ac:spMkLst>
        </pc:spChg>
        <pc:spChg chg="add mod">
          <ac:chgData name="Mohamed Nazir, Mohamed Akram (Contractor)" userId="caa2b98f-1b4c-4f04-9edb-77a566509cda" providerId="ADAL" clId="{C81EAC4A-185E-4EF3-9B76-9E17E1467EBE}" dt="2025-05-03T21:24:03.090" v="896" actId="1076"/>
          <ac:spMkLst>
            <pc:docMk/>
            <pc:sldMk cId="4068787564" sldId="285"/>
            <ac:spMk id="8" creationId="{1AB582B8-7535-4022-1412-33DFB98C805A}"/>
          </ac:spMkLst>
        </pc:spChg>
        <pc:spChg chg="add del mod">
          <ac:chgData name="Mohamed Nazir, Mohamed Akram (Contractor)" userId="caa2b98f-1b4c-4f04-9edb-77a566509cda" providerId="ADAL" clId="{C81EAC4A-185E-4EF3-9B76-9E17E1467EBE}" dt="2025-05-03T21:24:12.804" v="899" actId="21"/>
          <ac:spMkLst>
            <pc:docMk/>
            <pc:sldMk cId="4068787564" sldId="285"/>
            <ac:spMk id="10" creationId="{FA1CBB67-A0F6-4891-CD04-E669B9108F19}"/>
          </ac:spMkLst>
        </pc:spChg>
        <pc:picChg chg="add mod modCrop">
          <ac:chgData name="Mohamed Nazir, Mohamed Akram (Contractor)" userId="caa2b98f-1b4c-4f04-9edb-77a566509cda" providerId="ADAL" clId="{C81EAC4A-185E-4EF3-9B76-9E17E1467EBE}" dt="2025-05-03T21:03:57.316" v="634" actId="14100"/>
          <ac:picMkLst>
            <pc:docMk/>
            <pc:sldMk cId="4068787564" sldId="285"/>
            <ac:picMk id="6" creationId="{ED521322-777A-24EA-B67F-2E59A3C87F20}"/>
          </ac:picMkLst>
        </pc:picChg>
        <pc:picChg chg="del">
          <ac:chgData name="Mohamed Nazir, Mohamed Akram (Contractor)" userId="caa2b98f-1b4c-4f04-9edb-77a566509cda" providerId="ADAL" clId="{C81EAC4A-185E-4EF3-9B76-9E17E1467EBE}" dt="2025-05-03T21:00:43.342" v="603" actId="478"/>
          <ac:picMkLst>
            <pc:docMk/>
            <pc:sldMk cId="4068787564" sldId="285"/>
            <ac:picMk id="7" creationId="{25069680-3852-807A-36F0-A979215E514F}"/>
          </ac:picMkLst>
        </pc:picChg>
        <pc:picChg chg="del">
          <ac:chgData name="Mohamed Nazir, Mohamed Akram (Contractor)" userId="caa2b98f-1b4c-4f04-9edb-77a566509cda" providerId="ADAL" clId="{C81EAC4A-185E-4EF3-9B76-9E17E1467EBE}" dt="2025-05-03T21:00:45.396" v="604" actId="478"/>
          <ac:picMkLst>
            <pc:docMk/>
            <pc:sldMk cId="4068787564" sldId="285"/>
            <ac:picMk id="9" creationId="{348BF63E-7F0A-4E91-6AE2-B98BAAC942A0}"/>
          </ac:picMkLst>
        </pc:picChg>
        <pc:picChg chg="del">
          <ac:chgData name="Mohamed Nazir, Mohamed Akram (Contractor)" userId="caa2b98f-1b4c-4f04-9edb-77a566509cda" providerId="ADAL" clId="{C81EAC4A-185E-4EF3-9B76-9E17E1467EBE}" dt="2025-05-03T21:00:47.134" v="605" actId="478"/>
          <ac:picMkLst>
            <pc:docMk/>
            <pc:sldMk cId="4068787564" sldId="285"/>
            <ac:picMk id="11" creationId="{EC430544-007E-80D4-0C28-C6FE179186E8}"/>
          </ac:picMkLst>
        </pc:picChg>
      </pc:sldChg>
      <pc:sldChg chg="delSp add del setBg delDesignElem">
        <pc:chgData name="Mohamed Nazir, Mohamed Akram (Contractor)" userId="caa2b98f-1b4c-4f04-9edb-77a566509cda" providerId="ADAL" clId="{C81EAC4A-185E-4EF3-9B76-9E17E1467EBE}" dt="2025-05-03T21:11:18.868" v="721" actId="47"/>
        <pc:sldMkLst>
          <pc:docMk/>
          <pc:sldMk cId="1701297473" sldId="286"/>
        </pc:sldMkLst>
        <pc:spChg chg="del">
          <ac:chgData name="Mohamed Nazir, Mohamed Akram (Contractor)" userId="caa2b98f-1b4c-4f04-9edb-77a566509cda" providerId="ADAL" clId="{C81EAC4A-185E-4EF3-9B76-9E17E1467EBE}" dt="2025-05-03T21:11:07.522" v="719"/>
          <ac:spMkLst>
            <pc:docMk/>
            <pc:sldMk cId="1701297473" sldId="286"/>
            <ac:spMk id="17" creationId="{1B09A5A5-76B4-FEB8-36CF-DEF141703929}"/>
          </ac:spMkLst>
        </pc:spChg>
        <pc:spChg chg="del">
          <ac:chgData name="Mohamed Nazir, Mohamed Akram (Contractor)" userId="caa2b98f-1b4c-4f04-9edb-77a566509cda" providerId="ADAL" clId="{C81EAC4A-185E-4EF3-9B76-9E17E1467EBE}" dt="2025-05-03T21:11:07.522" v="719"/>
          <ac:spMkLst>
            <pc:docMk/>
            <pc:sldMk cId="1701297473" sldId="286"/>
            <ac:spMk id="18" creationId="{DDC2E182-FA54-0951-D301-A0CCE62238CE}"/>
          </ac:spMkLst>
        </pc:spChg>
      </pc:sldChg>
      <pc:sldChg chg="addSp delSp modSp add mod">
        <pc:chgData name="Mohamed Nazir, Mohamed Akram (Contractor)" userId="caa2b98f-1b4c-4f04-9edb-77a566509cda" providerId="ADAL" clId="{C81EAC4A-185E-4EF3-9B76-9E17E1467EBE}" dt="2025-05-03T21:14:09.251" v="745" actId="1076"/>
        <pc:sldMkLst>
          <pc:docMk/>
          <pc:sldMk cId="2209935627" sldId="287"/>
        </pc:sldMkLst>
        <pc:spChg chg="add del mod">
          <ac:chgData name="Mohamed Nazir, Mohamed Akram (Contractor)" userId="caa2b98f-1b4c-4f04-9edb-77a566509cda" providerId="ADAL" clId="{C81EAC4A-185E-4EF3-9B76-9E17E1467EBE}" dt="2025-05-03T21:12:01.167" v="728" actId="478"/>
          <ac:spMkLst>
            <pc:docMk/>
            <pc:sldMk cId="2209935627" sldId="287"/>
            <ac:spMk id="7" creationId="{076B6F29-6857-DF87-B900-AD3A7843FDB5}"/>
          </ac:spMkLst>
        </pc:spChg>
        <pc:spChg chg="add mod">
          <ac:chgData name="Mohamed Nazir, Mohamed Akram (Contractor)" userId="caa2b98f-1b4c-4f04-9edb-77a566509cda" providerId="ADAL" clId="{C81EAC4A-185E-4EF3-9B76-9E17E1467EBE}" dt="2025-05-03T21:14:09.251" v="745" actId="1076"/>
          <ac:spMkLst>
            <pc:docMk/>
            <pc:sldMk cId="2209935627" sldId="287"/>
            <ac:spMk id="8" creationId="{D1F3C17D-006F-4A97-CBF2-C20C0335F7FB}"/>
          </ac:spMkLst>
        </pc:spChg>
        <pc:picChg chg="add mod">
          <ac:chgData name="Mohamed Nazir, Mohamed Akram (Contractor)" userId="caa2b98f-1b4c-4f04-9edb-77a566509cda" providerId="ADAL" clId="{C81EAC4A-185E-4EF3-9B76-9E17E1467EBE}" dt="2025-05-03T21:13:55.761" v="742" actId="14100"/>
          <ac:picMkLst>
            <pc:docMk/>
            <pc:sldMk cId="2209935627" sldId="287"/>
            <ac:picMk id="4" creationId="{6EA2BEC8-B748-876D-B199-108074E2FDAD}"/>
          </ac:picMkLst>
        </pc:picChg>
        <pc:picChg chg="del">
          <ac:chgData name="Mohamed Nazir, Mohamed Akram (Contractor)" userId="caa2b98f-1b4c-4f04-9edb-77a566509cda" providerId="ADAL" clId="{C81EAC4A-185E-4EF3-9B76-9E17E1467EBE}" dt="2025-05-03T21:11:57.924" v="727" actId="478"/>
          <ac:picMkLst>
            <pc:docMk/>
            <pc:sldMk cId="2209935627" sldId="287"/>
            <ac:picMk id="5" creationId="{E5333C40-F476-DBCF-6220-D247857D75DD}"/>
          </ac:picMkLst>
        </pc:picChg>
      </pc:sldChg>
      <pc:sldChg chg="modSp add mod">
        <pc:chgData name="Mohamed Nazir, Mohamed Akram (Contractor)" userId="caa2b98f-1b4c-4f04-9edb-77a566509cda" providerId="ADAL" clId="{C81EAC4A-185E-4EF3-9B76-9E17E1467EBE}" dt="2025-05-03T21:18:02.448" v="799" actId="123"/>
        <pc:sldMkLst>
          <pc:docMk/>
          <pc:sldMk cId="1897104538" sldId="288"/>
        </pc:sldMkLst>
        <pc:spChg chg="mod">
          <ac:chgData name="Mohamed Nazir, Mohamed Akram (Contractor)" userId="caa2b98f-1b4c-4f04-9edb-77a566509cda" providerId="ADAL" clId="{C81EAC4A-185E-4EF3-9B76-9E17E1467EBE}" dt="2025-05-03T21:16:19.023" v="781" actId="20577"/>
          <ac:spMkLst>
            <pc:docMk/>
            <pc:sldMk cId="1897104538" sldId="288"/>
            <ac:spMk id="2" creationId="{7B37AAFE-7515-69CC-208A-D4E3ED1D2F01}"/>
          </ac:spMkLst>
        </pc:spChg>
        <pc:spChg chg="mod">
          <ac:chgData name="Mohamed Nazir, Mohamed Akram (Contractor)" userId="caa2b98f-1b4c-4f04-9edb-77a566509cda" providerId="ADAL" clId="{C81EAC4A-185E-4EF3-9B76-9E17E1467EBE}" dt="2025-05-03T21:18:02.448" v="799" actId="123"/>
          <ac:spMkLst>
            <pc:docMk/>
            <pc:sldMk cId="1897104538" sldId="288"/>
            <ac:spMk id="5" creationId="{F57F1E83-714E-D3D2-4A11-6A08D3C064A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D1F78-1DF6-525C-43FD-302692876B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626050-5CC8-CD07-28A6-A5D541CB28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578A5-CC1A-B622-D2AC-7C20E0C5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E99B-D12B-49F5-987A-E151C947936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AECD2-1DB1-D694-ABFB-6BD5438FB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920A4-DCD6-D6A5-CC7E-828A0059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DDAC-051A-4601-86C2-146553403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483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17F49-4806-7161-CE2F-ED20B3BF6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6191C9-5EFF-EA5A-FF0D-1E30333B0E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964AF-76BC-6AD2-8C5B-930124B34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E99B-D12B-49F5-987A-E151C947936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30C5C-BCCA-FABF-3C06-9977EA2A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F2F55-CFE0-3344-F653-B8FFA01AA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DDAC-051A-4601-86C2-146553403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469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48823-EB0B-45B7-D4B5-F6BF208B6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6DDCE-8BF1-8EAA-925C-E2C73E650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06736-6E8C-2AF8-573D-33599C931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E99B-D12B-49F5-987A-E151C947936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C8657-F955-2869-BDD2-709E9CCE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ED089-EAB9-C885-F4A7-180DB5CDE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DDAC-051A-4601-86C2-146553403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04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8A8C-DF38-B48A-3864-9A2530C23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A67D1-3EF0-74C6-0A5D-961B173D3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6D6FF-0748-A077-9853-755BA2AEE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E99B-D12B-49F5-987A-E151C947936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69AC2-AF0C-F8A5-2997-56758F19C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380C6-6152-C143-EEBE-8A6A5048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DDAC-051A-4601-86C2-146553403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11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465D-D00D-BD96-6DA8-B0BDC787B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181AA-4829-4264-A7EA-1F2658591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14133-999A-3132-55BB-9C37F2DE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E99B-D12B-49F5-987A-E151C947936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EA2D1-ECD5-1CDE-6165-CDD1FFB95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0E8CE-1D1D-078B-57DC-17504F61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DDAC-051A-4601-86C2-146553403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80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60B3-2AEB-DF3F-5FE8-F55BFECC8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7D787-4BE0-FD4E-69A6-62E39068F5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852F6-73BB-2104-26FE-6D461372F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ACDAB-6F57-7D1B-234F-C4CAB67F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E99B-D12B-49F5-987A-E151C947936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B2A84-283F-92CF-8A90-BC0088B2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5F767-AB5B-850D-6516-1629AD96F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DDAC-051A-4601-86C2-146553403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59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F0B5D-7DB5-6EF5-220B-26F655C9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B7FAE-1641-D09E-7171-59216C596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2469A-8350-34B8-C58E-AFE1B80E2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F7118-777C-5B62-ECB8-F80E8EE75D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713A3-E833-1E50-FE96-03B23A65D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15569-8FEF-9BC1-E645-7554CB1E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E99B-D12B-49F5-987A-E151C947936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610FE6-824E-F3CD-9512-8067508EF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712D6-A828-4EA8-6DCE-A2B7CAC5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DDAC-051A-4601-86C2-146553403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00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1375-092C-7A41-C06C-078728FC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0A486-B02D-50D9-5523-2880A29C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E99B-D12B-49F5-987A-E151C947936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6C877-877C-528A-8796-F207F85A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8F4E6-C194-738D-2EEF-049E45C2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DDAC-051A-4601-86C2-146553403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50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83149-F023-4372-23C2-D3B63718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E99B-D12B-49F5-987A-E151C947936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1F887F-2500-C3F5-2DC0-E21897594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97BEE-B18A-CA24-4B83-5A93C273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DDAC-051A-4601-86C2-146553403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075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8204-9913-5A02-1594-8B6866DF3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E83F1-D30F-FC9F-1A10-86F15BD43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9AF39-0FB3-505A-BA35-C1E9A6A2D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01285-0B62-4F3B-E95F-187AEE4F2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E99B-D12B-49F5-987A-E151C947936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C86CC-089F-FF0A-3494-0D2CDE12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98B74-2C04-FDB8-CA52-CF22DABC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DDAC-051A-4601-86C2-146553403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338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1C29F-29D6-F6D8-9B1B-569C013F7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EE3C7-6ACC-5B04-DB8C-FC5D515CF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44F5E-4374-2416-06E2-C0B8023A3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917DD-44D4-9212-C51B-224512414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2E99B-D12B-49F5-987A-E151C947936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9A4E7-6A45-DD79-C6B0-CDCFFBA4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327F4-C174-541B-521F-38FBFD2F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7DDAC-051A-4601-86C2-146553403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39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365744-2069-B5BC-9155-B5231405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63921-2BA2-6822-C5B7-C71FB6200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18B54-45A8-A1F4-16F7-7CB2A3C8E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2E99B-D12B-49F5-987A-E151C9479360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67A5-8A1D-B50B-FDAB-34CC9F5DC5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7C623-F4B2-4F58-6FEC-4908CA5C8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F7DDAC-051A-4601-86C2-146553403D0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03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4FA4FA3-7C76-FB03-3396-A49EBFA2A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1239" y="312495"/>
            <a:ext cx="10030522" cy="1405467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ANNAMALAI UNIVERSITY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ENGINEERING AND TECHNOLOGY 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COUMPUTER SCIENCE AND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82B14-02FB-6F15-FB41-0B637F8F4AE8}"/>
              </a:ext>
            </a:extLst>
          </p:cNvPr>
          <p:cNvSpPr txBox="1"/>
          <p:nvPr/>
        </p:nvSpPr>
        <p:spPr>
          <a:xfrm>
            <a:off x="755495" y="1806982"/>
            <a:ext cx="110620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Implementation of Sorting Algorithm Visualizer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C.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Anbuananth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M.E., Ph.D.,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No.: 18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066565"/>
              </p:ext>
            </p:extLst>
          </p:nvPr>
        </p:nvGraphicFramePr>
        <p:xfrm>
          <a:off x="4128739" y="3046151"/>
          <a:ext cx="4315521" cy="1368745"/>
        </p:xfrm>
        <a:graphic>
          <a:graphicData uri="http://schemas.openxmlformats.org/drawingml/2006/table">
            <a:tbl>
              <a:tblPr firstRow="1" firstCol="1" bandRow="1"/>
              <a:tblGrid>
                <a:gridCol w="2363779">
                  <a:extLst>
                    <a:ext uri="{9D8B030D-6E8A-4147-A177-3AD203B41FA5}">
                      <a16:colId xmlns:a16="http://schemas.microsoft.com/office/drawing/2014/main" val="2710754930"/>
                    </a:ext>
                  </a:extLst>
                </a:gridCol>
                <a:gridCol w="1951742">
                  <a:extLst>
                    <a:ext uri="{9D8B030D-6E8A-4147-A177-3AD203B41FA5}">
                      <a16:colId xmlns:a16="http://schemas.microsoft.com/office/drawing/2014/main" val="20022212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en-IN" sz="1800" b="1" u="non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b="1" u="none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Reg. No.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9124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Venkatesh A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211008072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14289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Barathraj B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212008004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4175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Chithukati</a:t>
                      </a: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Balaji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212008006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3463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Mohamed Akram M N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212008015</a:t>
                      </a:r>
                    </a:p>
                  </a:txBody>
                  <a:tcPr marL="68580" marR="6858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461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037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347AED0-BDB8-403D-9D66-263C5B66CE1D}"/>
              </a:ext>
            </a:extLst>
          </p:cNvPr>
          <p:cNvSpPr txBox="1">
            <a:spLocks/>
          </p:cNvSpPr>
          <p:nvPr/>
        </p:nvSpPr>
        <p:spPr>
          <a:xfrm>
            <a:off x="1030287" y="328073"/>
            <a:ext cx="10131425" cy="53243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0CEDDE-D73A-CE02-2373-34FD02A44B4B}"/>
              </a:ext>
            </a:extLst>
          </p:cNvPr>
          <p:cNvSpPr txBox="1"/>
          <p:nvPr/>
        </p:nvSpPr>
        <p:spPr>
          <a:xfrm>
            <a:off x="501805" y="752354"/>
            <a:ext cx="11351941" cy="47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CBB67-A0F6-4891-CD04-E669B9108F19}"/>
              </a:ext>
            </a:extLst>
          </p:cNvPr>
          <p:cNvSpPr txBox="1"/>
          <p:nvPr/>
        </p:nvSpPr>
        <p:spPr>
          <a:xfrm>
            <a:off x="1366684" y="1147138"/>
            <a:ext cx="10382865" cy="430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dynamic, reusable UI components for SPAs.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UI: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customizable, pre-designed UI components.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GSAP: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smooth, high-performance animations.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&amp; CSS/SCSS: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 content and styles the application.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sorting algorithms and handles interactions.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Vite: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fast builds and hot module reloading.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changes and facilitates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753725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F800D-7276-1269-61CD-965941C14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0"/>
            <a:ext cx="10650681" cy="654627"/>
          </a:xfrm>
        </p:spPr>
        <p:txBody>
          <a:bodyPr>
            <a:normAutofit/>
          </a:bodyPr>
          <a:lstStyle/>
          <a:p>
            <a:pPr algn="ctr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</a:p>
        </p:txBody>
      </p:sp>
      <p:pic>
        <p:nvPicPr>
          <p:cNvPr id="4" name="Picture 3" descr="A screen shot of a device&#10;&#10;AI-generated content may be incorrect.">
            <a:extLst>
              <a:ext uri="{FF2B5EF4-FFF2-40B4-BE49-F238E27FC236}">
                <a16:creationId xmlns:a16="http://schemas.microsoft.com/office/drawing/2014/main" id="{A513F94C-6DEA-798B-661D-9BD418B7B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216" y="1580245"/>
            <a:ext cx="9825429" cy="4812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6AA441-476E-4FFE-719B-9855AA0E1B56}"/>
              </a:ext>
            </a:extLst>
          </p:cNvPr>
          <p:cNvSpPr txBox="1"/>
          <p:nvPr/>
        </p:nvSpPr>
        <p:spPr>
          <a:xfrm>
            <a:off x="1400216" y="1081582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Modular Design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3643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57BF4-2EB2-5121-1688-DC096A85F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D961D-D50A-6263-C9F4-717CAB8B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0"/>
            <a:ext cx="10650681" cy="654627"/>
          </a:xfrm>
        </p:spPr>
        <p:txBody>
          <a:bodyPr>
            <a:normAutofit/>
          </a:bodyPr>
          <a:lstStyle/>
          <a:p>
            <a:pPr algn="ctr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</a:p>
        </p:txBody>
      </p:sp>
      <p:pic>
        <p:nvPicPr>
          <p:cNvPr id="7" name="Picture 6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348404D4-4779-20E1-E1BF-88B0C4E79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4" y="860621"/>
            <a:ext cx="6557356" cy="3041445"/>
          </a:xfrm>
          <a:prstGeom prst="rect">
            <a:avLst/>
          </a:prstGeom>
        </p:spPr>
      </p:pic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0A7A014-099D-149A-DB69-A072E63C2E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179" y="654627"/>
            <a:ext cx="4409057" cy="3543558"/>
          </a:xfrm>
          <a:prstGeom prst="rect">
            <a:avLst/>
          </a:prstGeom>
        </p:spPr>
      </p:pic>
      <p:pic>
        <p:nvPicPr>
          <p:cNvPr id="11" name="Picture 10" descr="A screen shot of a device&#10;&#10;AI-generated content may be incorrect.">
            <a:extLst>
              <a:ext uri="{FF2B5EF4-FFF2-40B4-BE49-F238E27FC236}">
                <a16:creationId xmlns:a16="http://schemas.microsoft.com/office/drawing/2014/main" id="{BC8B8F3A-EE20-75C0-63C5-E62B1229F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322" y="3902066"/>
            <a:ext cx="6557356" cy="293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730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F78BE-BC08-3AC0-BD94-313631FB1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8B3C-508A-A79A-11A8-9E208C23D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0"/>
            <a:ext cx="10650681" cy="654627"/>
          </a:xfrm>
        </p:spPr>
        <p:txBody>
          <a:bodyPr>
            <a:norm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THE PROPOSED SYSTEM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21322-777A-24EA-B67F-2E59A3C87F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64"/>
          <a:stretch/>
        </p:blipFill>
        <p:spPr>
          <a:xfrm>
            <a:off x="589935" y="422508"/>
            <a:ext cx="5571180" cy="61946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B582B8-7535-4022-1412-33DFB98C805A}"/>
              </a:ext>
            </a:extLst>
          </p:cNvPr>
          <p:cNvSpPr txBox="1"/>
          <p:nvPr/>
        </p:nvSpPr>
        <p:spPr>
          <a:xfrm>
            <a:off x="5824104" y="1309254"/>
            <a:ext cx="5925444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array size, select sorting algorithm, input array values.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Determination: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provided array or generate random array.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Generation: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logs and animation steps based on sorting algorithm.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Animation: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GSAP animates sorting steps smoothly.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Updates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React updates the interface in real-time.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 end of sorting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4068787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8A0F-405C-3DA4-48DC-EEEBF253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6182"/>
          </a:xfrm>
        </p:spPr>
        <p:txBody>
          <a:bodyPr>
            <a:normAutofit/>
          </a:bodyPr>
          <a:lstStyle/>
          <a:p>
            <a:pPr algn="ctr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ARCHITECTURE</a:t>
            </a:r>
          </a:p>
        </p:txBody>
      </p:sp>
      <p:pic>
        <p:nvPicPr>
          <p:cNvPr id="7" name="Content Placeholder 6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95006125-E4D8-8B60-AEF1-236F2A222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7" y="1759558"/>
            <a:ext cx="6060074" cy="3338884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7B6F33-E0BA-DDDF-0C40-CDB07EC91C90}"/>
              </a:ext>
            </a:extLst>
          </p:cNvPr>
          <p:cNvSpPr txBox="1"/>
          <p:nvPr/>
        </p:nvSpPr>
        <p:spPr>
          <a:xfrm>
            <a:off x="6813754" y="1102985"/>
            <a:ext cx="5230761" cy="5576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Sorting Algorithm Visualizer uses the Model-View-Controller (MVC) architecture for modularity, maintainability, and scalability.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data and business logic, implements sorting algorithms, notifies Controller of changes.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presentation layer, uses HTML, CSS, UI components to display data and pseudocode.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Intermediary, handles user input, updates Model and View, uses JavaScript to synchronize data.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06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F9FF93-0B01-94B7-596B-5E951F059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0ABF5-D230-670B-AB6A-70B29B9A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SCREENSHOTS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4D0FCB0-DDA6-B056-2FDA-6024E8CA8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414" y="1552978"/>
            <a:ext cx="10031172" cy="499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691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4BA11A-E002-7A79-6813-4752E8C32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A7003FD-4624-2BFF-F20E-B823F6095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D5DE66-9E63-82DF-7A7E-4009E485D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9F6D0-F24E-E700-AEC7-707AB58B0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 SCREENSHOTS</a:t>
            </a:r>
          </a:p>
        </p:txBody>
      </p:sp>
      <p:pic>
        <p:nvPicPr>
          <p:cNvPr id="4" name="Picture 3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6EA2BEC8-B748-876D-B199-108074E2F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67" y="2256094"/>
            <a:ext cx="7489343" cy="40285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F3C17D-006F-4A97-CBF2-C20C0335F7FB}"/>
              </a:ext>
            </a:extLst>
          </p:cNvPr>
          <p:cNvSpPr txBox="1"/>
          <p:nvPr/>
        </p:nvSpPr>
        <p:spPr>
          <a:xfrm>
            <a:off x="7981245" y="2506525"/>
            <a:ext cx="38637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Custom Input</a:t>
            </a:r>
            <a:r>
              <a:rPr lang="en-IN" dirty="0"/>
              <a:t>: Users enter array values as comma-separated numbers.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Interface: </a:t>
            </a:r>
            <a:r>
              <a:rPr lang="en-IN" dirty="0"/>
              <a:t>User-friendly text box </a:t>
            </a:r>
            <a:r>
              <a:rPr lang="en-IN" dirty="0" err="1"/>
              <a:t>labeled</a:t>
            </a:r>
            <a:r>
              <a:rPr lang="en-IN" dirty="0"/>
              <a:t> "Custom Input."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Processing: </a:t>
            </a:r>
            <a:r>
              <a:rPr lang="en-IN" dirty="0"/>
              <a:t>Parses, validates, and converts input into array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Flexibility: </a:t>
            </a:r>
            <a:r>
              <a:rPr lang="en-IN" dirty="0"/>
              <a:t>Allows personalized data input for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20993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6CD3-2A62-69F5-E8A5-63B6CE510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>
            <a:normAutofit/>
          </a:bodyPr>
          <a:lstStyle/>
          <a:p>
            <a:pPr algn="ctr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9BC4E0-A0D8-AB20-2523-A891691A7B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7550" y="1560061"/>
            <a:ext cx="11173700" cy="369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Algorithms: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Merge Sort, Quick Sort, Heap Sort, Radix Sort for broader comparison.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Side-by-Side Comparison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Highlight efficiency differences with performance metrics.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gamified challenges, quizzes, algorithmic puzzles for engagement.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 Support: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compatibility with mobile and tablet devices.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keyboard navigation and screen reader features.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Learning: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 into a personalized learning ecosystem.</a:t>
            </a:r>
          </a:p>
        </p:txBody>
      </p:sp>
    </p:spTree>
    <p:extLst>
      <p:ext uri="{BB962C8B-B14F-4D97-AF65-F5344CB8AC3E}">
        <p14:creationId xmlns:p14="http://schemas.microsoft.com/office/powerpoint/2010/main" val="4262378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48F86-21A2-CC86-7025-9D8E0549A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AAFE-7515-69CC-208A-D4E3ED1D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>
            <a:normAutofit/>
          </a:bodyPr>
          <a:lstStyle/>
          <a:p>
            <a:pPr algn="ctr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7F1E83-714E-D3D2-4A11-6A08D3C064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5140" y="1182625"/>
            <a:ext cx="9521720" cy="511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Sorting Algorithm Visualizer uses ReactJS, Material UI, and GSAP to provide an intuitive platform for real-time exploration of sorting algorithms. It integrates visualization techniques with educational features like pseudo-code highlighting, explanation panels, and speed control, offering a tailored learning experience.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execution, custom input handling, and animated transitions make complex algorithmic logic accessible. Visualizing Bubble Sort, Selection Sort, and Insertion Sort allows effective comparison of their characteristics.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manipulation and user interactivity address common learning challenges. The responsive, user-friendly interface enhances educational value across devices. This approach demystifies algorithms, improving understanding and serving as a valuable tool for students, educators, and enthusiasts.</a:t>
            </a:r>
          </a:p>
        </p:txBody>
      </p:sp>
    </p:spTree>
    <p:extLst>
      <p:ext uri="{BB962C8B-B14F-4D97-AF65-F5344CB8AC3E}">
        <p14:creationId xmlns:p14="http://schemas.microsoft.com/office/powerpoint/2010/main" val="189710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613B-5FC6-2944-0600-B9A61A45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76645"/>
            <a:ext cx="10131425" cy="509155"/>
          </a:xfrm>
        </p:spPr>
        <p:txBody>
          <a:bodyPr>
            <a:noAutofit/>
          </a:bodyPr>
          <a:lstStyle/>
          <a:p>
            <a:pPr algn="ctr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D8CEB-6F8B-1ACA-C6B4-4BDED7782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956" y="685800"/>
            <a:ext cx="11407697" cy="606068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  <a:tabLst>
                <a:tab pos="243840" algn="l"/>
              </a:tabLst>
            </a:pPr>
            <a:endParaRPr lang="en-IN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718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749AE-08B3-BAB5-F313-73E34C96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758" y="432955"/>
            <a:ext cx="10131425" cy="845127"/>
          </a:xfrm>
        </p:spPr>
        <p:txBody>
          <a:bodyPr>
            <a:normAutofit/>
          </a:bodyPr>
          <a:lstStyle/>
          <a:p>
            <a:pPr algn="ctr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3F7B5-D4F5-3AD7-B732-7B2EC1E4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278082"/>
            <a:ext cx="11123340" cy="5169017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this project is to develop an interactive Sorting Algorithm Visualizer that enhances the understanding of sorting algorithms through visual and interactive means.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Learning Through Visualization: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users to visually observe how sorting algorithms operate on data step by step.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User Interaction: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users with the ability to control input array size, adjust sorting speed, and choose among multiple sorting algorithms to better understand their differences.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a Responsive and Accessible Platform: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the visualizer is accessible across various devices and platforms through modern web technologies, requiring no additional installations.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Self-paced Learning: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 users to explore sorting algorithms at their own pace, fostering deeper understanding through experimentation and interaction.</a:t>
            </a:r>
          </a:p>
        </p:txBody>
      </p:sp>
    </p:spTree>
    <p:extLst>
      <p:ext uri="{BB962C8B-B14F-4D97-AF65-F5344CB8AC3E}">
        <p14:creationId xmlns:p14="http://schemas.microsoft.com/office/powerpoint/2010/main" val="3366011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D809-18ED-7381-76E1-08E18BDEE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8445"/>
            <a:ext cx="10515600" cy="10959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024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2318-AB61-F8F7-9587-FE1F89586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699" y="386576"/>
            <a:ext cx="10131425" cy="929833"/>
          </a:xfrm>
        </p:spPr>
        <p:txBody>
          <a:bodyPr>
            <a:normAutofit/>
          </a:bodyPr>
          <a:lstStyle/>
          <a:p>
            <a:pPr algn="ctr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8D02-8747-FAF3-62D3-B54BF2EE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316409"/>
            <a:ext cx="10967223" cy="472247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creating an interactive Sorting Algorithm Visualizer that uses modern web technologies to visually demonstrate the internal operations of popular sorting algorithms.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 understanding of sorting algorithms through visual demonstrations.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can select algorithms, adjust array sizes, and modify sorting speeds.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instant visual feedback on data sorting processes.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Useful in educational settings, online learning platforms, and workshops.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Improve comprehension of sorting algorithms and foster algorithmic thinking.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02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98D3-C201-6345-57E3-00E42938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537" y="320521"/>
            <a:ext cx="10515600" cy="738846"/>
          </a:xfrm>
        </p:spPr>
        <p:txBody>
          <a:bodyPr>
            <a:normAutofit/>
          </a:bodyPr>
          <a:lstStyle/>
          <a:p>
            <a:pPr algn="ctr"/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84B6-EFEC-5A04-79F0-D47A60D21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104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Institutions: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students understand sorting algorithms through interactive visualizations.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Learning Platforms: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Enhances the learning experience with engaging, visual content.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Workshops and Seminars: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Useful for demonstrating sorting algorithms in a clear and interactive manner.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Self-paced Learning: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individuals to explore and understand sorting algorithms at their own pace..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132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62DC6C0-F0B0-A14F-31D6-A17FFF67E907}"/>
              </a:ext>
            </a:extLst>
          </p:cNvPr>
          <p:cNvSpPr txBox="1"/>
          <p:nvPr/>
        </p:nvSpPr>
        <p:spPr>
          <a:xfrm>
            <a:off x="3599245" y="114774"/>
            <a:ext cx="4993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2200" b="1" cap="all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4584A96-E095-0C5F-B171-25180BA9C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780324"/>
              </p:ext>
            </p:extLst>
          </p:nvPr>
        </p:nvGraphicFramePr>
        <p:xfrm>
          <a:off x="380674" y="841504"/>
          <a:ext cx="11034576" cy="58044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2084">
                  <a:extLst>
                    <a:ext uri="{9D8B030D-6E8A-4147-A177-3AD203B41FA5}">
                      <a16:colId xmlns:a16="http://schemas.microsoft.com/office/drawing/2014/main" val="3740362555"/>
                    </a:ext>
                  </a:extLst>
                </a:gridCol>
                <a:gridCol w="775103">
                  <a:extLst>
                    <a:ext uri="{9D8B030D-6E8A-4147-A177-3AD203B41FA5}">
                      <a16:colId xmlns:a16="http://schemas.microsoft.com/office/drawing/2014/main" val="255301040"/>
                    </a:ext>
                  </a:extLst>
                </a:gridCol>
                <a:gridCol w="1986199">
                  <a:extLst>
                    <a:ext uri="{9D8B030D-6E8A-4147-A177-3AD203B41FA5}">
                      <a16:colId xmlns:a16="http://schemas.microsoft.com/office/drawing/2014/main" val="3469918571"/>
                    </a:ext>
                  </a:extLst>
                </a:gridCol>
                <a:gridCol w="2976636">
                  <a:extLst>
                    <a:ext uri="{9D8B030D-6E8A-4147-A177-3AD203B41FA5}">
                      <a16:colId xmlns:a16="http://schemas.microsoft.com/office/drawing/2014/main" val="2083739895"/>
                    </a:ext>
                  </a:extLst>
                </a:gridCol>
                <a:gridCol w="1462277">
                  <a:extLst>
                    <a:ext uri="{9D8B030D-6E8A-4147-A177-3AD203B41FA5}">
                      <a16:colId xmlns:a16="http://schemas.microsoft.com/office/drawing/2014/main" val="4091872153"/>
                    </a:ext>
                  </a:extLst>
                </a:gridCol>
                <a:gridCol w="1462277">
                  <a:extLst>
                    <a:ext uri="{9D8B030D-6E8A-4147-A177-3AD203B41FA5}">
                      <a16:colId xmlns:a16="http://schemas.microsoft.com/office/drawing/2014/main" val="427041451"/>
                    </a:ext>
                  </a:extLst>
                </a:gridCol>
              </a:tblGrid>
              <a:tr h="316854"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34273"/>
                  </a:ext>
                </a:extLst>
              </a:tr>
              <a:tr h="2937751"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 Visualization: A Report on the State of the Field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Clifford A. Shaffer, Matthew Cooper, Stephen H. Edwards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Traces the evolution of algorithm visualization, highlights milestones, and discusses challenges such as lack of standardized evaluation methods.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Emphasizes the importance of visual tools in enhancing algorithm education.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Identifies obstacles like difficulty in creating universally effective visualizations.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61338"/>
                  </a:ext>
                </a:extLst>
              </a:tr>
              <a:tr h="25313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Effective Features of Algorithm Visualizations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Purvi Saraiya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Evaluates interactive features of algorithm visualizations, focusing on user engagement and understanding.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Highlights the value of integrating pseudocode and real-time feedback.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Calls for further research to refine interactive elements.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85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43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C7AAD-6517-93F1-8F08-D61B04A7F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EEB2548-B341-1B4C-39A0-AE5D72CB505D}"/>
              </a:ext>
            </a:extLst>
          </p:cNvPr>
          <p:cNvSpPr txBox="1"/>
          <p:nvPr/>
        </p:nvSpPr>
        <p:spPr>
          <a:xfrm>
            <a:off x="3599245" y="114774"/>
            <a:ext cx="4993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2200" b="1" cap="all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BB11CF6-1347-12B2-E3BC-5DE7D8013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74111"/>
              </p:ext>
            </p:extLst>
          </p:nvPr>
        </p:nvGraphicFramePr>
        <p:xfrm>
          <a:off x="380674" y="841504"/>
          <a:ext cx="11034576" cy="58044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2084">
                  <a:extLst>
                    <a:ext uri="{9D8B030D-6E8A-4147-A177-3AD203B41FA5}">
                      <a16:colId xmlns:a16="http://schemas.microsoft.com/office/drawing/2014/main" val="3740362555"/>
                    </a:ext>
                  </a:extLst>
                </a:gridCol>
                <a:gridCol w="775103">
                  <a:extLst>
                    <a:ext uri="{9D8B030D-6E8A-4147-A177-3AD203B41FA5}">
                      <a16:colId xmlns:a16="http://schemas.microsoft.com/office/drawing/2014/main" val="255301040"/>
                    </a:ext>
                  </a:extLst>
                </a:gridCol>
                <a:gridCol w="1986199">
                  <a:extLst>
                    <a:ext uri="{9D8B030D-6E8A-4147-A177-3AD203B41FA5}">
                      <a16:colId xmlns:a16="http://schemas.microsoft.com/office/drawing/2014/main" val="3469918571"/>
                    </a:ext>
                  </a:extLst>
                </a:gridCol>
                <a:gridCol w="2976636">
                  <a:extLst>
                    <a:ext uri="{9D8B030D-6E8A-4147-A177-3AD203B41FA5}">
                      <a16:colId xmlns:a16="http://schemas.microsoft.com/office/drawing/2014/main" val="2083739895"/>
                    </a:ext>
                  </a:extLst>
                </a:gridCol>
                <a:gridCol w="1462277">
                  <a:extLst>
                    <a:ext uri="{9D8B030D-6E8A-4147-A177-3AD203B41FA5}">
                      <a16:colId xmlns:a16="http://schemas.microsoft.com/office/drawing/2014/main" val="4091872153"/>
                    </a:ext>
                  </a:extLst>
                </a:gridCol>
                <a:gridCol w="1462277">
                  <a:extLst>
                    <a:ext uri="{9D8B030D-6E8A-4147-A177-3AD203B41FA5}">
                      <a16:colId xmlns:a16="http://schemas.microsoft.com/office/drawing/2014/main" val="427041451"/>
                    </a:ext>
                  </a:extLst>
                </a:gridCol>
              </a:tblGrid>
              <a:tr h="316854"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34273"/>
                  </a:ext>
                </a:extLst>
              </a:tr>
              <a:tr h="2937751"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Literature Review on Algorithm Visualizers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Sweeta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Bansal, Karan Kohli, Krishna Kumar, Kush Gupta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research uses the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iBUG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300-W dataset, which includes 7,764 images with 68 facial landmarks. The system focuses on the eye region to speed up calculations and improve accuracy.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Accuracy , Real-Time Detection, Efficient Processing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Limited Performance in Low Light,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61338"/>
                  </a:ext>
                </a:extLst>
              </a:tr>
              <a:tr h="25313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Driver Drowsiness Detection Model Using Convolutional Neural Networks Techniques for Android Application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Rateb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Jabbary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Mohammed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Shinoy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Mohamed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Kharbeche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Khalifa Al-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Khalifax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Moez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Krichenz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Kamel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Barkaoui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proposed solution involves a Deep Learning model based on Convolutional Neural Networks (CNN) and Facial Landmark Detection (D2CNN-FLD).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Accuracy, High Accuracy, Cost-effective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Dependency on Lighting Conditions,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85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76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EAF6C-F0CE-57EE-8FDC-611DD4F40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7D8138E-6D19-40CD-4048-B25D121C694D}"/>
              </a:ext>
            </a:extLst>
          </p:cNvPr>
          <p:cNvSpPr txBox="1"/>
          <p:nvPr/>
        </p:nvSpPr>
        <p:spPr>
          <a:xfrm>
            <a:off x="3599245" y="114774"/>
            <a:ext cx="4993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2200" b="1" cap="all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F2205B9-6DD7-A7BD-117C-4949551FC370}"/>
              </a:ext>
            </a:extLst>
          </p:cNvPr>
          <p:cNvGraphicFramePr>
            <a:graphicFrameLocks noGrp="1"/>
          </p:cNvGraphicFramePr>
          <p:nvPr/>
        </p:nvGraphicFramePr>
        <p:xfrm>
          <a:off x="380674" y="841504"/>
          <a:ext cx="11034576" cy="58044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2084">
                  <a:extLst>
                    <a:ext uri="{9D8B030D-6E8A-4147-A177-3AD203B41FA5}">
                      <a16:colId xmlns:a16="http://schemas.microsoft.com/office/drawing/2014/main" val="3740362555"/>
                    </a:ext>
                  </a:extLst>
                </a:gridCol>
                <a:gridCol w="775103">
                  <a:extLst>
                    <a:ext uri="{9D8B030D-6E8A-4147-A177-3AD203B41FA5}">
                      <a16:colId xmlns:a16="http://schemas.microsoft.com/office/drawing/2014/main" val="255301040"/>
                    </a:ext>
                  </a:extLst>
                </a:gridCol>
                <a:gridCol w="1986199">
                  <a:extLst>
                    <a:ext uri="{9D8B030D-6E8A-4147-A177-3AD203B41FA5}">
                      <a16:colId xmlns:a16="http://schemas.microsoft.com/office/drawing/2014/main" val="3469918571"/>
                    </a:ext>
                  </a:extLst>
                </a:gridCol>
                <a:gridCol w="2976636">
                  <a:extLst>
                    <a:ext uri="{9D8B030D-6E8A-4147-A177-3AD203B41FA5}">
                      <a16:colId xmlns:a16="http://schemas.microsoft.com/office/drawing/2014/main" val="2083739895"/>
                    </a:ext>
                  </a:extLst>
                </a:gridCol>
                <a:gridCol w="1462277">
                  <a:extLst>
                    <a:ext uri="{9D8B030D-6E8A-4147-A177-3AD203B41FA5}">
                      <a16:colId xmlns:a16="http://schemas.microsoft.com/office/drawing/2014/main" val="4091872153"/>
                    </a:ext>
                  </a:extLst>
                </a:gridCol>
                <a:gridCol w="1462277">
                  <a:extLst>
                    <a:ext uri="{9D8B030D-6E8A-4147-A177-3AD203B41FA5}">
                      <a16:colId xmlns:a16="http://schemas.microsoft.com/office/drawing/2014/main" val="427041451"/>
                    </a:ext>
                  </a:extLst>
                </a:gridCol>
              </a:tblGrid>
              <a:tr h="316854"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34273"/>
                  </a:ext>
                </a:extLst>
              </a:tr>
              <a:tr h="2937751"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 Visualization: A Report on the State of the Field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ResearchGate, Hafsa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Sidaq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 Faisal Bukhari, Waheed Iqbal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research uses the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iBUG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300-W dataset, which includes 7,764 images with 68 facial landmarks. The system focuses on the eye region to speed up calculations and improve accuracy.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Accuracy , Real-Time Detection, Efficient Processing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Limited Performance in Low Light,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61338"/>
                  </a:ext>
                </a:extLst>
              </a:tr>
              <a:tr h="25313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Driver Drowsiness Detection Model Using Convolutional Neural Networks Techniques for Android Application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Rateb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Jabbary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Mohammed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Shinoy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Mohamed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Kharbeche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Khalifa Al-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Khalifax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Moez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Krichenz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Kamel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Barkaoui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proposed solution involves a Deep Learning model based on Convolutional Neural Networks (CNN) and Facial Landmark Detection (D2CNN-FLD).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Accuracy, High Accuracy, Cost-effective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Dependency on Lighting Conditions,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85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76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40F8D-3752-4DD0-FE32-60CA0EC57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F9C7D8F-6BDD-D209-3AD8-3206F87B5204}"/>
              </a:ext>
            </a:extLst>
          </p:cNvPr>
          <p:cNvSpPr txBox="1"/>
          <p:nvPr/>
        </p:nvSpPr>
        <p:spPr>
          <a:xfrm>
            <a:off x="3599245" y="114774"/>
            <a:ext cx="4993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2200" b="1" cap="all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A028618-97D1-C651-0AC8-B41556B5979B}"/>
              </a:ext>
            </a:extLst>
          </p:cNvPr>
          <p:cNvGraphicFramePr>
            <a:graphicFrameLocks noGrp="1"/>
          </p:cNvGraphicFramePr>
          <p:nvPr/>
        </p:nvGraphicFramePr>
        <p:xfrm>
          <a:off x="380674" y="841504"/>
          <a:ext cx="11034576" cy="58044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2084">
                  <a:extLst>
                    <a:ext uri="{9D8B030D-6E8A-4147-A177-3AD203B41FA5}">
                      <a16:colId xmlns:a16="http://schemas.microsoft.com/office/drawing/2014/main" val="3740362555"/>
                    </a:ext>
                  </a:extLst>
                </a:gridCol>
                <a:gridCol w="775103">
                  <a:extLst>
                    <a:ext uri="{9D8B030D-6E8A-4147-A177-3AD203B41FA5}">
                      <a16:colId xmlns:a16="http://schemas.microsoft.com/office/drawing/2014/main" val="255301040"/>
                    </a:ext>
                  </a:extLst>
                </a:gridCol>
                <a:gridCol w="1986199">
                  <a:extLst>
                    <a:ext uri="{9D8B030D-6E8A-4147-A177-3AD203B41FA5}">
                      <a16:colId xmlns:a16="http://schemas.microsoft.com/office/drawing/2014/main" val="3469918571"/>
                    </a:ext>
                  </a:extLst>
                </a:gridCol>
                <a:gridCol w="2976636">
                  <a:extLst>
                    <a:ext uri="{9D8B030D-6E8A-4147-A177-3AD203B41FA5}">
                      <a16:colId xmlns:a16="http://schemas.microsoft.com/office/drawing/2014/main" val="2083739895"/>
                    </a:ext>
                  </a:extLst>
                </a:gridCol>
                <a:gridCol w="1462277">
                  <a:extLst>
                    <a:ext uri="{9D8B030D-6E8A-4147-A177-3AD203B41FA5}">
                      <a16:colId xmlns:a16="http://schemas.microsoft.com/office/drawing/2014/main" val="4091872153"/>
                    </a:ext>
                  </a:extLst>
                </a:gridCol>
                <a:gridCol w="1462277">
                  <a:extLst>
                    <a:ext uri="{9D8B030D-6E8A-4147-A177-3AD203B41FA5}">
                      <a16:colId xmlns:a16="http://schemas.microsoft.com/office/drawing/2014/main" val="427041451"/>
                    </a:ext>
                  </a:extLst>
                </a:gridCol>
              </a:tblGrid>
              <a:tr h="316854"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34273"/>
                  </a:ext>
                </a:extLst>
              </a:tr>
              <a:tr h="2937751"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 Visualization: A Report on the State of the Field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ResearchGate, Hafsa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Sidaq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 Faisal Bukhari, Waheed Iqbal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research uses the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iBUG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300-W dataset, which includes 7,764 images with 68 facial landmarks. The system focuses on the eye region to speed up calculations and improve accuracy.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Accuracy , Real-Time Detection, Efficient Processing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Limited Performance in Low Light,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61338"/>
                  </a:ext>
                </a:extLst>
              </a:tr>
              <a:tr h="25313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Driver Drowsiness Detection Model Using Convolutional Neural Networks Techniques for Android Application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Rateb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Jabbary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Mohammed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Shinoy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Mohamed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Kharbeche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Khalifa Al-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Khalifax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Moez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Krichenz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Kamel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Barkaoui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proposed solution involves a Deep Learning model based on Convolutional Neural Networks (CNN) and Facial Landmark Detection (D2CNN-FLD).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Accuracy, High Accuracy, Cost-effective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Dependency on Lighting Conditions,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85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965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C340E-EF8E-101C-CFE1-B15B7C029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F51E843-2BA4-65E4-6E01-F99153943DCA}"/>
              </a:ext>
            </a:extLst>
          </p:cNvPr>
          <p:cNvSpPr txBox="1"/>
          <p:nvPr/>
        </p:nvSpPr>
        <p:spPr>
          <a:xfrm>
            <a:off x="3599245" y="114774"/>
            <a:ext cx="49935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2200" b="1" cap="all" dirty="0">
                <a:ln w="3175" cmpd="sng">
                  <a:noFill/>
                </a:ln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BC4BD9C-6908-AA64-6F01-71B4FCE8524C}"/>
              </a:ext>
            </a:extLst>
          </p:cNvPr>
          <p:cNvGraphicFramePr>
            <a:graphicFrameLocks noGrp="1"/>
          </p:cNvGraphicFramePr>
          <p:nvPr/>
        </p:nvGraphicFramePr>
        <p:xfrm>
          <a:off x="380674" y="841504"/>
          <a:ext cx="11034576" cy="58044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72084">
                  <a:extLst>
                    <a:ext uri="{9D8B030D-6E8A-4147-A177-3AD203B41FA5}">
                      <a16:colId xmlns:a16="http://schemas.microsoft.com/office/drawing/2014/main" val="3740362555"/>
                    </a:ext>
                  </a:extLst>
                </a:gridCol>
                <a:gridCol w="775103">
                  <a:extLst>
                    <a:ext uri="{9D8B030D-6E8A-4147-A177-3AD203B41FA5}">
                      <a16:colId xmlns:a16="http://schemas.microsoft.com/office/drawing/2014/main" val="255301040"/>
                    </a:ext>
                  </a:extLst>
                </a:gridCol>
                <a:gridCol w="1986199">
                  <a:extLst>
                    <a:ext uri="{9D8B030D-6E8A-4147-A177-3AD203B41FA5}">
                      <a16:colId xmlns:a16="http://schemas.microsoft.com/office/drawing/2014/main" val="3469918571"/>
                    </a:ext>
                  </a:extLst>
                </a:gridCol>
                <a:gridCol w="2976636">
                  <a:extLst>
                    <a:ext uri="{9D8B030D-6E8A-4147-A177-3AD203B41FA5}">
                      <a16:colId xmlns:a16="http://schemas.microsoft.com/office/drawing/2014/main" val="2083739895"/>
                    </a:ext>
                  </a:extLst>
                </a:gridCol>
                <a:gridCol w="1462277">
                  <a:extLst>
                    <a:ext uri="{9D8B030D-6E8A-4147-A177-3AD203B41FA5}">
                      <a16:colId xmlns:a16="http://schemas.microsoft.com/office/drawing/2014/main" val="4091872153"/>
                    </a:ext>
                  </a:extLst>
                </a:gridCol>
                <a:gridCol w="1462277">
                  <a:extLst>
                    <a:ext uri="{9D8B030D-6E8A-4147-A177-3AD203B41FA5}">
                      <a16:colId xmlns:a16="http://schemas.microsoft.com/office/drawing/2014/main" val="427041451"/>
                    </a:ext>
                  </a:extLst>
                </a:gridCol>
              </a:tblGrid>
              <a:tr h="316854">
                <a:tc>
                  <a:txBody>
                    <a:bodyPr/>
                    <a:lstStyle/>
                    <a:p>
                      <a:r>
                        <a:rPr lang="en-IN" sz="16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34273"/>
                  </a:ext>
                </a:extLst>
              </a:tr>
              <a:tr h="2937751"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 Visualization: A Report on the State of the Field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ResearchGate, Hafsa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Sidaq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 Faisal Bukhari, Waheed Iqbal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research uses the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iBUG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300-W dataset, which includes 7,764 images with 68 facial landmarks. The system focuses on the eye region to speed up calculations and improve accuracy.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Accuracy , Real-Time Detection, Efficient Processing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Limited Performance in Low Light,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161338"/>
                  </a:ext>
                </a:extLst>
              </a:tr>
              <a:tr h="25313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Driver Drowsiness Detection Model Using Convolutional Neural Networks Techniques for Android Application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Rateb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Jabbary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Mohammed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Shinoy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Mohamed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Kharbeche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Khalifa Al-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Khalifax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Moez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Krichenz</a:t>
                      </a: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Kamel </a:t>
                      </a:r>
                      <a:r>
                        <a:rPr lang="en-IN" sz="16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Barkaoui</a:t>
                      </a:r>
                      <a:endParaRPr lang="en-IN" sz="16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 proposed solution involves a Deep Learning model based on Convolutional Neural Networks (CNN) and Facial Landmark Detection (D2CNN-FLD).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 Accuracy, High Accuracy, Cost-effective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Dependency on Lighting Conditions,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1856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017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872</TotalTime>
  <Words>1526</Words>
  <Application>Microsoft Office PowerPoint</Application>
  <PresentationFormat>Widescreen</PresentationFormat>
  <Paragraphs>201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Times New Roman</vt:lpstr>
      <vt:lpstr>Office Theme</vt:lpstr>
      <vt:lpstr>PowerPoint Presentation</vt:lpstr>
      <vt:lpstr>OBJECTIVES</vt:lpstr>
      <vt:lpstr>INTRODUCTION</vt:lpstr>
      <vt:lpstr>APPLICATIONS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 DETAILS</vt:lpstr>
      <vt:lpstr>IMPLEMENTATION DETAILS</vt:lpstr>
      <vt:lpstr>BLOCK DIAGRAM OF THE PROPOSED SYSTEM</vt:lpstr>
      <vt:lpstr>DESIGN ARCHITECTURE</vt:lpstr>
      <vt:lpstr>DEMO SCREENSHOTS</vt:lpstr>
      <vt:lpstr>DEMO SCREENSHOTS</vt:lpstr>
      <vt:lpstr>FUTURE SCOPE</vt:lpstr>
      <vt:lpstr>CONCLUSION</vt:lpstr>
      <vt:lpstr>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gowthami chinnadurai</dc:creator>
  <cp:lastModifiedBy>Mohamed Nazir, Mohamed Akram (Contractor)</cp:lastModifiedBy>
  <cp:revision>18</cp:revision>
  <cp:lastPrinted>2025-03-04T07:25:06Z</cp:lastPrinted>
  <dcterms:created xsi:type="dcterms:W3CDTF">2025-03-03T10:39:16Z</dcterms:created>
  <dcterms:modified xsi:type="dcterms:W3CDTF">2025-05-03T21:25:57Z</dcterms:modified>
</cp:coreProperties>
</file>