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Bhavish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ID :720921243016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 k</cp:lastModifiedBy>
  <cp:revision>12</cp:revision>
  <dcterms:modified xsi:type="dcterms:W3CDTF">2024-04-10T06:53:08Z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