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0" r:id="rId2"/>
    <p:sldId id="258" r:id="rId3"/>
    <p:sldId id="259" r:id="rId4"/>
    <p:sldId id="281" r:id="rId5"/>
    <p:sldId id="282" r:id="rId6"/>
    <p:sldId id="283" r:id="rId7"/>
    <p:sldId id="284" r:id="rId8"/>
    <p:sldId id="274" r:id="rId9"/>
    <p:sldId id="261" r:id="rId10"/>
    <p:sldId id="262" r:id="rId11"/>
    <p:sldId id="256" r:id="rId12"/>
    <p:sldId id="266" r:id="rId13"/>
    <p:sldId id="275" r:id="rId14"/>
    <p:sldId id="263" r:id="rId15"/>
    <p:sldId id="269" r:id="rId16"/>
    <p:sldId id="268" r:id="rId17"/>
    <p:sldId id="276" r:id="rId18"/>
    <p:sldId id="277" r:id="rId19"/>
    <p:sldId id="279" r:id="rId20"/>
    <p:sldId id="280" r:id="rId21"/>
    <p:sldId id="270" r:id="rId22"/>
    <p:sldId id="271" r:id="rId23"/>
    <p:sldId id="272" r:id="rId24"/>
    <p:sldId id="265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48270-3031-4AD4-8859-0BBFAA986178}" type="datetimeFigureOut">
              <a:rPr lang="ko-KR" altLang="en-US" smtClean="0"/>
              <a:pPr/>
              <a:t>2016-07-15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4DF2-1AE3-4D1E-9E46-2CC06C238B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C4DF2-1AE3-4D1E-9E46-2CC06C238BE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C4DF2-1AE3-4D1E-9E46-2CC06C238BE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C4DF2-1AE3-4D1E-9E46-2CC06C238BE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YBPmyHieE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khaama.com/isaf-chopper-attack-kill-6-taliban-militants-in-paktiya-785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게임구성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기획도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0688"/>
            <a:ext cx="1015312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다리꼴 8"/>
          <p:cNvSpPr/>
          <p:nvPr/>
        </p:nvSpPr>
        <p:spPr>
          <a:xfrm>
            <a:off x="2325350" y="1268586"/>
            <a:ext cx="4186065" cy="1727728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>
            <a:off x="2478967" y="620688"/>
            <a:ext cx="3878831" cy="172772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55031" y="2456399"/>
            <a:ext cx="2496277" cy="184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우주공간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-540568" y="2996313"/>
            <a:ext cx="2865918" cy="1512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511415" y="2996313"/>
            <a:ext cx="4037249" cy="165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게임 </a:t>
            </a:r>
            <a:r>
              <a:rPr lang="ko-KR" altLang="en-US" sz="3600" dirty="0" err="1" smtClean="0"/>
              <a:t>시작시</a:t>
            </a:r>
            <a:r>
              <a:rPr lang="ko-KR" altLang="en-US" sz="3600" dirty="0" smtClean="0"/>
              <a:t> 배경</a:t>
            </a:r>
            <a:endParaRPr lang="ko-KR" altLang="en-US" sz="3600" dirty="0"/>
          </a:p>
        </p:txBody>
      </p:sp>
      <p:sp>
        <p:nvSpPr>
          <p:cNvPr id="17" name="정육면체 16"/>
          <p:cNvSpPr/>
          <p:nvPr/>
        </p:nvSpPr>
        <p:spPr>
          <a:xfrm>
            <a:off x="6516216" y="2816806"/>
            <a:ext cx="921702" cy="611904"/>
          </a:xfrm>
          <a:prstGeom prst="cube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화물</a:t>
            </a:r>
            <a:endParaRPr lang="ko-KR" altLang="en-US" dirty="0"/>
          </a:p>
        </p:txBody>
      </p:sp>
      <p:sp>
        <p:nvSpPr>
          <p:cNvPr id="18" name="정육면체 17"/>
          <p:cNvSpPr/>
          <p:nvPr/>
        </p:nvSpPr>
        <p:spPr>
          <a:xfrm>
            <a:off x="6516216" y="2348880"/>
            <a:ext cx="921702" cy="611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화물</a:t>
            </a:r>
            <a:endParaRPr lang="ko-KR" altLang="en-US" dirty="0"/>
          </a:p>
        </p:txBody>
      </p:sp>
      <p:sp>
        <p:nvSpPr>
          <p:cNvPr id="19" name="정육면체 18"/>
          <p:cNvSpPr/>
          <p:nvPr/>
        </p:nvSpPr>
        <p:spPr>
          <a:xfrm>
            <a:off x="6516216" y="1880953"/>
            <a:ext cx="921702" cy="611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화물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37585" y="3068302"/>
            <a:ext cx="1075319" cy="184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출격경로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4399181" y="2564382"/>
            <a:ext cx="0" cy="863864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정육면체 25"/>
          <p:cNvSpPr/>
          <p:nvPr/>
        </p:nvSpPr>
        <p:spPr>
          <a:xfrm>
            <a:off x="6668616" y="2969206"/>
            <a:ext cx="921702" cy="611904"/>
          </a:xfrm>
          <a:prstGeom prst="cube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화물</a:t>
            </a:r>
            <a:endParaRPr lang="ko-KR" altLang="en-US" dirty="0"/>
          </a:p>
        </p:txBody>
      </p:sp>
      <p:sp>
        <p:nvSpPr>
          <p:cNvPr id="27" name="정육면체 26"/>
          <p:cNvSpPr/>
          <p:nvPr/>
        </p:nvSpPr>
        <p:spPr>
          <a:xfrm>
            <a:off x="6668616" y="2501280"/>
            <a:ext cx="921702" cy="611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화물</a:t>
            </a:r>
            <a:endParaRPr lang="ko-KR" altLang="en-US" dirty="0"/>
          </a:p>
        </p:txBody>
      </p:sp>
      <p:sp>
        <p:nvSpPr>
          <p:cNvPr id="28" name="정육면체 27"/>
          <p:cNvSpPr/>
          <p:nvPr/>
        </p:nvSpPr>
        <p:spPr>
          <a:xfrm>
            <a:off x="6668616" y="2033353"/>
            <a:ext cx="921702" cy="611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화물</a:t>
            </a:r>
            <a:endParaRPr lang="ko-KR" altLang="en-US" dirty="0"/>
          </a:p>
        </p:txBody>
      </p:sp>
      <p:sp>
        <p:nvSpPr>
          <p:cNvPr id="29" name="정육면체 28"/>
          <p:cNvSpPr/>
          <p:nvPr/>
        </p:nvSpPr>
        <p:spPr>
          <a:xfrm>
            <a:off x="6821016" y="3121606"/>
            <a:ext cx="921702" cy="611904"/>
          </a:xfrm>
          <a:prstGeom prst="cube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화물</a:t>
            </a:r>
            <a:endParaRPr lang="ko-KR" altLang="en-US" dirty="0"/>
          </a:p>
        </p:txBody>
      </p:sp>
      <p:sp>
        <p:nvSpPr>
          <p:cNvPr id="30" name="정육면체 29"/>
          <p:cNvSpPr/>
          <p:nvPr/>
        </p:nvSpPr>
        <p:spPr>
          <a:xfrm>
            <a:off x="6821016" y="2653680"/>
            <a:ext cx="921702" cy="611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화물</a:t>
            </a:r>
            <a:endParaRPr lang="ko-KR" altLang="en-US" dirty="0"/>
          </a:p>
        </p:txBody>
      </p:sp>
      <p:sp>
        <p:nvSpPr>
          <p:cNvPr id="31" name="정육면체 30"/>
          <p:cNvSpPr/>
          <p:nvPr/>
        </p:nvSpPr>
        <p:spPr>
          <a:xfrm>
            <a:off x="6821016" y="2185753"/>
            <a:ext cx="921702" cy="611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화물</a:t>
            </a:r>
            <a:endParaRPr lang="ko-KR" altLang="en-US" dirty="0"/>
          </a:p>
        </p:txBody>
      </p:sp>
      <p:sp>
        <p:nvSpPr>
          <p:cNvPr id="32" name="정육면체 31"/>
          <p:cNvSpPr/>
          <p:nvPr/>
        </p:nvSpPr>
        <p:spPr>
          <a:xfrm>
            <a:off x="7092280" y="3284984"/>
            <a:ext cx="921702" cy="611904"/>
          </a:xfrm>
          <a:prstGeom prst="cube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화물</a:t>
            </a:r>
            <a:endParaRPr lang="ko-KR" altLang="en-US" dirty="0"/>
          </a:p>
        </p:txBody>
      </p:sp>
      <p:sp>
        <p:nvSpPr>
          <p:cNvPr id="33" name="정육면체 32"/>
          <p:cNvSpPr/>
          <p:nvPr/>
        </p:nvSpPr>
        <p:spPr>
          <a:xfrm>
            <a:off x="7092280" y="2817058"/>
            <a:ext cx="921702" cy="611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화물</a:t>
            </a:r>
            <a:endParaRPr lang="ko-KR" altLang="en-US" dirty="0"/>
          </a:p>
        </p:txBody>
      </p:sp>
      <p:sp>
        <p:nvSpPr>
          <p:cNvPr id="34" name="정육면체 33"/>
          <p:cNvSpPr/>
          <p:nvPr/>
        </p:nvSpPr>
        <p:spPr>
          <a:xfrm>
            <a:off x="7092280" y="2349131"/>
            <a:ext cx="921702" cy="611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화물</a:t>
            </a:r>
            <a:endParaRPr lang="ko-KR" altLang="en-US" dirty="0"/>
          </a:p>
        </p:txBody>
      </p:sp>
      <p:sp>
        <p:nvSpPr>
          <p:cNvPr id="36" name="눈물 방울 35"/>
          <p:cNvSpPr/>
          <p:nvPr/>
        </p:nvSpPr>
        <p:spPr>
          <a:xfrm rot="2284447">
            <a:off x="5695974" y="2435665"/>
            <a:ext cx="678721" cy="474501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7" name="사다리꼴 36"/>
          <p:cNvSpPr/>
          <p:nvPr/>
        </p:nvSpPr>
        <p:spPr>
          <a:xfrm rot="10800000">
            <a:off x="827584" y="5013176"/>
            <a:ext cx="7704856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다리꼴 37"/>
          <p:cNvSpPr/>
          <p:nvPr/>
        </p:nvSpPr>
        <p:spPr>
          <a:xfrm rot="7768970">
            <a:off x="-1053590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다리꼴 38"/>
          <p:cNvSpPr/>
          <p:nvPr/>
        </p:nvSpPr>
        <p:spPr>
          <a:xfrm rot="13882757">
            <a:off x="7237377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H="1" flipV="1">
            <a:off x="0" y="1124744"/>
            <a:ext cx="827584" cy="39604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8532440" y="1124744"/>
            <a:ext cx="611560" cy="39604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99792" y="558924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우주선콕핏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0" y="0"/>
            <a:ext cx="9144000" cy="59492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23728" y="5877272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순항중인 함대 개략도</a:t>
            </a:r>
            <a:endParaRPr lang="ko-KR" alt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4569175" y="2903389"/>
            <a:ext cx="1523542" cy="163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출격경로</a:t>
            </a:r>
            <a:endParaRPr lang="ko-KR" altLang="en-US" sz="1050" dirty="0"/>
          </a:p>
        </p:txBody>
      </p:sp>
      <p:sp>
        <p:nvSpPr>
          <p:cNvPr id="8" name="평행 사변형 7"/>
          <p:cNvSpPr/>
          <p:nvPr/>
        </p:nvSpPr>
        <p:spPr>
          <a:xfrm rot="14159039">
            <a:off x="2029610" y="1813529"/>
            <a:ext cx="2553255" cy="1109734"/>
          </a:xfrm>
          <a:prstGeom prst="parallelogram">
            <a:avLst>
              <a:gd name="adj" fmla="val 695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3005539" y="764704"/>
            <a:ext cx="200466" cy="311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평행 사변형 10"/>
          <p:cNvSpPr/>
          <p:nvPr/>
        </p:nvSpPr>
        <p:spPr>
          <a:xfrm rot="14159039">
            <a:off x="2794714" y="1802323"/>
            <a:ext cx="1786742" cy="78091"/>
          </a:xfrm>
          <a:prstGeom prst="parallelogram">
            <a:avLst>
              <a:gd name="adj" fmla="val 69506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3446564" y="1032040"/>
            <a:ext cx="1523543" cy="19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빗면으로 열리는 문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045632" y="2769721"/>
            <a:ext cx="360839" cy="31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화물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045632" y="2457830"/>
            <a:ext cx="360839" cy="31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화물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3045632" y="2145938"/>
            <a:ext cx="360839" cy="31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화물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3406471" y="2769721"/>
            <a:ext cx="360839" cy="31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화물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406471" y="2457830"/>
            <a:ext cx="360839" cy="31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화물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3406471" y="2145938"/>
            <a:ext cx="360839" cy="31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화물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927683" y="2903389"/>
            <a:ext cx="14433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각 삼각형 26"/>
          <p:cNvSpPr/>
          <p:nvPr/>
        </p:nvSpPr>
        <p:spPr>
          <a:xfrm>
            <a:off x="2219893" y="1664804"/>
            <a:ext cx="797346" cy="135015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각 삼각형 27"/>
          <p:cNvSpPr/>
          <p:nvPr/>
        </p:nvSpPr>
        <p:spPr>
          <a:xfrm rot="2100637">
            <a:off x="1755859" y="1790250"/>
            <a:ext cx="915191" cy="111726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771800" y="342900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거대전함</a:t>
            </a:r>
            <a:endParaRPr lang="en-US" altLang="ko-KR" dirty="0" smtClean="0"/>
          </a:p>
        </p:txBody>
      </p:sp>
      <p:sp>
        <p:nvSpPr>
          <p:cNvPr id="19" name="눈물 방울 18"/>
          <p:cNvSpPr/>
          <p:nvPr/>
        </p:nvSpPr>
        <p:spPr>
          <a:xfrm rot="2284447">
            <a:off x="3298106" y="2551966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3" name="눈물 방울 32"/>
          <p:cNvSpPr/>
          <p:nvPr/>
        </p:nvSpPr>
        <p:spPr>
          <a:xfrm rot="2284447">
            <a:off x="4637768" y="4093201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4" name="눈물 방울 33"/>
          <p:cNvSpPr/>
          <p:nvPr/>
        </p:nvSpPr>
        <p:spPr>
          <a:xfrm rot="2284447">
            <a:off x="5501864" y="3733160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5" name="눈물 방울 34"/>
          <p:cNvSpPr/>
          <p:nvPr/>
        </p:nvSpPr>
        <p:spPr>
          <a:xfrm rot="2284447">
            <a:off x="5573872" y="4597257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6" name="눈물 방울 35"/>
          <p:cNvSpPr/>
          <p:nvPr/>
        </p:nvSpPr>
        <p:spPr>
          <a:xfrm rot="2284447">
            <a:off x="6874465" y="2790294"/>
            <a:ext cx="1897198" cy="1349424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화물선</a:t>
            </a:r>
            <a:endParaRPr lang="en-US" altLang="ko-KR" sz="1100" dirty="0" smtClean="0"/>
          </a:p>
        </p:txBody>
      </p:sp>
      <p:sp>
        <p:nvSpPr>
          <p:cNvPr id="37" name="눈물 방울 36"/>
          <p:cNvSpPr/>
          <p:nvPr/>
        </p:nvSpPr>
        <p:spPr>
          <a:xfrm rot="2284447">
            <a:off x="6077928" y="996858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8" name="눈물 방울 37"/>
          <p:cNvSpPr/>
          <p:nvPr/>
        </p:nvSpPr>
        <p:spPr>
          <a:xfrm rot="2284447">
            <a:off x="7950137" y="160145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9" name="눈물 방울 38"/>
          <p:cNvSpPr/>
          <p:nvPr/>
        </p:nvSpPr>
        <p:spPr>
          <a:xfrm rot="2284447">
            <a:off x="8238168" y="780833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0" name="눈물 방울 39"/>
          <p:cNvSpPr/>
          <p:nvPr/>
        </p:nvSpPr>
        <p:spPr>
          <a:xfrm rot="2284447">
            <a:off x="4853792" y="564809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1" name="눈물 방울 40"/>
          <p:cNvSpPr/>
          <p:nvPr/>
        </p:nvSpPr>
        <p:spPr>
          <a:xfrm rot="2284447">
            <a:off x="5645880" y="160145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2" name="눈물 방울 41"/>
          <p:cNvSpPr/>
          <p:nvPr/>
        </p:nvSpPr>
        <p:spPr>
          <a:xfrm rot="2284447">
            <a:off x="7806120" y="4957299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3" name="눈물 방울 42"/>
          <p:cNvSpPr/>
          <p:nvPr/>
        </p:nvSpPr>
        <p:spPr>
          <a:xfrm rot="2284447">
            <a:off x="965360" y="4165209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4" name="눈물 방울 43"/>
          <p:cNvSpPr/>
          <p:nvPr/>
        </p:nvSpPr>
        <p:spPr>
          <a:xfrm rot="2284447">
            <a:off x="1109377" y="160145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0" y="0"/>
            <a:ext cx="9144000" cy="59492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23728" y="5877272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순항중인 함대 개략도</a:t>
            </a:r>
            <a:endParaRPr lang="ko-KR" alt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4569175" y="2903389"/>
            <a:ext cx="1523542" cy="163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출격경로</a:t>
            </a:r>
            <a:endParaRPr lang="ko-KR" altLang="en-US" sz="1050" dirty="0"/>
          </a:p>
        </p:txBody>
      </p:sp>
      <p:sp>
        <p:nvSpPr>
          <p:cNvPr id="8" name="평행 사변형 7"/>
          <p:cNvSpPr/>
          <p:nvPr/>
        </p:nvSpPr>
        <p:spPr>
          <a:xfrm rot="14159039">
            <a:off x="2029610" y="1813529"/>
            <a:ext cx="2553255" cy="1109734"/>
          </a:xfrm>
          <a:prstGeom prst="parallelogram">
            <a:avLst>
              <a:gd name="adj" fmla="val 695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3005539" y="764704"/>
            <a:ext cx="200466" cy="311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평행 사변형 10"/>
          <p:cNvSpPr/>
          <p:nvPr/>
        </p:nvSpPr>
        <p:spPr>
          <a:xfrm rot="14159039">
            <a:off x="2794714" y="1802323"/>
            <a:ext cx="1786742" cy="78091"/>
          </a:xfrm>
          <a:prstGeom prst="parallelogram">
            <a:avLst>
              <a:gd name="adj" fmla="val 69506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3446564" y="1032040"/>
            <a:ext cx="1523543" cy="19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빗면으로 열리는 문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045632" y="2769721"/>
            <a:ext cx="360839" cy="31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화물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045632" y="2457830"/>
            <a:ext cx="360839" cy="31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화물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3045632" y="2145938"/>
            <a:ext cx="360839" cy="31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화물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3406471" y="2769721"/>
            <a:ext cx="360839" cy="31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화물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406471" y="2457830"/>
            <a:ext cx="360839" cy="31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화물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3406471" y="2145938"/>
            <a:ext cx="360839" cy="31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화물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927683" y="2903389"/>
            <a:ext cx="14433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각 삼각형 26"/>
          <p:cNvSpPr/>
          <p:nvPr/>
        </p:nvSpPr>
        <p:spPr>
          <a:xfrm>
            <a:off x="2219893" y="1664804"/>
            <a:ext cx="797346" cy="135015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각 삼각형 27"/>
          <p:cNvSpPr/>
          <p:nvPr/>
        </p:nvSpPr>
        <p:spPr>
          <a:xfrm rot="2100637">
            <a:off x="1755859" y="1790250"/>
            <a:ext cx="915191" cy="111726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771800" y="342900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거대전함</a:t>
            </a:r>
            <a:endParaRPr lang="en-US" altLang="ko-KR" dirty="0" smtClean="0"/>
          </a:p>
        </p:txBody>
      </p:sp>
      <p:sp>
        <p:nvSpPr>
          <p:cNvPr id="19" name="눈물 방울 18"/>
          <p:cNvSpPr/>
          <p:nvPr/>
        </p:nvSpPr>
        <p:spPr>
          <a:xfrm rot="2284447">
            <a:off x="3298106" y="2551966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3" name="눈물 방울 32"/>
          <p:cNvSpPr/>
          <p:nvPr/>
        </p:nvSpPr>
        <p:spPr>
          <a:xfrm rot="2284447">
            <a:off x="4637768" y="4093201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4" name="눈물 방울 33"/>
          <p:cNvSpPr/>
          <p:nvPr/>
        </p:nvSpPr>
        <p:spPr>
          <a:xfrm rot="2284447">
            <a:off x="5501864" y="3733160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5" name="눈물 방울 34"/>
          <p:cNvSpPr/>
          <p:nvPr/>
        </p:nvSpPr>
        <p:spPr>
          <a:xfrm rot="2284447">
            <a:off x="5573872" y="4597257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6" name="눈물 방울 35"/>
          <p:cNvSpPr/>
          <p:nvPr/>
        </p:nvSpPr>
        <p:spPr>
          <a:xfrm rot="2284447">
            <a:off x="6874465" y="2790294"/>
            <a:ext cx="1897198" cy="1349424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화물선</a:t>
            </a:r>
            <a:endParaRPr lang="en-US" altLang="ko-KR" sz="1100" dirty="0" smtClean="0"/>
          </a:p>
        </p:txBody>
      </p:sp>
      <p:sp>
        <p:nvSpPr>
          <p:cNvPr id="37" name="눈물 방울 36"/>
          <p:cNvSpPr/>
          <p:nvPr/>
        </p:nvSpPr>
        <p:spPr>
          <a:xfrm rot="2284447">
            <a:off x="6077928" y="996858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8" name="눈물 방울 37"/>
          <p:cNvSpPr/>
          <p:nvPr/>
        </p:nvSpPr>
        <p:spPr>
          <a:xfrm rot="2284447">
            <a:off x="7950137" y="160145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9" name="눈물 방울 38"/>
          <p:cNvSpPr/>
          <p:nvPr/>
        </p:nvSpPr>
        <p:spPr>
          <a:xfrm rot="2284447">
            <a:off x="8238168" y="780833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0" name="눈물 방울 39"/>
          <p:cNvSpPr/>
          <p:nvPr/>
        </p:nvSpPr>
        <p:spPr>
          <a:xfrm rot="2284447">
            <a:off x="4853792" y="564809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1" name="눈물 방울 40"/>
          <p:cNvSpPr/>
          <p:nvPr/>
        </p:nvSpPr>
        <p:spPr>
          <a:xfrm rot="2284447">
            <a:off x="5645880" y="160145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2" name="눈물 방울 41"/>
          <p:cNvSpPr/>
          <p:nvPr/>
        </p:nvSpPr>
        <p:spPr>
          <a:xfrm rot="2284447">
            <a:off x="7806120" y="4957299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3" name="눈물 방울 42"/>
          <p:cNvSpPr/>
          <p:nvPr/>
        </p:nvSpPr>
        <p:spPr>
          <a:xfrm rot="2284447">
            <a:off x="965360" y="4165209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4" name="눈물 방울 43"/>
          <p:cNvSpPr/>
          <p:nvPr/>
        </p:nvSpPr>
        <p:spPr>
          <a:xfrm rot="2284447">
            <a:off x="1109377" y="160145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971600" y="314096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거대전함은 </a:t>
            </a:r>
            <a:r>
              <a:rPr lang="ko-KR" altLang="en-US" smtClean="0">
                <a:solidFill>
                  <a:schemeClr val="bg1"/>
                </a:solidFill>
              </a:rPr>
              <a:t>플레이어가 격납고를 </a:t>
            </a:r>
            <a:r>
              <a:rPr lang="ko-KR" altLang="en-US" dirty="0" smtClean="0">
                <a:solidFill>
                  <a:schemeClr val="bg1"/>
                </a:solidFill>
              </a:rPr>
              <a:t>떠난 후 사라짐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15616" y="5013176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호위선들은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3,4 </a:t>
            </a:r>
            <a:r>
              <a:rPr lang="ko-KR" altLang="en-US" dirty="0" smtClean="0">
                <a:solidFill>
                  <a:schemeClr val="bg1"/>
                </a:solidFill>
              </a:rPr>
              <a:t>단위씩 팀을 이루어 편대비행을 하고 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자리에 남아 방어를 </a:t>
            </a:r>
            <a:r>
              <a:rPr lang="ko-KR" altLang="en-US" dirty="0" err="1" smtClean="0">
                <a:solidFill>
                  <a:schemeClr val="bg1"/>
                </a:solidFill>
              </a:rPr>
              <a:t>하는것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위치를 바꾸는 것 등 모든 기체의 행동들은 편대단위로 이루어진다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67536" y="184482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화물선이 편대의 구심점 역할을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0688"/>
            <a:ext cx="1015312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다리꼴 8"/>
          <p:cNvSpPr/>
          <p:nvPr/>
        </p:nvSpPr>
        <p:spPr>
          <a:xfrm>
            <a:off x="2325350" y="1268586"/>
            <a:ext cx="4186065" cy="1727728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>
            <a:off x="2478967" y="620688"/>
            <a:ext cx="3878831" cy="172772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55031" y="2456399"/>
            <a:ext cx="2496277" cy="184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우주공간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-540568" y="2996313"/>
            <a:ext cx="2865918" cy="1512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511415" y="2996313"/>
            <a:ext cx="4037249" cy="165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게임이 시작되면 플레이어는 호위함을 조작해 우주공간으로 나가 자신이 속한 편대의 위치로 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우주공간으로 나가기 전까지는 아무 일도 벌어지지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정육면체 16"/>
          <p:cNvSpPr/>
          <p:nvPr/>
        </p:nvSpPr>
        <p:spPr>
          <a:xfrm>
            <a:off x="6516216" y="2816806"/>
            <a:ext cx="921702" cy="611904"/>
          </a:xfrm>
          <a:prstGeom prst="cube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화물</a:t>
            </a:r>
            <a:endParaRPr lang="ko-KR" altLang="en-US" dirty="0"/>
          </a:p>
        </p:txBody>
      </p:sp>
      <p:sp>
        <p:nvSpPr>
          <p:cNvPr id="18" name="정육면체 17"/>
          <p:cNvSpPr/>
          <p:nvPr/>
        </p:nvSpPr>
        <p:spPr>
          <a:xfrm>
            <a:off x="6516216" y="2348880"/>
            <a:ext cx="921702" cy="611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화물</a:t>
            </a:r>
            <a:endParaRPr lang="ko-KR" altLang="en-US" dirty="0"/>
          </a:p>
        </p:txBody>
      </p:sp>
      <p:sp>
        <p:nvSpPr>
          <p:cNvPr id="19" name="정육면체 18"/>
          <p:cNvSpPr/>
          <p:nvPr/>
        </p:nvSpPr>
        <p:spPr>
          <a:xfrm>
            <a:off x="6516216" y="1880953"/>
            <a:ext cx="921702" cy="611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화물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37585" y="3068302"/>
            <a:ext cx="1075319" cy="184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출격경로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4399181" y="2564382"/>
            <a:ext cx="0" cy="863864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정육면체 25"/>
          <p:cNvSpPr/>
          <p:nvPr/>
        </p:nvSpPr>
        <p:spPr>
          <a:xfrm>
            <a:off x="6668616" y="2969206"/>
            <a:ext cx="921702" cy="611904"/>
          </a:xfrm>
          <a:prstGeom prst="cube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화물</a:t>
            </a:r>
            <a:endParaRPr lang="ko-KR" altLang="en-US" dirty="0"/>
          </a:p>
        </p:txBody>
      </p:sp>
      <p:sp>
        <p:nvSpPr>
          <p:cNvPr id="27" name="정육면체 26"/>
          <p:cNvSpPr/>
          <p:nvPr/>
        </p:nvSpPr>
        <p:spPr>
          <a:xfrm>
            <a:off x="6668616" y="2501280"/>
            <a:ext cx="921702" cy="611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화물</a:t>
            </a:r>
            <a:endParaRPr lang="ko-KR" altLang="en-US" dirty="0"/>
          </a:p>
        </p:txBody>
      </p:sp>
      <p:sp>
        <p:nvSpPr>
          <p:cNvPr id="28" name="정육면체 27"/>
          <p:cNvSpPr/>
          <p:nvPr/>
        </p:nvSpPr>
        <p:spPr>
          <a:xfrm>
            <a:off x="6668616" y="2033353"/>
            <a:ext cx="921702" cy="611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화물</a:t>
            </a:r>
            <a:endParaRPr lang="ko-KR" altLang="en-US" dirty="0"/>
          </a:p>
        </p:txBody>
      </p:sp>
      <p:sp>
        <p:nvSpPr>
          <p:cNvPr id="29" name="정육면체 28"/>
          <p:cNvSpPr/>
          <p:nvPr/>
        </p:nvSpPr>
        <p:spPr>
          <a:xfrm>
            <a:off x="6821016" y="3121606"/>
            <a:ext cx="921702" cy="611904"/>
          </a:xfrm>
          <a:prstGeom prst="cube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화물</a:t>
            </a:r>
            <a:endParaRPr lang="ko-KR" altLang="en-US" dirty="0"/>
          </a:p>
        </p:txBody>
      </p:sp>
      <p:sp>
        <p:nvSpPr>
          <p:cNvPr id="30" name="정육면체 29"/>
          <p:cNvSpPr/>
          <p:nvPr/>
        </p:nvSpPr>
        <p:spPr>
          <a:xfrm>
            <a:off x="6821016" y="2653680"/>
            <a:ext cx="921702" cy="611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화물</a:t>
            </a:r>
            <a:endParaRPr lang="ko-KR" altLang="en-US" dirty="0"/>
          </a:p>
        </p:txBody>
      </p:sp>
      <p:sp>
        <p:nvSpPr>
          <p:cNvPr id="31" name="정육면체 30"/>
          <p:cNvSpPr/>
          <p:nvPr/>
        </p:nvSpPr>
        <p:spPr>
          <a:xfrm>
            <a:off x="6821016" y="2185753"/>
            <a:ext cx="921702" cy="611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화물</a:t>
            </a:r>
            <a:endParaRPr lang="ko-KR" altLang="en-US" dirty="0"/>
          </a:p>
        </p:txBody>
      </p:sp>
      <p:sp>
        <p:nvSpPr>
          <p:cNvPr id="32" name="정육면체 31"/>
          <p:cNvSpPr/>
          <p:nvPr/>
        </p:nvSpPr>
        <p:spPr>
          <a:xfrm>
            <a:off x="7092280" y="3284984"/>
            <a:ext cx="921702" cy="611904"/>
          </a:xfrm>
          <a:prstGeom prst="cube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화물</a:t>
            </a:r>
            <a:endParaRPr lang="ko-KR" altLang="en-US" dirty="0"/>
          </a:p>
        </p:txBody>
      </p:sp>
      <p:sp>
        <p:nvSpPr>
          <p:cNvPr id="33" name="정육면체 32"/>
          <p:cNvSpPr/>
          <p:nvPr/>
        </p:nvSpPr>
        <p:spPr>
          <a:xfrm>
            <a:off x="7092280" y="2817058"/>
            <a:ext cx="921702" cy="611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화물</a:t>
            </a:r>
            <a:endParaRPr lang="ko-KR" altLang="en-US" dirty="0"/>
          </a:p>
        </p:txBody>
      </p:sp>
      <p:sp>
        <p:nvSpPr>
          <p:cNvPr id="34" name="정육면체 33"/>
          <p:cNvSpPr/>
          <p:nvPr/>
        </p:nvSpPr>
        <p:spPr>
          <a:xfrm>
            <a:off x="7092280" y="2349131"/>
            <a:ext cx="921702" cy="611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화물</a:t>
            </a:r>
            <a:endParaRPr lang="ko-KR" altLang="en-US" dirty="0"/>
          </a:p>
        </p:txBody>
      </p:sp>
      <p:sp>
        <p:nvSpPr>
          <p:cNvPr id="36" name="눈물 방울 35"/>
          <p:cNvSpPr/>
          <p:nvPr/>
        </p:nvSpPr>
        <p:spPr>
          <a:xfrm rot="2284447">
            <a:off x="5695974" y="2435665"/>
            <a:ext cx="678721" cy="474501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7" name="사다리꼴 36"/>
          <p:cNvSpPr/>
          <p:nvPr/>
        </p:nvSpPr>
        <p:spPr>
          <a:xfrm rot="10800000">
            <a:off x="827584" y="5013176"/>
            <a:ext cx="7704856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다리꼴 37"/>
          <p:cNvSpPr/>
          <p:nvPr/>
        </p:nvSpPr>
        <p:spPr>
          <a:xfrm rot="7768970">
            <a:off x="-1053590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다리꼴 38"/>
          <p:cNvSpPr/>
          <p:nvPr/>
        </p:nvSpPr>
        <p:spPr>
          <a:xfrm rot="13882757">
            <a:off x="7237377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H="1" flipV="1">
            <a:off x="0" y="1124744"/>
            <a:ext cx="827584" cy="39604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8532440" y="1124744"/>
            <a:ext cx="611560" cy="39604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99792" y="558924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우주선콕핏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다리꼴 34"/>
          <p:cNvSpPr/>
          <p:nvPr/>
        </p:nvSpPr>
        <p:spPr>
          <a:xfrm>
            <a:off x="-1692696" y="764704"/>
            <a:ext cx="12529392" cy="6768752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79912" y="908720"/>
            <a:ext cx="13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우주공간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게임 </a:t>
            </a:r>
            <a:r>
              <a:rPr lang="ko-KR" altLang="en-US" sz="3600" dirty="0" err="1" smtClean="0"/>
              <a:t>시작후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순항시</a:t>
            </a:r>
            <a:r>
              <a:rPr lang="ko-KR" altLang="en-US" sz="3600" dirty="0" smtClean="0"/>
              <a:t> 배경</a:t>
            </a:r>
            <a:endParaRPr lang="ko-KR" altLang="en-US" sz="3600" dirty="0"/>
          </a:p>
        </p:txBody>
      </p:sp>
      <p:sp>
        <p:nvSpPr>
          <p:cNvPr id="40" name="눈물 방울 39"/>
          <p:cNvSpPr/>
          <p:nvPr/>
        </p:nvSpPr>
        <p:spPr>
          <a:xfrm rot="2284447">
            <a:off x="8735613" y="2902799"/>
            <a:ext cx="3732936" cy="3581720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7" name="사다리꼴 36"/>
          <p:cNvSpPr/>
          <p:nvPr/>
        </p:nvSpPr>
        <p:spPr>
          <a:xfrm rot="10800000">
            <a:off x="827584" y="5013176"/>
            <a:ext cx="7704856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다리꼴 37"/>
          <p:cNvSpPr/>
          <p:nvPr/>
        </p:nvSpPr>
        <p:spPr>
          <a:xfrm rot="7768970">
            <a:off x="-1053590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다리꼴 38"/>
          <p:cNvSpPr/>
          <p:nvPr/>
        </p:nvSpPr>
        <p:spPr>
          <a:xfrm rot="13882757">
            <a:off x="7237377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H="1" flipV="1">
            <a:off x="0" y="1124744"/>
            <a:ext cx="827584" cy="396044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8532440" y="1124744"/>
            <a:ext cx="611560" cy="396044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99792" y="558924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우주선콕핏</a:t>
            </a:r>
            <a:endParaRPr lang="ko-KR" altLang="en-US" sz="3600" dirty="0"/>
          </a:p>
        </p:txBody>
      </p:sp>
      <p:sp>
        <p:nvSpPr>
          <p:cNvPr id="43" name="눈물 방울 42"/>
          <p:cNvSpPr/>
          <p:nvPr/>
        </p:nvSpPr>
        <p:spPr>
          <a:xfrm rot="2284447">
            <a:off x="-4318477" y="2447300"/>
            <a:ext cx="4206267" cy="3678097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4" name="눈물 방울 43"/>
          <p:cNvSpPr/>
          <p:nvPr/>
        </p:nvSpPr>
        <p:spPr>
          <a:xfrm rot="2284447">
            <a:off x="1888429" y="2363658"/>
            <a:ext cx="678721" cy="474501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6" name="눈물 방울 45"/>
          <p:cNvSpPr/>
          <p:nvPr/>
        </p:nvSpPr>
        <p:spPr>
          <a:xfrm rot="2284447">
            <a:off x="808310" y="2291649"/>
            <a:ext cx="678721" cy="474501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7" name="눈물 방울 46"/>
          <p:cNvSpPr/>
          <p:nvPr/>
        </p:nvSpPr>
        <p:spPr>
          <a:xfrm rot="2284447">
            <a:off x="1375758" y="2115325"/>
            <a:ext cx="521696" cy="323095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우주선</a:t>
            </a:r>
            <a:endParaRPr lang="en-US" altLang="ko-KR" sz="700" dirty="0" smtClean="0"/>
          </a:p>
        </p:txBody>
      </p:sp>
      <p:sp>
        <p:nvSpPr>
          <p:cNvPr id="49" name="눈물 방울 48"/>
          <p:cNvSpPr/>
          <p:nvPr/>
        </p:nvSpPr>
        <p:spPr>
          <a:xfrm rot="2284447">
            <a:off x="2704433" y="2002138"/>
            <a:ext cx="2806615" cy="1917618"/>
          </a:xfrm>
          <a:prstGeom prst="teardrop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화물선</a:t>
            </a:r>
            <a:endParaRPr lang="en-US" altLang="ko-KR" sz="2000" dirty="0" smtClean="0"/>
          </a:p>
        </p:txBody>
      </p:sp>
      <p:sp>
        <p:nvSpPr>
          <p:cNvPr id="53" name="눈물 방울 52"/>
          <p:cNvSpPr/>
          <p:nvPr/>
        </p:nvSpPr>
        <p:spPr>
          <a:xfrm rot="2284447">
            <a:off x="4460532" y="1608227"/>
            <a:ext cx="230701" cy="185162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54" name="눈물 방울 53"/>
          <p:cNvSpPr/>
          <p:nvPr/>
        </p:nvSpPr>
        <p:spPr>
          <a:xfrm rot="2284447">
            <a:off x="3956475" y="1536218"/>
            <a:ext cx="230701" cy="185162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55" name="눈물 방울 54"/>
          <p:cNvSpPr/>
          <p:nvPr/>
        </p:nvSpPr>
        <p:spPr>
          <a:xfrm rot="2284447">
            <a:off x="4268406" y="1454039"/>
            <a:ext cx="177327" cy="126080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우주선</a:t>
            </a:r>
            <a:endParaRPr lang="en-US" altLang="ko-KR" sz="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다리꼴 34"/>
          <p:cNvSpPr/>
          <p:nvPr/>
        </p:nvSpPr>
        <p:spPr>
          <a:xfrm>
            <a:off x="-1692696" y="764704"/>
            <a:ext cx="12529392" cy="6768752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79912" y="908720"/>
            <a:ext cx="13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우주공간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게임 </a:t>
            </a:r>
            <a:r>
              <a:rPr lang="ko-KR" altLang="en-US" sz="3600" dirty="0" err="1" smtClean="0"/>
              <a:t>시작후</a:t>
            </a:r>
            <a:r>
              <a:rPr lang="ko-KR" altLang="en-US" sz="3600" dirty="0" smtClean="0"/>
              <a:t> 적 조우</a:t>
            </a:r>
            <a:endParaRPr lang="ko-KR" altLang="en-US" sz="3600" dirty="0"/>
          </a:p>
        </p:txBody>
      </p:sp>
      <p:sp>
        <p:nvSpPr>
          <p:cNvPr id="40" name="눈물 방울 39"/>
          <p:cNvSpPr/>
          <p:nvPr/>
        </p:nvSpPr>
        <p:spPr>
          <a:xfrm rot="2284447">
            <a:off x="8735613" y="2902799"/>
            <a:ext cx="3732936" cy="3581720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7" name="사다리꼴 36"/>
          <p:cNvSpPr/>
          <p:nvPr/>
        </p:nvSpPr>
        <p:spPr>
          <a:xfrm rot="10800000">
            <a:off x="827584" y="5013176"/>
            <a:ext cx="7704856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다리꼴 37"/>
          <p:cNvSpPr/>
          <p:nvPr/>
        </p:nvSpPr>
        <p:spPr>
          <a:xfrm rot="7768970">
            <a:off x="-1053590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다리꼴 38"/>
          <p:cNvSpPr/>
          <p:nvPr/>
        </p:nvSpPr>
        <p:spPr>
          <a:xfrm rot="13882757">
            <a:off x="7237377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H="1" flipV="1">
            <a:off x="0" y="1124744"/>
            <a:ext cx="827584" cy="396044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8532440" y="1124744"/>
            <a:ext cx="611560" cy="396044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99792" y="558924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우주선콕핏</a:t>
            </a:r>
            <a:endParaRPr lang="ko-KR" altLang="en-US" sz="3600" dirty="0"/>
          </a:p>
        </p:txBody>
      </p:sp>
      <p:sp>
        <p:nvSpPr>
          <p:cNvPr id="43" name="눈물 방울 42"/>
          <p:cNvSpPr/>
          <p:nvPr/>
        </p:nvSpPr>
        <p:spPr>
          <a:xfrm rot="2284447">
            <a:off x="-4318477" y="2447300"/>
            <a:ext cx="4206267" cy="3678097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4" name="눈물 방울 43"/>
          <p:cNvSpPr/>
          <p:nvPr/>
        </p:nvSpPr>
        <p:spPr>
          <a:xfrm rot="2284447">
            <a:off x="1888429" y="2363658"/>
            <a:ext cx="678721" cy="474501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6" name="눈물 방울 45"/>
          <p:cNvSpPr/>
          <p:nvPr/>
        </p:nvSpPr>
        <p:spPr>
          <a:xfrm rot="2284447">
            <a:off x="808310" y="2291649"/>
            <a:ext cx="678721" cy="474501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7" name="눈물 방울 46"/>
          <p:cNvSpPr/>
          <p:nvPr/>
        </p:nvSpPr>
        <p:spPr>
          <a:xfrm rot="2284447">
            <a:off x="1375758" y="2115325"/>
            <a:ext cx="521696" cy="323095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우주선</a:t>
            </a:r>
            <a:endParaRPr lang="en-US" altLang="ko-KR" sz="700" dirty="0" smtClean="0"/>
          </a:p>
        </p:txBody>
      </p:sp>
      <p:sp>
        <p:nvSpPr>
          <p:cNvPr id="49" name="눈물 방울 48"/>
          <p:cNvSpPr/>
          <p:nvPr/>
        </p:nvSpPr>
        <p:spPr>
          <a:xfrm rot="2284447">
            <a:off x="2704433" y="2002138"/>
            <a:ext cx="2806615" cy="1917618"/>
          </a:xfrm>
          <a:prstGeom prst="teardrop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화물선</a:t>
            </a:r>
            <a:endParaRPr lang="en-US" altLang="ko-KR" sz="2000" dirty="0" smtClean="0"/>
          </a:p>
        </p:txBody>
      </p:sp>
      <p:sp>
        <p:nvSpPr>
          <p:cNvPr id="53" name="눈물 방울 52"/>
          <p:cNvSpPr/>
          <p:nvPr/>
        </p:nvSpPr>
        <p:spPr>
          <a:xfrm rot="2284447">
            <a:off x="4460532" y="1608227"/>
            <a:ext cx="230701" cy="185162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54" name="눈물 방울 53"/>
          <p:cNvSpPr/>
          <p:nvPr/>
        </p:nvSpPr>
        <p:spPr>
          <a:xfrm rot="2284447">
            <a:off x="3956475" y="1536218"/>
            <a:ext cx="230701" cy="185162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55" name="눈물 방울 54"/>
          <p:cNvSpPr/>
          <p:nvPr/>
        </p:nvSpPr>
        <p:spPr>
          <a:xfrm rot="2284447">
            <a:off x="4268406" y="1454039"/>
            <a:ext cx="177327" cy="126080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우주선</a:t>
            </a:r>
            <a:endParaRPr lang="en-US" altLang="ko-KR" sz="700" dirty="0" smtClean="0"/>
          </a:p>
        </p:txBody>
      </p:sp>
      <p:sp>
        <p:nvSpPr>
          <p:cNvPr id="23" name="도넛 22"/>
          <p:cNvSpPr/>
          <p:nvPr/>
        </p:nvSpPr>
        <p:spPr>
          <a:xfrm>
            <a:off x="5580112" y="1268760"/>
            <a:ext cx="72008" cy="45719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도넛 23"/>
          <p:cNvSpPr/>
          <p:nvPr/>
        </p:nvSpPr>
        <p:spPr>
          <a:xfrm>
            <a:off x="5724128" y="1196752"/>
            <a:ext cx="72008" cy="72008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도넛 24"/>
          <p:cNvSpPr/>
          <p:nvPr/>
        </p:nvSpPr>
        <p:spPr>
          <a:xfrm>
            <a:off x="5436096" y="1196752"/>
            <a:ext cx="72008" cy="72008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88024" y="1412776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먼 곳에서 미확인 비행체들이 다가온다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선두의 편대가 신원확인을 위해 그들에게 접근한다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다리꼴 34"/>
          <p:cNvSpPr/>
          <p:nvPr/>
        </p:nvSpPr>
        <p:spPr>
          <a:xfrm>
            <a:off x="-1620688" y="836712"/>
            <a:ext cx="12529392" cy="6768752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5580112" y="1124744"/>
            <a:ext cx="3168352" cy="54726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79912" y="908720"/>
            <a:ext cx="13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우주공간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5364088" y="1340768"/>
            <a:ext cx="2304256" cy="51125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4860032" y="1844824"/>
            <a:ext cx="2232248" cy="46805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0"/>
            <a:ext cx="658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게임 </a:t>
            </a:r>
            <a:r>
              <a:rPr lang="ko-KR" altLang="en-US" sz="3600" dirty="0" err="1" smtClean="0"/>
              <a:t>시작후</a:t>
            </a:r>
            <a:r>
              <a:rPr lang="ko-KR" altLang="en-US" sz="3600" dirty="0" smtClean="0"/>
              <a:t> 적 조우</a:t>
            </a:r>
            <a:endParaRPr lang="ko-KR" altLang="en-US" sz="3600" dirty="0"/>
          </a:p>
        </p:txBody>
      </p:sp>
      <p:sp>
        <p:nvSpPr>
          <p:cNvPr id="40" name="눈물 방울 39"/>
          <p:cNvSpPr/>
          <p:nvPr/>
        </p:nvSpPr>
        <p:spPr>
          <a:xfrm rot="2284447">
            <a:off x="8735613" y="2902799"/>
            <a:ext cx="3732936" cy="3581720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7" name="사다리꼴 36"/>
          <p:cNvSpPr/>
          <p:nvPr/>
        </p:nvSpPr>
        <p:spPr>
          <a:xfrm rot="10800000">
            <a:off x="827584" y="5013176"/>
            <a:ext cx="7704856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다리꼴 37"/>
          <p:cNvSpPr/>
          <p:nvPr/>
        </p:nvSpPr>
        <p:spPr>
          <a:xfrm rot="7768970">
            <a:off x="-1053590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다리꼴 38"/>
          <p:cNvSpPr/>
          <p:nvPr/>
        </p:nvSpPr>
        <p:spPr>
          <a:xfrm rot="13882757">
            <a:off x="7237377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H="1" flipV="1">
            <a:off x="0" y="1124744"/>
            <a:ext cx="827584" cy="396044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8532440" y="1124744"/>
            <a:ext cx="611560" cy="396044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47864" y="558924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/>
              <a:t>콕핏</a:t>
            </a:r>
            <a:endParaRPr lang="ko-KR" altLang="en-US" sz="3600" dirty="0"/>
          </a:p>
        </p:txBody>
      </p:sp>
      <p:sp>
        <p:nvSpPr>
          <p:cNvPr id="43" name="눈물 방울 42"/>
          <p:cNvSpPr/>
          <p:nvPr/>
        </p:nvSpPr>
        <p:spPr>
          <a:xfrm rot="2284447">
            <a:off x="-4318477" y="2447300"/>
            <a:ext cx="4206267" cy="3678097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grpSp>
        <p:nvGrpSpPr>
          <p:cNvPr id="2" name="그룹 31"/>
          <p:cNvGrpSpPr/>
          <p:nvPr/>
        </p:nvGrpSpPr>
        <p:grpSpPr>
          <a:xfrm rot="19230190">
            <a:off x="4873463" y="2235206"/>
            <a:ext cx="480176" cy="441050"/>
            <a:chOff x="2361597" y="1695743"/>
            <a:chExt cx="1371020" cy="1584176"/>
          </a:xfrm>
        </p:grpSpPr>
        <p:sp>
          <p:nvSpPr>
            <p:cNvPr id="30" name="사다리꼴 29"/>
            <p:cNvSpPr/>
            <p:nvPr/>
          </p:nvSpPr>
          <p:spPr>
            <a:xfrm rot="290178">
              <a:off x="2361597" y="2693681"/>
              <a:ext cx="1371020" cy="576065"/>
            </a:xfrm>
            <a:prstGeom prst="trapezoid">
              <a:avLst>
                <a:gd name="adj" fmla="val 83701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/>
            <p:cNvSpPr/>
            <p:nvPr/>
          </p:nvSpPr>
          <p:spPr>
            <a:xfrm rot="324060">
              <a:off x="2797204" y="1695743"/>
              <a:ext cx="648072" cy="1584176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해적 정찰선</a:t>
              </a:r>
              <a:endParaRPr lang="ko-KR" altLang="en-US" sz="900" dirty="0"/>
            </a:p>
          </p:txBody>
        </p:sp>
      </p:grpSp>
      <p:grpSp>
        <p:nvGrpSpPr>
          <p:cNvPr id="3" name="그룹 32"/>
          <p:cNvGrpSpPr/>
          <p:nvPr/>
        </p:nvGrpSpPr>
        <p:grpSpPr>
          <a:xfrm rot="19382903">
            <a:off x="5516437" y="1753757"/>
            <a:ext cx="388939" cy="636820"/>
            <a:chOff x="2361596" y="1695742"/>
            <a:chExt cx="1371019" cy="1584176"/>
          </a:xfrm>
        </p:grpSpPr>
        <p:sp>
          <p:nvSpPr>
            <p:cNvPr id="34" name="사다리꼴 33"/>
            <p:cNvSpPr/>
            <p:nvPr/>
          </p:nvSpPr>
          <p:spPr>
            <a:xfrm rot="290178">
              <a:off x="2361596" y="2693681"/>
              <a:ext cx="1371019" cy="576064"/>
            </a:xfrm>
            <a:prstGeom prst="trapezoid">
              <a:avLst>
                <a:gd name="adj" fmla="val 83701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/>
            <p:cNvSpPr/>
            <p:nvPr/>
          </p:nvSpPr>
          <p:spPr>
            <a:xfrm rot="324060">
              <a:off x="2797206" y="1695742"/>
              <a:ext cx="648072" cy="1584176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해적 정찰선</a:t>
              </a:r>
              <a:endParaRPr lang="ko-KR" altLang="en-US" sz="900" dirty="0"/>
            </a:p>
          </p:txBody>
        </p:sp>
      </p:grpSp>
      <p:grpSp>
        <p:nvGrpSpPr>
          <p:cNvPr id="4" name="그룹 47"/>
          <p:cNvGrpSpPr/>
          <p:nvPr/>
        </p:nvGrpSpPr>
        <p:grpSpPr>
          <a:xfrm rot="19382903">
            <a:off x="5804469" y="1537733"/>
            <a:ext cx="388939" cy="636820"/>
            <a:chOff x="2361596" y="1695743"/>
            <a:chExt cx="1371019" cy="1584176"/>
          </a:xfrm>
        </p:grpSpPr>
        <p:sp>
          <p:nvSpPr>
            <p:cNvPr id="50" name="사다리꼴 49"/>
            <p:cNvSpPr/>
            <p:nvPr/>
          </p:nvSpPr>
          <p:spPr>
            <a:xfrm rot="290178">
              <a:off x="2361596" y="2693681"/>
              <a:ext cx="1371019" cy="576064"/>
            </a:xfrm>
            <a:prstGeom prst="trapezoid">
              <a:avLst>
                <a:gd name="adj" fmla="val 83701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50"/>
            <p:cNvSpPr/>
            <p:nvPr/>
          </p:nvSpPr>
          <p:spPr>
            <a:xfrm rot="324060">
              <a:off x="2797204" y="1695743"/>
              <a:ext cx="648072" cy="1584176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해적 정찰선</a:t>
              </a:r>
              <a:endParaRPr lang="ko-KR" altLang="en-US" sz="900" dirty="0"/>
            </a:p>
          </p:txBody>
        </p:sp>
      </p:grpSp>
      <p:sp>
        <p:nvSpPr>
          <p:cNvPr id="27" name="폭발 2 26"/>
          <p:cNvSpPr>
            <a:spLocks noChangeAspect="1"/>
          </p:cNvSpPr>
          <p:nvPr/>
        </p:nvSpPr>
        <p:spPr>
          <a:xfrm>
            <a:off x="4211960" y="1556792"/>
            <a:ext cx="468000" cy="324000"/>
          </a:xfrm>
          <a:prstGeom prst="irregularSeal2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눈물 방울 46"/>
          <p:cNvSpPr/>
          <p:nvPr/>
        </p:nvSpPr>
        <p:spPr>
          <a:xfrm rot="2284447">
            <a:off x="2704434" y="2506194"/>
            <a:ext cx="2806615" cy="1917618"/>
          </a:xfrm>
          <a:prstGeom prst="teardrop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화물선</a:t>
            </a:r>
            <a:endParaRPr lang="en-US" altLang="ko-KR" sz="20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5436096" y="3933056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사각에서 날쌘 적기들이 튀어나오며 선두의 편대를 모두 격추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비상이 걸리고 본격적인 전투가 벌어진다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23528" y="1412776"/>
            <a:ext cx="360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참고연출 </a:t>
            </a: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https://youtu.be/LYBPmyHieEk?t=6m19s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폭발 2 27"/>
          <p:cNvSpPr>
            <a:spLocks noChangeAspect="1"/>
          </p:cNvSpPr>
          <p:nvPr/>
        </p:nvSpPr>
        <p:spPr>
          <a:xfrm>
            <a:off x="4499992" y="1196752"/>
            <a:ext cx="468000" cy="324000"/>
          </a:xfrm>
          <a:prstGeom prst="irregularSeal2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폭발 2 30"/>
          <p:cNvSpPr>
            <a:spLocks noChangeAspect="1"/>
          </p:cNvSpPr>
          <p:nvPr/>
        </p:nvSpPr>
        <p:spPr>
          <a:xfrm>
            <a:off x="5076056" y="908720"/>
            <a:ext cx="468000" cy="324000"/>
          </a:xfrm>
          <a:prstGeom prst="irregularSeal2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눈물 방울 32"/>
          <p:cNvSpPr/>
          <p:nvPr/>
        </p:nvSpPr>
        <p:spPr>
          <a:xfrm rot="2284447">
            <a:off x="1888429" y="2363658"/>
            <a:ext cx="678721" cy="474501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4" name="눈물 방울 43"/>
          <p:cNvSpPr/>
          <p:nvPr/>
        </p:nvSpPr>
        <p:spPr>
          <a:xfrm rot="2284447">
            <a:off x="808310" y="2291649"/>
            <a:ext cx="678721" cy="474501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6" name="눈물 방울 45"/>
          <p:cNvSpPr/>
          <p:nvPr/>
        </p:nvSpPr>
        <p:spPr>
          <a:xfrm rot="2284447">
            <a:off x="1375758" y="2115325"/>
            <a:ext cx="521696" cy="323095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우주선</a:t>
            </a:r>
            <a:endParaRPr lang="en-US" altLang="ko-KR" sz="700" dirty="0" smtClean="0"/>
          </a:p>
        </p:txBody>
      </p:sp>
      <p:sp>
        <p:nvSpPr>
          <p:cNvPr id="57" name="도넛 56"/>
          <p:cNvSpPr/>
          <p:nvPr/>
        </p:nvSpPr>
        <p:spPr>
          <a:xfrm>
            <a:off x="6372200" y="1295049"/>
            <a:ext cx="72008" cy="45719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도넛 57"/>
          <p:cNvSpPr/>
          <p:nvPr/>
        </p:nvSpPr>
        <p:spPr>
          <a:xfrm>
            <a:off x="6516216" y="1223041"/>
            <a:ext cx="72008" cy="72008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도넛 58"/>
          <p:cNvSpPr/>
          <p:nvPr/>
        </p:nvSpPr>
        <p:spPr>
          <a:xfrm>
            <a:off x="6228184" y="1223041"/>
            <a:ext cx="72008" cy="72008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다리꼴 34"/>
          <p:cNvSpPr/>
          <p:nvPr/>
        </p:nvSpPr>
        <p:spPr>
          <a:xfrm>
            <a:off x="-1620688" y="836712"/>
            <a:ext cx="12529392" cy="6768752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79912" y="908720"/>
            <a:ext cx="13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우주공간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658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전투 루틴</a:t>
            </a:r>
            <a:endParaRPr lang="ko-KR" altLang="en-US" sz="3600" dirty="0"/>
          </a:p>
        </p:txBody>
      </p:sp>
      <p:sp>
        <p:nvSpPr>
          <p:cNvPr id="40" name="눈물 방울 39"/>
          <p:cNvSpPr/>
          <p:nvPr/>
        </p:nvSpPr>
        <p:spPr>
          <a:xfrm rot="2284447">
            <a:off x="8735613" y="2902799"/>
            <a:ext cx="3732936" cy="3581720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7" name="사다리꼴 36"/>
          <p:cNvSpPr/>
          <p:nvPr/>
        </p:nvSpPr>
        <p:spPr>
          <a:xfrm rot="10800000">
            <a:off x="827584" y="5013176"/>
            <a:ext cx="7704856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다리꼴 37"/>
          <p:cNvSpPr/>
          <p:nvPr/>
        </p:nvSpPr>
        <p:spPr>
          <a:xfrm rot="7768970">
            <a:off x="-1053590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다리꼴 38"/>
          <p:cNvSpPr/>
          <p:nvPr/>
        </p:nvSpPr>
        <p:spPr>
          <a:xfrm rot="13882757">
            <a:off x="7237377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H="1" flipV="1">
            <a:off x="0" y="1124744"/>
            <a:ext cx="827584" cy="396044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8532440" y="1124744"/>
            <a:ext cx="611560" cy="396044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47864" y="558924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/>
              <a:t>콕핏</a:t>
            </a:r>
            <a:endParaRPr lang="ko-KR" altLang="en-US" sz="3600" dirty="0"/>
          </a:p>
        </p:txBody>
      </p:sp>
      <p:sp>
        <p:nvSpPr>
          <p:cNvPr id="43" name="눈물 방울 42"/>
          <p:cNvSpPr/>
          <p:nvPr/>
        </p:nvSpPr>
        <p:spPr>
          <a:xfrm rot="2284447">
            <a:off x="-4318477" y="2447300"/>
            <a:ext cx="4206267" cy="3678097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23528" y="1124744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당연히 아군 함선들은 적군들과 교전을 하는 시늉만 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아군의 포대는 이리저리 회전하며 총을 쏘고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여러대의</a:t>
            </a:r>
            <a:r>
              <a:rPr lang="ko-KR" altLang="en-US" sz="1400" dirty="0" smtClean="0">
                <a:solidFill>
                  <a:schemeClr val="bg1"/>
                </a:solidFill>
              </a:rPr>
              <a:t> 적기가 아군을 선회한다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눈물 방울 32"/>
          <p:cNvSpPr/>
          <p:nvPr/>
        </p:nvSpPr>
        <p:spPr>
          <a:xfrm rot="2284447">
            <a:off x="1261721" y="2939721"/>
            <a:ext cx="678721" cy="474501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4" name="눈물 방울 43"/>
          <p:cNvSpPr/>
          <p:nvPr/>
        </p:nvSpPr>
        <p:spPr>
          <a:xfrm rot="2284447">
            <a:off x="397624" y="2939721"/>
            <a:ext cx="678721" cy="474501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6" name="눈물 방울 45"/>
          <p:cNvSpPr/>
          <p:nvPr/>
        </p:nvSpPr>
        <p:spPr>
          <a:xfrm rot="2284447">
            <a:off x="799695" y="2691389"/>
            <a:ext cx="521696" cy="323095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우주선</a:t>
            </a:r>
            <a:endParaRPr lang="en-US" altLang="ko-KR" sz="700" dirty="0" smtClean="0"/>
          </a:p>
        </p:txBody>
      </p:sp>
      <p:cxnSp>
        <p:nvCxnSpPr>
          <p:cNvPr id="49" name="직선 연결선 48"/>
          <p:cNvCxnSpPr/>
          <p:nvPr/>
        </p:nvCxnSpPr>
        <p:spPr>
          <a:xfrm flipH="1" flipV="1">
            <a:off x="-180528" y="1484784"/>
            <a:ext cx="10081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 flipV="1">
            <a:off x="251520" y="1844824"/>
            <a:ext cx="756592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 flipV="1">
            <a:off x="-108520" y="1484784"/>
            <a:ext cx="10081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 flipV="1">
            <a:off x="-1044624" y="2780928"/>
            <a:ext cx="154868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44" idx="3"/>
          </p:cNvCxnSpPr>
          <p:nvPr/>
        </p:nvCxnSpPr>
        <p:spPr>
          <a:xfrm flipH="1" flipV="1">
            <a:off x="-684584" y="2780928"/>
            <a:ext cx="1129210" cy="380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-252536" y="335699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71600" y="227687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</a:rPr>
              <a:t>두두두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3528" y="256490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</a:rPr>
              <a:t>타타타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다리꼴 34"/>
          <p:cNvSpPr/>
          <p:nvPr/>
        </p:nvSpPr>
        <p:spPr>
          <a:xfrm>
            <a:off x="-1620688" y="836712"/>
            <a:ext cx="12529392" cy="6768752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79912" y="908720"/>
            <a:ext cx="13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우주공간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658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적기 행동양식 </a:t>
            </a:r>
            <a:r>
              <a:rPr lang="en-US" altLang="ko-KR" sz="3600" dirty="0" smtClean="0"/>
              <a:t>1. </a:t>
            </a:r>
            <a:r>
              <a:rPr lang="ko-KR" altLang="en-US" sz="3600" dirty="0" smtClean="0"/>
              <a:t>정면 돌진</a:t>
            </a:r>
            <a:endParaRPr lang="ko-KR" altLang="en-US" sz="3600" dirty="0"/>
          </a:p>
        </p:txBody>
      </p:sp>
      <p:sp>
        <p:nvSpPr>
          <p:cNvPr id="40" name="눈물 방울 39"/>
          <p:cNvSpPr/>
          <p:nvPr/>
        </p:nvSpPr>
        <p:spPr>
          <a:xfrm rot="2284447">
            <a:off x="8735613" y="2902799"/>
            <a:ext cx="3732936" cy="3581720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7" name="사다리꼴 36"/>
          <p:cNvSpPr/>
          <p:nvPr/>
        </p:nvSpPr>
        <p:spPr>
          <a:xfrm rot="10800000">
            <a:off x="827584" y="5013176"/>
            <a:ext cx="7704856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다리꼴 37"/>
          <p:cNvSpPr/>
          <p:nvPr/>
        </p:nvSpPr>
        <p:spPr>
          <a:xfrm rot="7768970">
            <a:off x="-1053590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다리꼴 38"/>
          <p:cNvSpPr/>
          <p:nvPr/>
        </p:nvSpPr>
        <p:spPr>
          <a:xfrm rot="13882757">
            <a:off x="7237377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H="1" flipV="1">
            <a:off x="0" y="1124744"/>
            <a:ext cx="827584" cy="396044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8532440" y="1124744"/>
            <a:ext cx="611560" cy="396044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47864" y="558924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/>
              <a:t>콕핏</a:t>
            </a:r>
            <a:endParaRPr lang="ko-KR" altLang="en-US" sz="3600" dirty="0"/>
          </a:p>
        </p:txBody>
      </p:sp>
      <p:sp>
        <p:nvSpPr>
          <p:cNvPr id="43" name="눈물 방울 42"/>
          <p:cNvSpPr/>
          <p:nvPr/>
        </p:nvSpPr>
        <p:spPr>
          <a:xfrm rot="2284447">
            <a:off x="-4318477" y="2447300"/>
            <a:ext cx="4206267" cy="3678097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95536" y="141277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참고 </a:t>
            </a:r>
            <a:r>
              <a:rPr lang="en-US" altLang="ko-KR" dirty="0" smtClean="0">
                <a:solidFill>
                  <a:schemeClr val="bg1"/>
                </a:solidFill>
              </a:rPr>
              <a:t>: https://youtu.be/LYBPmyHieEk?t=6m40s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131840" y="2132856"/>
            <a:ext cx="3240360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524328" y="980728"/>
            <a:ext cx="54056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다리꼴 23"/>
          <p:cNvSpPr/>
          <p:nvPr/>
        </p:nvSpPr>
        <p:spPr>
          <a:xfrm rot="3301881">
            <a:off x="6074189" y="422267"/>
            <a:ext cx="936104" cy="3233205"/>
          </a:xfrm>
          <a:prstGeom prst="trapezoid">
            <a:avLst>
              <a:gd name="adj" fmla="val 487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 rot="14189295">
            <a:off x="3913761" y="2626744"/>
            <a:ext cx="1440160" cy="14401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72200" y="2492896"/>
            <a:ext cx="2088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적기가 </a:t>
            </a:r>
            <a:r>
              <a:rPr lang="en-US" altLang="ko-KR" sz="1400" dirty="0" smtClean="0">
                <a:solidFill>
                  <a:schemeClr val="bg1"/>
                </a:solidFill>
              </a:rPr>
              <a:t>1</a:t>
            </a:r>
            <a:r>
              <a:rPr lang="ko-KR" altLang="en-US" sz="1400" dirty="0" smtClean="0">
                <a:solidFill>
                  <a:schemeClr val="bg1"/>
                </a:solidFill>
              </a:rPr>
              <a:t>시 방향에서 접근하는 경로를 나타냄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일직선으로 운동을 하다가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그래도 플레이어 기체에 박으면 안되니까 일정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범위안에</a:t>
            </a:r>
            <a:r>
              <a:rPr lang="ko-KR" altLang="en-US" sz="1400" dirty="0" smtClean="0">
                <a:solidFill>
                  <a:schemeClr val="bg1"/>
                </a:solidFill>
              </a:rPr>
              <a:t> 들어오면 기체를 틀면서 회피기동을 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가끔씩 </a:t>
            </a:r>
            <a:r>
              <a:rPr lang="en-US" altLang="ko-KR" sz="1400" dirty="0" smtClean="0">
                <a:solidFill>
                  <a:schemeClr val="bg1"/>
                </a:solidFill>
              </a:rPr>
              <a:t>3</a:t>
            </a:r>
            <a:r>
              <a:rPr lang="ko-KR" altLang="en-US" sz="1400" dirty="0" smtClean="0">
                <a:solidFill>
                  <a:schemeClr val="bg1"/>
                </a:solidFill>
              </a:rPr>
              <a:t>대 가량 편대로 온다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8" name="구부러진 연결선 27"/>
          <p:cNvCxnSpPr/>
          <p:nvPr/>
        </p:nvCxnSpPr>
        <p:spPr>
          <a:xfrm rot="10800000">
            <a:off x="4932040" y="1340768"/>
            <a:ext cx="1368152" cy="720080"/>
          </a:xfrm>
          <a:prstGeom prst="curvedConnector3">
            <a:avLst>
              <a:gd name="adj1" fmla="val 147332"/>
            </a:avLst>
          </a:prstGeom>
          <a:ln w="349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다리꼴 34"/>
          <p:cNvSpPr/>
          <p:nvPr/>
        </p:nvSpPr>
        <p:spPr>
          <a:xfrm>
            <a:off x="-1620688" y="836712"/>
            <a:ext cx="12529392" cy="6768752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79912" y="908720"/>
            <a:ext cx="13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우주공간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658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적기 행동양식 </a:t>
            </a:r>
            <a:r>
              <a:rPr lang="en-US" altLang="ko-KR" sz="3600" dirty="0" smtClean="0"/>
              <a:t>2. </a:t>
            </a:r>
            <a:r>
              <a:rPr lang="ko-KR" altLang="en-US" sz="3600" dirty="0" err="1" smtClean="0"/>
              <a:t>시즈모드</a:t>
            </a:r>
            <a:endParaRPr lang="ko-KR" altLang="en-US" sz="3600" dirty="0"/>
          </a:p>
        </p:txBody>
      </p:sp>
      <p:sp>
        <p:nvSpPr>
          <p:cNvPr id="40" name="눈물 방울 39"/>
          <p:cNvSpPr/>
          <p:nvPr/>
        </p:nvSpPr>
        <p:spPr>
          <a:xfrm rot="2284447">
            <a:off x="8735613" y="2902799"/>
            <a:ext cx="3732936" cy="3581720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7" name="사다리꼴 36"/>
          <p:cNvSpPr/>
          <p:nvPr/>
        </p:nvSpPr>
        <p:spPr>
          <a:xfrm rot="10800000">
            <a:off x="827584" y="5013176"/>
            <a:ext cx="7704856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다리꼴 37"/>
          <p:cNvSpPr/>
          <p:nvPr/>
        </p:nvSpPr>
        <p:spPr>
          <a:xfrm rot="7768970">
            <a:off x="-1053590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다리꼴 38"/>
          <p:cNvSpPr/>
          <p:nvPr/>
        </p:nvSpPr>
        <p:spPr>
          <a:xfrm rot="13882757">
            <a:off x="7237377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H="1" flipV="1">
            <a:off x="0" y="1124744"/>
            <a:ext cx="827584" cy="396044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8532440" y="1124744"/>
            <a:ext cx="611560" cy="396044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47864" y="558924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/>
              <a:t>콕핏</a:t>
            </a:r>
            <a:endParaRPr lang="ko-KR" altLang="en-US" sz="3600" dirty="0"/>
          </a:p>
        </p:txBody>
      </p:sp>
      <p:sp>
        <p:nvSpPr>
          <p:cNvPr id="43" name="눈물 방울 42"/>
          <p:cNvSpPr/>
          <p:nvPr/>
        </p:nvSpPr>
        <p:spPr>
          <a:xfrm rot="2284447">
            <a:off x="-4318477" y="2447300"/>
            <a:ext cx="4206267" cy="3678097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95536" y="141277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https://youtu.be/xHMgBUBwY6s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860032" y="2060848"/>
            <a:ext cx="122413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75856" y="3356992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커다란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건쉽이</a:t>
            </a:r>
            <a:r>
              <a:rPr lang="ko-KR" altLang="en-US" sz="1400" dirty="0" smtClean="0">
                <a:solidFill>
                  <a:schemeClr val="bg1"/>
                </a:solidFill>
              </a:rPr>
              <a:t> 사각에서 측면 방향으로 들어온다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플레이어를 향해 강력한 공격을 퍼붓기 위해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무기를 예열하는데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무기를 사용하기 전에 격추하지 않으면 강렬한 화력에 봉변을 당한다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580112" y="2492896"/>
            <a:ext cx="4752528" cy="72008"/>
          </a:xfrm>
          <a:prstGeom prst="straightConnector1">
            <a:avLst/>
          </a:prstGeom>
          <a:ln w="603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다리꼴 22"/>
          <p:cNvSpPr/>
          <p:nvPr/>
        </p:nvSpPr>
        <p:spPr>
          <a:xfrm>
            <a:off x="4932040" y="2636912"/>
            <a:ext cx="936104" cy="3233205"/>
          </a:xfrm>
          <a:prstGeom prst="trapezoid">
            <a:avLst>
              <a:gd name="adj" fmla="val 231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몇초간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준비후</a:t>
            </a:r>
            <a:r>
              <a:rPr lang="ko-KR" altLang="en-US" dirty="0" smtClean="0"/>
              <a:t> 발사</a:t>
            </a:r>
            <a:endParaRPr lang="en-US" altLang="ko-KR" dirty="0" smtClean="0"/>
          </a:p>
        </p:txBody>
      </p:sp>
      <p:sp>
        <p:nvSpPr>
          <p:cNvPr id="27" name="이등변 삼각형 26"/>
          <p:cNvSpPr/>
          <p:nvPr/>
        </p:nvSpPr>
        <p:spPr>
          <a:xfrm rot="10887414">
            <a:off x="4633840" y="5795097"/>
            <a:ext cx="1440160" cy="14401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콕핏</a:t>
            </a:r>
            <a:r>
              <a:rPr lang="ko-KR" altLang="en-US" dirty="0" smtClean="0"/>
              <a:t> 구성요소</a:t>
            </a:r>
            <a:endParaRPr lang="ko-KR" altLang="en-US" dirty="0"/>
          </a:p>
        </p:txBody>
      </p:sp>
      <p:pic>
        <p:nvPicPr>
          <p:cNvPr id="1026" name="Picture 2" descr="C:\Users\EMTEKINC\Dropbox\UTR의 팀 폴더\김정은\4.jpg"/>
          <p:cNvPicPr>
            <a:picLocks noChangeAspect="1" noChangeArrowheads="1"/>
          </p:cNvPicPr>
          <p:nvPr/>
        </p:nvPicPr>
        <p:blipFill>
          <a:blip r:embed="rId2" cstate="print">
            <a:lum bright="47000"/>
          </a:blip>
          <a:srcRect/>
          <a:stretch>
            <a:fillRect/>
          </a:stretch>
        </p:blipFill>
        <p:spPr bwMode="auto">
          <a:xfrm>
            <a:off x="0" y="1700809"/>
            <a:ext cx="9172818" cy="5157192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0" y="1700808"/>
            <a:ext cx="50760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ko-KR" dirty="0" smtClean="0"/>
              <a:t>조종</a:t>
            </a:r>
            <a:r>
              <a:rPr lang="ko-KR" altLang="en-US" dirty="0" smtClean="0"/>
              <a:t>레버</a:t>
            </a:r>
            <a:endParaRPr lang="ko-KR" altLang="ko-KR" dirty="0" smtClean="0"/>
          </a:p>
          <a:p>
            <a:r>
              <a:rPr lang="en-US" altLang="ko-KR" dirty="0" smtClean="0"/>
              <a:t>2. </a:t>
            </a:r>
            <a:r>
              <a:rPr lang="ko-KR" altLang="ko-KR" dirty="0" smtClean="0"/>
              <a:t>비상탈출 레버</a:t>
            </a:r>
          </a:p>
          <a:p>
            <a:r>
              <a:rPr lang="en-US" altLang="ko-KR" dirty="0" smtClean="0"/>
              <a:t>3. </a:t>
            </a:r>
            <a:r>
              <a:rPr lang="ko-KR" altLang="ko-KR" dirty="0" smtClean="0"/>
              <a:t>조준용 터치패드</a:t>
            </a:r>
          </a:p>
          <a:p>
            <a:r>
              <a:rPr lang="en-US" altLang="ko-KR" dirty="0" smtClean="0"/>
              <a:t>4. </a:t>
            </a:r>
            <a:r>
              <a:rPr lang="ko-KR" altLang="ko-KR" dirty="0" smtClean="0"/>
              <a:t>비상 </a:t>
            </a:r>
            <a:r>
              <a:rPr lang="ko-KR" altLang="ko-KR" dirty="0" err="1" smtClean="0"/>
              <a:t>상황시</a:t>
            </a:r>
            <a:r>
              <a:rPr lang="ko-KR" altLang="ko-KR" dirty="0" smtClean="0"/>
              <a:t> 천장에서 떨어지는 산소호흡기</a:t>
            </a:r>
          </a:p>
          <a:p>
            <a:r>
              <a:rPr lang="en-US" altLang="ko-KR" dirty="0" smtClean="0"/>
              <a:t>5. </a:t>
            </a:r>
            <a:r>
              <a:rPr lang="ko-KR" altLang="ko-KR" dirty="0" smtClean="0"/>
              <a:t>유도미사일 전환 버튼</a:t>
            </a: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다리꼴 34"/>
          <p:cNvSpPr/>
          <p:nvPr/>
        </p:nvSpPr>
        <p:spPr>
          <a:xfrm>
            <a:off x="-1620688" y="836712"/>
            <a:ext cx="12529392" cy="6768752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79912" y="908720"/>
            <a:ext cx="13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우주공간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658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적기 행동양식 </a:t>
            </a:r>
            <a:r>
              <a:rPr lang="en-US" altLang="ko-KR" sz="3600" dirty="0" smtClean="0"/>
              <a:t>3. </a:t>
            </a:r>
            <a:r>
              <a:rPr lang="ko-KR" altLang="en-US" sz="3600" dirty="0" smtClean="0"/>
              <a:t>점수</a:t>
            </a:r>
            <a:endParaRPr lang="ko-KR" altLang="en-US" sz="3600" dirty="0"/>
          </a:p>
        </p:txBody>
      </p:sp>
      <p:sp>
        <p:nvSpPr>
          <p:cNvPr id="40" name="눈물 방울 39"/>
          <p:cNvSpPr/>
          <p:nvPr/>
        </p:nvSpPr>
        <p:spPr>
          <a:xfrm rot="2284447">
            <a:off x="8735613" y="2902799"/>
            <a:ext cx="3732936" cy="3581720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7" name="사다리꼴 36"/>
          <p:cNvSpPr/>
          <p:nvPr/>
        </p:nvSpPr>
        <p:spPr>
          <a:xfrm rot="10800000">
            <a:off x="827584" y="5013176"/>
            <a:ext cx="7704856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다리꼴 37"/>
          <p:cNvSpPr/>
          <p:nvPr/>
        </p:nvSpPr>
        <p:spPr>
          <a:xfrm rot="7768970">
            <a:off x="-1053590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다리꼴 38"/>
          <p:cNvSpPr/>
          <p:nvPr/>
        </p:nvSpPr>
        <p:spPr>
          <a:xfrm rot="13882757">
            <a:off x="7237377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H="1" flipV="1">
            <a:off x="0" y="1124744"/>
            <a:ext cx="827584" cy="396044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8532440" y="1124744"/>
            <a:ext cx="611560" cy="396044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47864" y="558924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/>
              <a:t>콕핏</a:t>
            </a:r>
            <a:endParaRPr lang="ko-KR" altLang="en-US" sz="3600" dirty="0"/>
          </a:p>
        </p:txBody>
      </p:sp>
      <p:sp>
        <p:nvSpPr>
          <p:cNvPr id="43" name="눈물 방울 42"/>
          <p:cNvSpPr/>
          <p:nvPr/>
        </p:nvSpPr>
        <p:spPr>
          <a:xfrm rot="2284447">
            <a:off x="-4318477" y="2447300"/>
            <a:ext cx="4206267" cy="3678097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275856" y="3356992"/>
            <a:ext cx="45365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플레이어 기체가 향하는 방향에서 측면방향으로 비행기 편대가 지나가면서 아군 함대를 위협한다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  </a:t>
            </a:r>
            <a:r>
              <a:rPr lang="ko-KR" altLang="en-US" sz="1400" dirty="0" smtClean="0">
                <a:solidFill>
                  <a:schemeClr val="bg1"/>
                </a:solidFill>
              </a:rPr>
              <a:t>플레이어에게는 아무런 위협도 가하지 않지만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사용자에게 전우애가 있다면 아군을 구하기 위해 격추하게 될 적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사실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이들을 격추하든 말든 터질 아군은 결국 터진다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1115616" y="1484784"/>
            <a:ext cx="11233248" cy="1656184"/>
          </a:xfrm>
          <a:prstGeom prst="straightConnector1">
            <a:avLst/>
          </a:prstGeom>
          <a:ln w="603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899592" y="1916832"/>
            <a:ext cx="11233248" cy="1656184"/>
          </a:xfrm>
          <a:prstGeom prst="straightConnector1">
            <a:avLst/>
          </a:prstGeom>
          <a:ln w="603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1043608" y="2420888"/>
            <a:ext cx="11233248" cy="1656184"/>
          </a:xfrm>
          <a:prstGeom prst="straightConnector1">
            <a:avLst/>
          </a:prstGeom>
          <a:ln w="603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다리꼴 34"/>
          <p:cNvSpPr/>
          <p:nvPr/>
        </p:nvSpPr>
        <p:spPr>
          <a:xfrm>
            <a:off x="-1620688" y="836712"/>
            <a:ext cx="12529392" cy="6768752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79912" y="908720"/>
            <a:ext cx="13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우주공간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658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연출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재배치</a:t>
            </a:r>
            <a:endParaRPr lang="ko-KR" altLang="en-US" sz="3600" dirty="0"/>
          </a:p>
        </p:txBody>
      </p:sp>
      <p:sp>
        <p:nvSpPr>
          <p:cNvPr id="40" name="눈물 방울 39"/>
          <p:cNvSpPr/>
          <p:nvPr/>
        </p:nvSpPr>
        <p:spPr>
          <a:xfrm rot="2284447">
            <a:off x="8735613" y="2902799"/>
            <a:ext cx="3732936" cy="3581720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7" name="사다리꼴 36"/>
          <p:cNvSpPr/>
          <p:nvPr/>
        </p:nvSpPr>
        <p:spPr>
          <a:xfrm rot="10800000">
            <a:off x="827584" y="5013176"/>
            <a:ext cx="7704856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다리꼴 37"/>
          <p:cNvSpPr/>
          <p:nvPr/>
        </p:nvSpPr>
        <p:spPr>
          <a:xfrm rot="7768970">
            <a:off x="-1053590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다리꼴 38"/>
          <p:cNvSpPr/>
          <p:nvPr/>
        </p:nvSpPr>
        <p:spPr>
          <a:xfrm rot="13882757">
            <a:off x="7237377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H="1" flipV="1">
            <a:off x="0" y="1124744"/>
            <a:ext cx="827584" cy="396044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8532440" y="1124744"/>
            <a:ext cx="611560" cy="396044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47864" y="558924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/>
              <a:t>콕핏</a:t>
            </a:r>
            <a:endParaRPr lang="ko-KR" altLang="en-US" sz="3600" dirty="0"/>
          </a:p>
        </p:txBody>
      </p:sp>
      <p:sp>
        <p:nvSpPr>
          <p:cNvPr id="43" name="눈물 방울 42"/>
          <p:cNvSpPr/>
          <p:nvPr/>
        </p:nvSpPr>
        <p:spPr>
          <a:xfrm rot="2284447">
            <a:off x="-4318477" y="2447300"/>
            <a:ext cx="4206267" cy="3678097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7" name="눈물 방울 46"/>
          <p:cNvSpPr/>
          <p:nvPr/>
        </p:nvSpPr>
        <p:spPr>
          <a:xfrm rot="2284447">
            <a:off x="2704434" y="2506194"/>
            <a:ext cx="2806615" cy="1917618"/>
          </a:xfrm>
          <a:prstGeom prst="teardrop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화물선</a:t>
            </a:r>
            <a:endParaRPr lang="en-US" altLang="ko-KR" sz="20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5724128" y="3501008"/>
            <a:ext cx="280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특정 방향의 방어병력이 부족한 상황과 같이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호위함 편대가 재배치되어야 하는 상황일 때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이벤트로 플레이어가 속한 편대가 재배치를 시도한다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플레이어는 레버를 조종해 목표 자리로 가야 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23528" y="1412776"/>
            <a:ext cx="360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참고연출 </a:t>
            </a: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https://youtu.be/LYBPmyHieEk?t=6m19s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눈물 방울 32"/>
          <p:cNvSpPr/>
          <p:nvPr/>
        </p:nvSpPr>
        <p:spPr>
          <a:xfrm rot="2284447">
            <a:off x="1888429" y="2363658"/>
            <a:ext cx="678721" cy="474501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4" name="눈물 방울 43"/>
          <p:cNvSpPr/>
          <p:nvPr/>
        </p:nvSpPr>
        <p:spPr>
          <a:xfrm rot="2284447">
            <a:off x="808310" y="2291649"/>
            <a:ext cx="678721" cy="474501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6" name="눈물 방울 45"/>
          <p:cNvSpPr/>
          <p:nvPr/>
        </p:nvSpPr>
        <p:spPr>
          <a:xfrm rot="2284447">
            <a:off x="1375758" y="2115325"/>
            <a:ext cx="521696" cy="323095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우주선</a:t>
            </a:r>
            <a:endParaRPr lang="en-US" altLang="ko-KR" sz="700" dirty="0" smtClean="0"/>
          </a:p>
        </p:txBody>
      </p:sp>
      <p:sp>
        <p:nvSpPr>
          <p:cNvPr id="48" name="눈물 방울 47"/>
          <p:cNvSpPr/>
          <p:nvPr/>
        </p:nvSpPr>
        <p:spPr>
          <a:xfrm rot="2284447">
            <a:off x="7301776" y="2043317"/>
            <a:ext cx="521695" cy="323096"/>
          </a:xfrm>
          <a:prstGeom prst="teardrop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49" name="눈물 방울 48"/>
          <p:cNvSpPr/>
          <p:nvPr/>
        </p:nvSpPr>
        <p:spPr>
          <a:xfrm rot="2284447">
            <a:off x="6221657" y="1971308"/>
            <a:ext cx="521695" cy="323096"/>
          </a:xfrm>
          <a:prstGeom prst="teardrop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54" name="눈물 방울 53"/>
          <p:cNvSpPr/>
          <p:nvPr/>
        </p:nvSpPr>
        <p:spPr>
          <a:xfrm rot="2284447">
            <a:off x="6770344" y="1801044"/>
            <a:ext cx="400998" cy="220001"/>
          </a:xfrm>
          <a:prstGeom prst="teardrop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 smtClean="0"/>
          </a:p>
        </p:txBody>
      </p:sp>
      <p:cxnSp>
        <p:nvCxnSpPr>
          <p:cNvPr id="56" name="직선 화살표 연결선 55"/>
          <p:cNvCxnSpPr>
            <a:stCxn id="52" idx="0"/>
          </p:cNvCxnSpPr>
          <p:nvPr/>
        </p:nvCxnSpPr>
        <p:spPr>
          <a:xfrm flipH="1" flipV="1">
            <a:off x="7020272" y="2348880"/>
            <a:ext cx="108012" cy="115212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눈물 방울 59"/>
          <p:cNvSpPr/>
          <p:nvPr/>
        </p:nvSpPr>
        <p:spPr>
          <a:xfrm rot="2284447">
            <a:off x="5408206" y="1539262"/>
            <a:ext cx="521695" cy="323096"/>
          </a:xfrm>
          <a:prstGeom prst="teardrop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61" name="눈물 방울 60"/>
          <p:cNvSpPr/>
          <p:nvPr/>
        </p:nvSpPr>
        <p:spPr>
          <a:xfrm rot="2284447">
            <a:off x="4328087" y="1467253"/>
            <a:ext cx="521695" cy="323096"/>
          </a:xfrm>
          <a:prstGeom prst="teardrop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62" name="눈물 방울 61"/>
          <p:cNvSpPr/>
          <p:nvPr/>
        </p:nvSpPr>
        <p:spPr>
          <a:xfrm rot="2284447">
            <a:off x="4876774" y="1296989"/>
            <a:ext cx="400998" cy="220001"/>
          </a:xfrm>
          <a:prstGeom prst="teardrop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5796136" y="1052736"/>
            <a:ext cx="2808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원래 여기 있던 애들은 필연적인 이벤트로 격추를 당해 죽고 없음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다리꼴 34"/>
          <p:cNvSpPr/>
          <p:nvPr/>
        </p:nvSpPr>
        <p:spPr>
          <a:xfrm>
            <a:off x="-1620688" y="836712"/>
            <a:ext cx="12529392" cy="6768752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79912" y="908720"/>
            <a:ext cx="13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우주공간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658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연출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재배치</a:t>
            </a:r>
            <a:endParaRPr lang="ko-KR" altLang="en-US" sz="3600" dirty="0"/>
          </a:p>
        </p:txBody>
      </p:sp>
      <p:sp>
        <p:nvSpPr>
          <p:cNvPr id="40" name="눈물 방울 39"/>
          <p:cNvSpPr/>
          <p:nvPr/>
        </p:nvSpPr>
        <p:spPr>
          <a:xfrm rot="2284447">
            <a:off x="8735613" y="2902799"/>
            <a:ext cx="3732936" cy="3581720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7" name="사다리꼴 36"/>
          <p:cNvSpPr/>
          <p:nvPr/>
        </p:nvSpPr>
        <p:spPr>
          <a:xfrm rot="10800000">
            <a:off x="827584" y="5013176"/>
            <a:ext cx="7704856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다리꼴 37"/>
          <p:cNvSpPr/>
          <p:nvPr/>
        </p:nvSpPr>
        <p:spPr>
          <a:xfrm rot="7768970">
            <a:off x="-1053590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다리꼴 38"/>
          <p:cNvSpPr/>
          <p:nvPr/>
        </p:nvSpPr>
        <p:spPr>
          <a:xfrm rot="13882757">
            <a:off x="7237377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H="1" flipV="1">
            <a:off x="0" y="1124744"/>
            <a:ext cx="827584" cy="396044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8532440" y="1124744"/>
            <a:ext cx="611560" cy="396044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47864" y="558924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/>
              <a:t>콕핏</a:t>
            </a:r>
            <a:endParaRPr lang="ko-KR" altLang="en-US" sz="3600" dirty="0"/>
          </a:p>
        </p:txBody>
      </p:sp>
      <p:sp>
        <p:nvSpPr>
          <p:cNvPr id="43" name="눈물 방울 42"/>
          <p:cNvSpPr/>
          <p:nvPr/>
        </p:nvSpPr>
        <p:spPr>
          <a:xfrm rot="2284447">
            <a:off x="-4318477" y="2447300"/>
            <a:ext cx="4206267" cy="3678097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7" name="눈물 방울 46"/>
          <p:cNvSpPr/>
          <p:nvPr/>
        </p:nvSpPr>
        <p:spPr>
          <a:xfrm rot="2284447">
            <a:off x="2704434" y="2506194"/>
            <a:ext cx="2806615" cy="1917618"/>
          </a:xfrm>
          <a:prstGeom prst="teardrop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화물선</a:t>
            </a:r>
            <a:endParaRPr lang="en-US" altLang="ko-KR" sz="20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5652120" y="836712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플레이어가 재배치를 시도하기 전에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다른 </a:t>
            </a:r>
            <a:r>
              <a:rPr lang="en-US" altLang="ko-KR" sz="1400" dirty="0" smtClean="0">
                <a:solidFill>
                  <a:schemeClr val="bg1"/>
                </a:solidFill>
              </a:rPr>
              <a:t>AI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호위선들이</a:t>
            </a:r>
            <a:r>
              <a:rPr lang="ko-KR" altLang="en-US" sz="1400" dirty="0" smtClean="0">
                <a:solidFill>
                  <a:schemeClr val="bg1"/>
                </a:solidFill>
              </a:rPr>
              <a:t> 플레이어보다 먼저 재배치를 하는 모습을 보이면서 모범을 보인다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23528" y="1412776"/>
            <a:ext cx="360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참고연출 </a:t>
            </a: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https://youtu.be/LYBPmyHieEk?t=6m19s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눈물 방울 32"/>
          <p:cNvSpPr/>
          <p:nvPr/>
        </p:nvSpPr>
        <p:spPr>
          <a:xfrm rot="2284447">
            <a:off x="1888429" y="2363658"/>
            <a:ext cx="678721" cy="474501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4" name="눈물 방울 43"/>
          <p:cNvSpPr/>
          <p:nvPr/>
        </p:nvSpPr>
        <p:spPr>
          <a:xfrm rot="2284447">
            <a:off x="808310" y="2291649"/>
            <a:ext cx="678721" cy="474501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6" name="눈물 방울 45"/>
          <p:cNvSpPr/>
          <p:nvPr/>
        </p:nvSpPr>
        <p:spPr>
          <a:xfrm rot="2284447">
            <a:off x="1375758" y="2115325"/>
            <a:ext cx="521696" cy="323095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우주선</a:t>
            </a:r>
            <a:endParaRPr lang="en-US" altLang="ko-KR" sz="700" dirty="0" smtClean="0"/>
          </a:p>
        </p:txBody>
      </p:sp>
      <p:sp>
        <p:nvSpPr>
          <p:cNvPr id="29" name="눈물 방울 28"/>
          <p:cNvSpPr/>
          <p:nvPr/>
        </p:nvSpPr>
        <p:spPr>
          <a:xfrm rot="2284447">
            <a:off x="5048167" y="1755286"/>
            <a:ext cx="521695" cy="323096"/>
          </a:xfrm>
          <a:prstGeom prst="teardrop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30" name="눈물 방울 29"/>
          <p:cNvSpPr/>
          <p:nvPr/>
        </p:nvSpPr>
        <p:spPr>
          <a:xfrm rot="2284447">
            <a:off x="3968048" y="1683277"/>
            <a:ext cx="521695" cy="323096"/>
          </a:xfrm>
          <a:prstGeom prst="teardrop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31" name="눈물 방울 30"/>
          <p:cNvSpPr/>
          <p:nvPr/>
        </p:nvSpPr>
        <p:spPr>
          <a:xfrm rot="2284447">
            <a:off x="4516735" y="1513013"/>
            <a:ext cx="400998" cy="220001"/>
          </a:xfrm>
          <a:prstGeom prst="teardrop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 smtClean="0"/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4716016" y="1628800"/>
            <a:ext cx="3456384" cy="93610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눈물 방울 49"/>
          <p:cNvSpPr/>
          <p:nvPr/>
        </p:nvSpPr>
        <p:spPr>
          <a:xfrm rot="18676901">
            <a:off x="8402455" y="2739204"/>
            <a:ext cx="678721" cy="474501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cxnSp>
        <p:nvCxnSpPr>
          <p:cNvPr id="64" name="직선 화살표 연결선 63"/>
          <p:cNvCxnSpPr>
            <a:stCxn id="50" idx="5"/>
          </p:cNvCxnSpPr>
          <p:nvPr/>
        </p:nvCxnSpPr>
        <p:spPr>
          <a:xfrm flipH="1" flipV="1">
            <a:off x="5652120" y="2060848"/>
            <a:ext cx="2805308" cy="98525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눈물 방울 50"/>
          <p:cNvSpPr/>
          <p:nvPr/>
        </p:nvSpPr>
        <p:spPr>
          <a:xfrm rot="18676901">
            <a:off x="7322336" y="2667195"/>
            <a:ext cx="678721" cy="474501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55" name="눈물 방울 54"/>
          <p:cNvSpPr/>
          <p:nvPr/>
        </p:nvSpPr>
        <p:spPr>
          <a:xfrm rot="18676901">
            <a:off x="8000968" y="2577450"/>
            <a:ext cx="521696" cy="323095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우주선</a:t>
            </a:r>
            <a:endParaRPr lang="en-US" altLang="ko-KR" sz="700" dirty="0" smtClean="0"/>
          </a:p>
        </p:txBody>
      </p:sp>
      <p:cxnSp>
        <p:nvCxnSpPr>
          <p:cNvPr id="61" name="직선 화살표 연결선 60"/>
          <p:cNvCxnSpPr>
            <a:stCxn id="51" idx="5"/>
          </p:cNvCxnSpPr>
          <p:nvPr/>
        </p:nvCxnSpPr>
        <p:spPr>
          <a:xfrm flipH="1" flipV="1">
            <a:off x="4427984" y="2060848"/>
            <a:ext cx="2949325" cy="91324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다리꼴 34"/>
          <p:cNvSpPr/>
          <p:nvPr/>
        </p:nvSpPr>
        <p:spPr>
          <a:xfrm>
            <a:off x="-1620688" y="836712"/>
            <a:ext cx="12529392" cy="6768752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79912" y="908720"/>
            <a:ext cx="13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우주공간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658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연출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재배치</a:t>
            </a:r>
            <a:endParaRPr lang="ko-KR" altLang="en-US" sz="3600" dirty="0"/>
          </a:p>
        </p:txBody>
      </p:sp>
      <p:sp>
        <p:nvSpPr>
          <p:cNvPr id="40" name="눈물 방울 39"/>
          <p:cNvSpPr/>
          <p:nvPr/>
        </p:nvSpPr>
        <p:spPr>
          <a:xfrm rot="2284447">
            <a:off x="8735613" y="2902799"/>
            <a:ext cx="3732936" cy="3581720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7" name="사다리꼴 36"/>
          <p:cNvSpPr/>
          <p:nvPr/>
        </p:nvSpPr>
        <p:spPr>
          <a:xfrm rot="10800000">
            <a:off x="827584" y="5013176"/>
            <a:ext cx="7704856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다리꼴 37"/>
          <p:cNvSpPr/>
          <p:nvPr/>
        </p:nvSpPr>
        <p:spPr>
          <a:xfrm rot="7768970">
            <a:off x="-1053590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다리꼴 38"/>
          <p:cNvSpPr/>
          <p:nvPr/>
        </p:nvSpPr>
        <p:spPr>
          <a:xfrm rot="13882757">
            <a:off x="7237377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H="1" flipV="1">
            <a:off x="0" y="1124744"/>
            <a:ext cx="827584" cy="396044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8532440" y="1124744"/>
            <a:ext cx="611560" cy="396044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47864" y="558924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/>
              <a:t>콕핏</a:t>
            </a:r>
            <a:endParaRPr lang="ko-KR" altLang="en-US" sz="3600" dirty="0"/>
          </a:p>
        </p:txBody>
      </p:sp>
      <p:sp>
        <p:nvSpPr>
          <p:cNvPr id="43" name="눈물 방울 42"/>
          <p:cNvSpPr/>
          <p:nvPr/>
        </p:nvSpPr>
        <p:spPr>
          <a:xfrm rot="2284447">
            <a:off x="-4318477" y="2447300"/>
            <a:ext cx="4206267" cy="3678097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7" name="눈물 방울 46"/>
          <p:cNvSpPr/>
          <p:nvPr/>
        </p:nvSpPr>
        <p:spPr>
          <a:xfrm rot="2284447">
            <a:off x="2704434" y="2506194"/>
            <a:ext cx="2806615" cy="1917618"/>
          </a:xfrm>
          <a:prstGeom prst="teardrop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화물선</a:t>
            </a:r>
            <a:endParaRPr lang="en-US" altLang="ko-KR" sz="20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5868144" y="836712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플레이어에게도 재배치 임무가 주어진다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재배치를 성공적으로 수행하기 전까지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게임의 진행은 일시적으로 중지된다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23528" y="1412776"/>
            <a:ext cx="360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참고연출 </a:t>
            </a: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https://youtu.be/LYBPmyHieEk?t=6m19s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눈물 방울 32"/>
          <p:cNvSpPr/>
          <p:nvPr/>
        </p:nvSpPr>
        <p:spPr>
          <a:xfrm rot="2284447">
            <a:off x="1888429" y="2363658"/>
            <a:ext cx="678721" cy="474501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4" name="눈물 방울 43"/>
          <p:cNvSpPr/>
          <p:nvPr/>
        </p:nvSpPr>
        <p:spPr>
          <a:xfrm rot="2284447">
            <a:off x="808310" y="2291649"/>
            <a:ext cx="678721" cy="474501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6" name="눈물 방울 45"/>
          <p:cNvSpPr/>
          <p:nvPr/>
        </p:nvSpPr>
        <p:spPr>
          <a:xfrm rot="2284447">
            <a:off x="1375758" y="2115325"/>
            <a:ext cx="521696" cy="323095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우주선</a:t>
            </a:r>
            <a:endParaRPr lang="en-US" altLang="ko-KR" sz="700" dirty="0" smtClean="0"/>
          </a:p>
        </p:txBody>
      </p:sp>
      <p:sp>
        <p:nvSpPr>
          <p:cNvPr id="50" name="눈물 방울 49"/>
          <p:cNvSpPr/>
          <p:nvPr/>
        </p:nvSpPr>
        <p:spPr>
          <a:xfrm>
            <a:off x="5020974" y="1725727"/>
            <a:ext cx="678721" cy="474501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51" name="눈물 방울 50"/>
          <p:cNvSpPr/>
          <p:nvPr/>
        </p:nvSpPr>
        <p:spPr>
          <a:xfrm>
            <a:off x="3940855" y="1653718"/>
            <a:ext cx="678721" cy="474501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55" name="눈물 방울 54"/>
          <p:cNvSpPr/>
          <p:nvPr/>
        </p:nvSpPr>
        <p:spPr>
          <a:xfrm>
            <a:off x="4619487" y="1563973"/>
            <a:ext cx="521696" cy="323095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우주선</a:t>
            </a:r>
            <a:endParaRPr lang="en-US" altLang="ko-KR" sz="700" dirty="0" smtClean="0"/>
          </a:p>
        </p:txBody>
      </p:sp>
      <p:sp>
        <p:nvSpPr>
          <p:cNvPr id="36" name="눈물 방울 35"/>
          <p:cNvSpPr/>
          <p:nvPr/>
        </p:nvSpPr>
        <p:spPr>
          <a:xfrm rot="2284447">
            <a:off x="7640455" y="2115324"/>
            <a:ext cx="521695" cy="323096"/>
          </a:xfrm>
          <a:prstGeom prst="teardrop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48" name="눈물 방울 47"/>
          <p:cNvSpPr/>
          <p:nvPr/>
        </p:nvSpPr>
        <p:spPr>
          <a:xfrm rot="2284447">
            <a:off x="6344310" y="1971308"/>
            <a:ext cx="521695" cy="323096"/>
          </a:xfrm>
          <a:prstGeom prst="teardrop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49" name="눈물 방울 48"/>
          <p:cNvSpPr/>
          <p:nvPr/>
        </p:nvSpPr>
        <p:spPr>
          <a:xfrm rot="2284447">
            <a:off x="6955094" y="2286310"/>
            <a:ext cx="665093" cy="485178"/>
          </a:xfrm>
          <a:prstGeom prst="teardrop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 smtClean="0"/>
          </a:p>
        </p:txBody>
      </p:sp>
      <p:cxnSp>
        <p:nvCxnSpPr>
          <p:cNvPr id="54" name="직선 화살표 연결선 53"/>
          <p:cNvCxnSpPr>
            <a:stCxn id="37" idx="2"/>
            <a:endCxn id="49" idx="2"/>
          </p:cNvCxnSpPr>
          <p:nvPr/>
        </p:nvCxnSpPr>
        <p:spPr>
          <a:xfrm flipV="1">
            <a:off x="4680012" y="2719869"/>
            <a:ext cx="2458029" cy="229330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611560" y="2420889"/>
            <a:ext cx="5919299" cy="165618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0" idx="4"/>
          </p:cNvCxnSpPr>
          <p:nvPr/>
        </p:nvCxnSpPr>
        <p:spPr>
          <a:xfrm flipH="1" flipV="1">
            <a:off x="8028384" y="2636912"/>
            <a:ext cx="1104388" cy="90573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전투상황 개략도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1180728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>
                <a:hlinkClick r:id="rId2"/>
              </a:rPr>
              <a:t>https://www.youtube.com/watch?v=LYBPmyHieEk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참고자료</a:t>
            </a:r>
            <a:r>
              <a:rPr lang="en-US" altLang="ko-KR" dirty="0" smtClean="0"/>
              <a:t>, (2</a:t>
            </a:r>
            <a:r>
              <a:rPr lang="ko-KR" altLang="en-US" dirty="0" smtClean="0"/>
              <a:t>차 세계대전 게임 적기 격추 임무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콕핏</a:t>
            </a:r>
            <a:r>
              <a:rPr lang="ko-KR" altLang="en-US" dirty="0" smtClean="0"/>
              <a:t> 구성요소</a:t>
            </a:r>
            <a:endParaRPr lang="ko-KR" altLang="en-US" dirty="0"/>
          </a:p>
        </p:txBody>
      </p:sp>
      <p:pic>
        <p:nvPicPr>
          <p:cNvPr id="1026" name="Picture 2" descr="C:\Users\EMTEKINC\Dropbox\UTR의 팀 폴더\김정은\4.jpg"/>
          <p:cNvPicPr>
            <a:picLocks noChangeAspect="1" noChangeArrowheads="1"/>
          </p:cNvPicPr>
          <p:nvPr/>
        </p:nvPicPr>
        <p:blipFill>
          <a:blip r:embed="rId2" cstate="print">
            <a:lum bright="47000"/>
          </a:blip>
          <a:srcRect/>
          <a:stretch>
            <a:fillRect/>
          </a:stretch>
        </p:blipFill>
        <p:spPr bwMode="auto">
          <a:xfrm>
            <a:off x="0" y="1700809"/>
            <a:ext cx="9172818" cy="5157192"/>
          </a:xfrm>
          <a:prstGeom prst="rect">
            <a:avLst/>
          </a:prstGeom>
          <a:noFill/>
        </p:spPr>
      </p:pic>
      <p:sp>
        <p:nvSpPr>
          <p:cNvPr id="16" name="평행 사변형 15"/>
          <p:cNvSpPr/>
          <p:nvPr/>
        </p:nvSpPr>
        <p:spPr>
          <a:xfrm rot="20246835">
            <a:off x="6552834" y="5126905"/>
            <a:ext cx="891176" cy="1495132"/>
          </a:xfrm>
          <a:prstGeom prst="parallelogram">
            <a:avLst>
              <a:gd name="adj" fmla="val 33059"/>
            </a:avLst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0" y="1700808"/>
            <a:ext cx="6948264" cy="3528392"/>
            <a:chOff x="0" y="1700808"/>
            <a:chExt cx="6948264" cy="3528392"/>
          </a:xfrm>
        </p:grpSpPr>
        <p:sp>
          <p:nvSpPr>
            <p:cNvPr id="4" name="직사각형 3"/>
            <p:cNvSpPr/>
            <p:nvPr/>
          </p:nvSpPr>
          <p:spPr>
            <a:xfrm>
              <a:off x="0" y="1700808"/>
              <a:ext cx="507605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/>
                <a:t>1. </a:t>
              </a:r>
              <a:r>
                <a:rPr lang="ko-KR" altLang="ko-KR" dirty="0" smtClean="0"/>
                <a:t>조종</a:t>
              </a:r>
              <a:r>
                <a:rPr lang="ko-KR" altLang="en-US" dirty="0" smtClean="0"/>
                <a:t>레버</a:t>
              </a:r>
              <a:endParaRPr lang="ko-KR" altLang="ko-KR" dirty="0" smtClean="0"/>
            </a:p>
            <a:p>
              <a:r>
                <a:rPr lang="en-US" altLang="ko-KR" dirty="0" smtClean="0"/>
                <a:t>2. </a:t>
              </a:r>
              <a:r>
                <a:rPr lang="ko-KR" altLang="ko-KR" dirty="0" smtClean="0"/>
                <a:t>비상탈출 레버</a:t>
              </a:r>
            </a:p>
            <a:p>
              <a:r>
                <a:rPr lang="en-US" altLang="ko-KR" dirty="0" smtClean="0"/>
                <a:t>3. </a:t>
              </a:r>
              <a:r>
                <a:rPr lang="ko-KR" altLang="ko-KR" dirty="0" smtClean="0"/>
                <a:t>조준용 터치패드</a:t>
              </a:r>
            </a:p>
            <a:p>
              <a:r>
                <a:rPr lang="en-US" altLang="ko-KR" dirty="0" smtClean="0"/>
                <a:t>4. </a:t>
              </a:r>
              <a:r>
                <a:rPr lang="ko-KR" altLang="ko-KR" dirty="0" smtClean="0"/>
                <a:t>비상 </a:t>
              </a:r>
              <a:r>
                <a:rPr lang="ko-KR" altLang="ko-KR" dirty="0" err="1" smtClean="0"/>
                <a:t>상황시</a:t>
              </a:r>
              <a:r>
                <a:rPr lang="ko-KR" altLang="ko-KR" dirty="0" smtClean="0"/>
                <a:t> 천장에서 떨어지는 산소호흡기</a:t>
              </a:r>
            </a:p>
            <a:p>
              <a:r>
                <a:rPr lang="en-US" altLang="ko-KR" dirty="0" smtClean="0"/>
                <a:t>5. </a:t>
              </a:r>
              <a:r>
                <a:rPr lang="ko-KR" altLang="ko-KR" dirty="0" smtClean="0"/>
                <a:t>유도미사일 </a:t>
              </a:r>
              <a:r>
                <a:rPr lang="ko-KR" altLang="en-US" dirty="0" smtClean="0"/>
                <a:t>발사</a:t>
              </a:r>
              <a:r>
                <a:rPr lang="ko-KR" altLang="ko-KR" dirty="0" smtClean="0"/>
                <a:t> </a:t>
              </a:r>
              <a:r>
                <a:rPr lang="ko-KR" altLang="ko-KR" dirty="0" smtClean="0"/>
                <a:t>버튼</a:t>
              </a:r>
              <a:endParaRPr lang="ko-KR" altLang="ko-KR" dirty="0"/>
            </a:p>
          </p:txBody>
        </p:sp>
        <p:cxnSp>
          <p:nvCxnSpPr>
            <p:cNvPr id="7" name="직선 화살표 연결선 6"/>
            <p:cNvCxnSpPr>
              <a:stCxn id="9" idx="4"/>
            </p:cNvCxnSpPr>
            <p:nvPr/>
          </p:nvCxnSpPr>
          <p:spPr>
            <a:xfrm flipH="1">
              <a:off x="4572000" y="4509120"/>
              <a:ext cx="108012" cy="7200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4355976" y="3861048"/>
              <a:ext cx="648072" cy="6480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228184" y="2996952"/>
              <a:ext cx="648072" cy="6480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11" idx="4"/>
            </p:cNvCxnSpPr>
            <p:nvPr/>
          </p:nvCxnSpPr>
          <p:spPr>
            <a:xfrm>
              <a:off x="6552220" y="3645024"/>
              <a:ext cx="396044" cy="10081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5796136" y="3717032"/>
              <a:ext cx="648072" cy="6480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14" idx="4"/>
            </p:cNvCxnSpPr>
            <p:nvPr/>
          </p:nvCxnSpPr>
          <p:spPr>
            <a:xfrm>
              <a:off x="6120172" y="4365104"/>
              <a:ext cx="468052" cy="8640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4788024" y="2276872"/>
              <a:ext cx="648072" cy="6480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H="1" flipV="1">
              <a:off x="4716016" y="1700808"/>
              <a:ext cx="360040" cy="5760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/>
            <p:cNvSpPr/>
            <p:nvPr/>
          </p:nvSpPr>
          <p:spPr>
            <a:xfrm>
              <a:off x="2483768" y="4005064"/>
              <a:ext cx="648072" cy="6480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>
              <a:stCxn id="27" idx="3"/>
            </p:cNvCxnSpPr>
            <p:nvPr/>
          </p:nvCxnSpPr>
          <p:spPr>
            <a:xfrm flipH="1">
              <a:off x="1979712" y="4558228"/>
              <a:ext cx="598964" cy="5269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3563888" y="1700808"/>
              <a:ext cx="1728192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5400000">
              <a:off x="2771800" y="2492896"/>
              <a:ext cx="1728192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Shape 34"/>
            <p:cNvCxnSpPr>
              <a:stCxn id="32" idx="2"/>
              <a:endCxn id="33" idx="0"/>
            </p:cNvCxnSpPr>
            <p:nvPr/>
          </p:nvCxnSpPr>
          <p:spPr>
            <a:xfrm rot="5400000">
              <a:off x="3707904" y="1844824"/>
              <a:ext cx="720080" cy="720080"/>
            </a:xfrm>
            <a:prstGeom prst="curvedConnector4">
              <a:avLst>
                <a:gd name="adj1" fmla="val 55885"/>
                <a:gd name="adj2" fmla="val 1756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아군 기체 디자인</a:t>
            </a:r>
            <a:endParaRPr lang="ko-KR" altLang="en-US" dirty="0"/>
          </a:p>
        </p:txBody>
      </p:sp>
      <p:pic>
        <p:nvPicPr>
          <p:cNvPr id="2050" name="Picture 2" descr="http://www.khaama.com/wp-content/uploads/2013/06/Chopper-Attack-Afghanistan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00500"/>
            <a:ext cx="4286250" cy="2857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1844824"/>
            <a:ext cx="896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아군 기체의 모티브는 전투기가 아닌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공격 헬기이다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조종석의 양쪽에 포대들이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포대는 기체가 향하는 중앙방향과 별도로 따로 조준할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852936"/>
            <a:ext cx="89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기체의 기관포대는 </a:t>
            </a:r>
            <a:r>
              <a:rPr lang="ko-KR" altLang="en-US" dirty="0" err="1" smtClean="0"/>
              <a:t>콕핏에서</a:t>
            </a:r>
            <a:r>
              <a:rPr lang="ko-KR" altLang="en-US" dirty="0" smtClean="0"/>
              <a:t> 살짝 보일 정도로 가까이 위치해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Picture 2" descr="C:\Users\EMTEKINC\Dropbox\UTR의 팀 폴더\김정은\4.jpg"/>
          <p:cNvPicPr>
            <a:picLocks noChangeAspect="1" noChangeArrowheads="1"/>
          </p:cNvPicPr>
          <p:nvPr/>
        </p:nvPicPr>
        <p:blipFill>
          <a:blip r:embed="rId4" cstate="print">
            <a:lum bright="47000"/>
          </a:blip>
          <a:srcRect/>
          <a:stretch>
            <a:fillRect/>
          </a:stretch>
        </p:blipFill>
        <p:spPr bwMode="auto">
          <a:xfrm>
            <a:off x="4275717" y="3933056"/>
            <a:ext cx="4868283" cy="2737073"/>
          </a:xfrm>
          <a:prstGeom prst="rect">
            <a:avLst/>
          </a:prstGeom>
          <a:noFill/>
        </p:spPr>
      </p:pic>
      <p:sp>
        <p:nvSpPr>
          <p:cNvPr id="9" name="순서도: 자기 디스크 8"/>
          <p:cNvSpPr/>
          <p:nvPr/>
        </p:nvSpPr>
        <p:spPr>
          <a:xfrm>
            <a:off x="4427984" y="4509120"/>
            <a:ext cx="432048" cy="1728192"/>
          </a:xfrm>
          <a:prstGeom prst="flowChartMagneticDisk">
            <a:avLst/>
          </a:prstGeom>
          <a:scene3d>
            <a:camera prst="orthographicFront">
              <a:rot lat="19476222" lon="1790258" rev="1891683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자기 디스크 9"/>
          <p:cNvSpPr/>
          <p:nvPr/>
        </p:nvSpPr>
        <p:spPr>
          <a:xfrm rot="784178">
            <a:off x="8604448" y="4509120"/>
            <a:ext cx="432048" cy="1728192"/>
          </a:xfrm>
          <a:prstGeom prst="flowChartMagneticDisk">
            <a:avLst/>
          </a:prstGeom>
          <a:scene3d>
            <a:camera prst="orthographicFront">
              <a:rot lat="984740" lon="2942596" rev="317134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다리꼴 34"/>
          <p:cNvSpPr/>
          <p:nvPr/>
        </p:nvSpPr>
        <p:spPr>
          <a:xfrm>
            <a:off x="-1620688" y="836712"/>
            <a:ext cx="12529392" cy="6768752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79912" y="908720"/>
            <a:ext cx="13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우주공간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658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기능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미니건 발사</a:t>
            </a:r>
            <a:endParaRPr lang="ko-KR" altLang="en-US" sz="3600" dirty="0"/>
          </a:p>
        </p:txBody>
      </p:sp>
      <p:sp>
        <p:nvSpPr>
          <p:cNvPr id="43" name="눈물 방울 42"/>
          <p:cNvSpPr/>
          <p:nvPr/>
        </p:nvSpPr>
        <p:spPr>
          <a:xfrm rot="2284447">
            <a:off x="-4318477" y="2447300"/>
            <a:ext cx="4206267" cy="3678097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28" name="순서도: 자기 디스크 27"/>
          <p:cNvSpPr/>
          <p:nvPr/>
        </p:nvSpPr>
        <p:spPr>
          <a:xfrm>
            <a:off x="-1908720" y="2780928"/>
            <a:ext cx="2016224" cy="5904656"/>
          </a:xfrm>
          <a:prstGeom prst="flowChartMagneticDisk">
            <a:avLst/>
          </a:prstGeom>
          <a:scene3d>
            <a:camera prst="orthographicFront">
              <a:rot lat="19476222" lon="1790258" rev="1891683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미니건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0" name="순서도: 자기 디스크 29"/>
          <p:cNvSpPr/>
          <p:nvPr/>
        </p:nvSpPr>
        <p:spPr>
          <a:xfrm>
            <a:off x="8820472" y="2636912"/>
            <a:ext cx="2016224" cy="5904656"/>
          </a:xfrm>
          <a:prstGeom prst="flowChartMagneticDisk">
            <a:avLst/>
          </a:prstGeom>
          <a:scene3d>
            <a:camera prst="orthographicFront">
              <a:rot lat="2123757" lon="1848015" rev="268319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미니건</a:t>
            </a:r>
            <a:endParaRPr lang="ko-KR" altLang="en-US"/>
          </a:p>
        </p:txBody>
      </p:sp>
      <p:sp>
        <p:nvSpPr>
          <p:cNvPr id="37" name="사다리꼴 36"/>
          <p:cNvSpPr/>
          <p:nvPr/>
        </p:nvSpPr>
        <p:spPr>
          <a:xfrm rot="10800000">
            <a:off x="827584" y="5013176"/>
            <a:ext cx="7704856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다리꼴 37"/>
          <p:cNvSpPr/>
          <p:nvPr/>
        </p:nvSpPr>
        <p:spPr>
          <a:xfrm rot="7768970">
            <a:off x="-1053590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다리꼴 38"/>
          <p:cNvSpPr/>
          <p:nvPr/>
        </p:nvSpPr>
        <p:spPr>
          <a:xfrm rot="13882757">
            <a:off x="7237377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H="1" flipV="1">
            <a:off x="0" y="1124744"/>
            <a:ext cx="827584" cy="396044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8532440" y="1124744"/>
            <a:ext cx="611560" cy="396044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47864" y="558924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/>
              <a:t>콕핏</a:t>
            </a:r>
            <a:endParaRPr lang="ko-KR" altLang="en-US" sz="3600" dirty="0"/>
          </a:p>
        </p:txBody>
      </p:sp>
      <p:sp>
        <p:nvSpPr>
          <p:cNvPr id="52" name="TextBox 51"/>
          <p:cNvSpPr txBox="1"/>
          <p:nvPr/>
        </p:nvSpPr>
        <p:spPr>
          <a:xfrm>
            <a:off x="5868144" y="836712"/>
            <a:ext cx="280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조준점은</a:t>
            </a:r>
            <a:r>
              <a:rPr lang="ko-KR" altLang="en-US" sz="1400" dirty="0" smtClean="0">
                <a:solidFill>
                  <a:schemeClr val="bg1"/>
                </a:solidFill>
              </a:rPr>
              <a:t> 화면 중앙에 </a:t>
            </a:r>
            <a:r>
              <a:rPr lang="en-US" altLang="ko-KR" sz="1400" dirty="0" smtClean="0">
                <a:solidFill>
                  <a:schemeClr val="bg1"/>
                </a:solidFill>
              </a:rPr>
              <a:t>HUD</a:t>
            </a:r>
            <a:r>
              <a:rPr lang="ko-KR" altLang="en-US" sz="1400" dirty="0" smtClean="0">
                <a:solidFill>
                  <a:schemeClr val="bg1"/>
                </a:solidFill>
              </a:rPr>
              <a:t>로 맺히는 것이 아니라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미니건에서</a:t>
            </a:r>
            <a:r>
              <a:rPr lang="ko-KR" altLang="en-US" sz="1400" dirty="0" smtClean="0">
                <a:solidFill>
                  <a:schemeClr val="bg1"/>
                </a:solidFill>
              </a:rPr>
              <a:t> 레이저를 발사해 궤적을 그린다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조준은 바라보는 방향과 구분되며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터치패드로 조절한다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양측의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미니건은</a:t>
            </a:r>
            <a:r>
              <a:rPr lang="ko-KR" altLang="en-US" sz="1400" dirty="0" smtClean="0">
                <a:solidFill>
                  <a:schemeClr val="bg1"/>
                </a:solidFill>
              </a:rPr>
              <a:t> 모두 각도가 같다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323528" y="1484784"/>
            <a:ext cx="3312368" cy="302433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 flipV="1">
            <a:off x="5076056" y="1556792"/>
            <a:ext cx="3528392" cy="280831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다리꼴 34"/>
          <p:cNvSpPr/>
          <p:nvPr/>
        </p:nvSpPr>
        <p:spPr>
          <a:xfrm>
            <a:off x="-1620688" y="836712"/>
            <a:ext cx="12529392" cy="6768752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79912" y="908720"/>
            <a:ext cx="13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우주공간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658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기능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유도 미사일 발사</a:t>
            </a:r>
            <a:endParaRPr lang="ko-KR" altLang="en-US" sz="3600" dirty="0"/>
          </a:p>
        </p:txBody>
      </p:sp>
      <p:sp>
        <p:nvSpPr>
          <p:cNvPr id="43" name="눈물 방울 42"/>
          <p:cNvSpPr/>
          <p:nvPr/>
        </p:nvSpPr>
        <p:spPr>
          <a:xfrm rot="2284447">
            <a:off x="-4318477" y="2447300"/>
            <a:ext cx="4206267" cy="3678097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28" name="순서도: 자기 디스크 27"/>
          <p:cNvSpPr/>
          <p:nvPr/>
        </p:nvSpPr>
        <p:spPr>
          <a:xfrm>
            <a:off x="-1908720" y="2780928"/>
            <a:ext cx="2016224" cy="5904656"/>
          </a:xfrm>
          <a:prstGeom prst="flowChartMagneticDisk">
            <a:avLst/>
          </a:prstGeom>
          <a:scene3d>
            <a:camera prst="orthographicFront">
              <a:rot lat="19476222" lon="1790258" rev="1891683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미니건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0" name="순서도: 자기 디스크 29"/>
          <p:cNvSpPr/>
          <p:nvPr/>
        </p:nvSpPr>
        <p:spPr>
          <a:xfrm>
            <a:off x="8820472" y="2636912"/>
            <a:ext cx="2016224" cy="5904656"/>
          </a:xfrm>
          <a:prstGeom prst="flowChartMagneticDisk">
            <a:avLst/>
          </a:prstGeom>
          <a:scene3d>
            <a:camera prst="orthographicFront">
              <a:rot lat="2123757" lon="1848015" rev="268319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미니건</a:t>
            </a:r>
            <a:endParaRPr lang="ko-KR" altLang="en-US"/>
          </a:p>
        </p:txBody>
      </p:sp>
      <p:sp>
        <p:nvSpPr>
          <p:cNvPr id="37" name="사다리꼴 36"/>
          <p:cNvSpPr/>
          <p:nvPr/>
        </p:nvSpPr>
        <p:spPr>
          <a:xfrm rot="10800000">
            <a:off x="827584" y="5013176"/>
            <a:ext cx="7704856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다리꼴 37"/>
          <p:cNvSpPr/>
          <p:nvPr/>
        </p:nvSpPr>
        <p:spPr>
          <a:xfrm rot="7768970">
            <a:off x="-1053590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다리꼴 38"/>
          <p:cNvSpPr/>
          <p:nvPr/>
        </p:nvSpPr>
        <p:spPr>
          <a:xfrm rot="13882757">
            <a:off x="7237377" y="5935587"/>
            <a:ext cx="3168352" cy="1844824"/>
          </a:xfrm>
          <a:prstGeom prst="trapezoid">
            <a:avLst>
              <a:gd name="adj" fmla="val 4705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H="1" flipV="1">
            <a:off x="0" y="1124744"/>
            <a:ext cx="827584" cy="396044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8532440" y="1124744"/>
            <a:ext cx="611560" cy="396044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47864" y="558924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/>
              <a:t>콕핏</a:t>
            </a:r>
            <a:endParaRPr lang="ko-KR" altLang="en-US" sz="3600" dirty="0"/>
          </a:p>
        </p:txBody>
      </p:sp>
      <p:sp>
        <p:nvSpPr>
          <p:cNvPr id="52" name="TextBox 51"/>
          <p:cNvSpPr txBox="1"/>
          <p:nvPr/>
        </p:nvSpPr>
        <p:spPr>
          <a:xfrm>
            <a:off x="5868144" y="836712"/>
            <a:ext cx="28083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미사일 발사 버튼을 누르면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화면상의 모든 적들에게 미사일을 발사함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최대 </a:t>
            </a:r>
            <a:r>
              <a:rPr lang="en-US" altLang="ko-KR" sz="1200" dirty="0" smtClean="0">
                <a:solidFill>
                  <a:schemeClr val="bg1"/>
                </a:solidFill>
              </a:rPr>
              <a:t>10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유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닛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을</a:t>
            </a:r>
            <a:r>
              <a:rPr lang="ko-KR" altLang="en-US" sz="1200" dirty="0" smtClean="0">
                <a:solidFill>
                  <a:schemeClr val="bg1"/>
                </a:solidFill>
              </a:rPr>
              <a:t> 목표로 </a:t>
            </a:r>
            <a:r>
              <a:rPr lang="en-US" altLang="ko-KR" sz="1200" dirty="0" smtClean="0">
                <a:solidFill>
                  <a:schemeClr val="bg1"/>
                </a:solidFill>
              </a:rPr>
              <a:t>0.08</a:t>
            </a:r>
            <a:r>
              <a:rPr lang="ko-KR" altLang="en-US" sz="1200" dirty="0" smtClean="0">
                <a:solidFill>
                  <a:schemeClr val="bg1"/>
                </a:solidFill>
              </a:rPr>
              <a:t>초 간격으로 발사한다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발사체는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</a:rPr>
              <a:t>차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발사체와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발사체로</a:t>
            </a:r>
            <a:r>
              <a:rPr lang="ko-KR" altLang="en-US" sz="1200" dirty="0" smtClean="0">
                <a:solidFill>
                  <a:schemeClr val="bg1"/>
                </a:solidFill>
              </a:rPr>
              <a:t> 나뉘며</a:t>
            </a:r>
            <a:r>
              <a:rPr lang="en-US" altLang="ko-KR" sz="1200" dirty="0" smtClean="0">
                <a:solidFill>
                  <a:schemeClr val="bg1"/>
                </a:solidFill>
              </a:rPr>
              <a:t>, 1</a:t>
            </a:r>
            <a:r>
              <a:rPr lang="ko-KR" altLang="en-US" sz="1200" dirty="0" smtClean="0">
                <a:solidFill>
                  <a:schemeClr val="bg1"/>
                </a:solidFill>
              </a:rPr>
              <a:t>차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발사체는</a:t>
            </a:r>
            <a:r>
              <a:rPr lang="ko-KR" altLang="en-US" sz="1200" dirty="0" smtClean="0">
                <a:solidFill>
                  <a:schemeClr val="bg1"/>
                </a:solidFill>
              </a:rPr>
              <a:t> 직선방향으로 날아가다가 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차발사체를</a:t>
            </a:r>
            <a:r>
              <a:rPr lang="ko-KR" altLang="en-US" sz="1200" dirty="0" smtClean="0">
                <a:solidFill>
                  <a:schemeClr val="bg1"/>
                </a:solidFill>
              </a:rPr>
              <a:t> 사출하고 없어진다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발사체는</a:t>
            </a:r>
            <a:r>
              <a:rPr lang="ko-KR" altLang="en-US" sz="1200" dirty="0" smtClean="0">
                <a:solidFill>
                  <a:schemeClr val="bg1"/>
                </a:solidFill>
              </a:rPr>
              <a:t> 포물선으로 </a:t>
            </a:r>
            <a:r>
              <a:rPr lang="ko-KR" altLang="en-US" sz="1100" dirty="0" smtClean="0">
                <a:solidFill>
                  <a:schemeClr val="bg1"/>
                </a:solidFill>
              </a:rPr>
              <a:t>적선의</a:t>
            </a:r>
            <a:r>
              <a:rPr lang="ko-KR" altLang="en-US" sz="1200" dirty="0" smtClean="0">
                <a:solidFill>
                  <a:schemeClr val="bg1"/>
                </a:solidFill>
              </a:rPr>
              <a:t> 상단을 공격한다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늦게 발사된 미사일은 먼저 발사된 미사일을 따라잡기 위해 속도가 조금 더 빠르고</a:t>
            </a:r>
            <a:r>
              <a:rPr lang="en-US" altLang="ko-KR" sz="1200" dirty="0" smtClean="0">
                <a:solidFill>
                  <a:schemeClr val="bg1"/>
                </a:solidFill>
              </a:rPr>
              <a:t>, 2</a:t>
            </a:r>
            <a:r>
              <a:rPr lang="ko-KR" altLang="en-US" sz="1200" dirty="0" smtClean="0">
                <a:solidFill>
                  <a:schemeClr val="bg1"/>
                </a:solidFill>
              </a:rPr>
              <a:t>차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발사체는</a:t>
            </a:r>
            <a:r>
              <a:rPr lang="ko-KR" altLang="en-US" sz="1200" dirty="0" smtClean="0">
                <a:solidFill>
                  <a:schemeClr val="bg1"/>
                </a:solidFill>
              </a:rPr>
              <a:t> 모두 같은 시점에 사출되게 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504" y="1268760"/>
            <a:ext cx="360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참고연출 </a:t>
            </a: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475656" y="3212976"/>
            <a:ext cx="648072" cy="1800200"/>
            <a:chOff x="1475656" y="2060848"/>
            <a:chExt cx="648072" cy="2952328"/>
          </a:xfrm>
        </p:grpSpPr>
        <p:sp>
          <p:nvSpPr>
            <p:cNvPr id="23" name="이등변 삼각형 22"/>
            <p:cNvSpPr/>
            <p:nvPr/>
          </p:nvSpPr>
          <p:spPr>
            <a:xfrm>
              <a:off x="1692344" y="2060848"/>
              <a:ext cx="215360" cy="57606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다리꼴 23"/>
            <p:cNvSpPr/>
            <p:nvPr/>
          </p:nvSpPr>
          <p:spPr>
            <a:xfrm>
              <a:off x="1475656" y="2636912"/>
              <a:ext cx="648072" cy="2376264"/>
            </a:xfrm>
            <a:prstGeom prst="trapezoid">
              <a:avLst>
                <a:gd name="adj" fmla="val 4143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31" name="타원 30"/>
          <p:cNvSpPr/>
          <p:nvPr/>
        </p:nvSpPr>
        <p:spPr>
          <a:xfrm>
            <a:off x="2483768" y="177281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3347864" y="177281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211960" y="177281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004048" y="177281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폭발 1 35"/>
          <p:cNvSpPr/>
          <p:nvPr/>
        </p:nvSpPr>
        <p:spPr>
          <a:xfrm>
            <a:off x="1475656" y="2852936"/>
            <a:ext cx="720080" cy="50405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분리</a:t>
            </a:r>
            <a:endParaRPr lang="ko-KR" altLang="en-US" sz="8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2771800" y="3212976"/>
            <a:ext cx="648072" cy="1800200"/>
            <a:chOff x="1475656" y="2060848"/>
            <a:chExt cx="648072" cy="2952328"/>
          </a:xfrm>
        </p:grpSpPr>
        <p:sp>
          <p:nvSpPr>
            <p:cNvPr id="44" name="이등변 삼각형 43"/>
            <p:cNvSpPr/>
            <p:nvPr/>
          </p:nvSpPr>
          <p:spPr>
            <a:xfrm>
              <a:off x="1692344" y="2060848"/>
              <a:ext cx="215360" cy="57606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1475656" y="2636912"/>
              <a:ext cx="648072" cy="2376264"/>
            </a:xfrm>
            <a:prstGeom prst="trapezoid">
              <a:avLst>
                <a:gd name="adj" fmla="val 4143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47" name="폭발 1 46"/>
          <p:cNvSpPr/>
          <p:nvPr/>
        </p:nvSpPr>
        <p:spPr>
          <a:xfrm>
            <a:off x="2771800" y="2852936"/>
            <a:ext cx="720080" cy="50405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분리</a:t>
            </a:r>
            <a:endParaRPr lang="ko-KR" altLang="en-US" sz="8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3923928" y="3212976"/>
            <a:ext cx="648072" cy="1800200"/>
            <a:chOff x="1475656" y="2060848"/>
            <a:chExt cx="648072" cy="2952328"/>
          </a:xfrm>
        </p:grpSpPr>
        <p:sp>
          <p:nvSpPr>
            <p:cNvPr id="49" name="이등변 삼각형 48"/>
            <p:cNvSpPr/>
            <p:nvPr/>
          </p:nvSpPr>
          <p:spPr>
            <a:xfrm>
              <a:off x="1692344" y="2060848"/>
              <a:ext cx="215360" cy="57606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다리꼴 49"/>
            <p:cNvSpPr/>
            <p:nvPr/>
          </p:nvSpPr>
          <p:spPr>
            <a:xfrm>
              <a:off x="1475656" y="2636912"/>
              <a:ext cx="648072" cy="2376264"/>
            </a:xfrm>
            <a:prstGeom prst="trapezoid">
              <a:avLst>
                <a:gd name="adj" fmla="val 4143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51" name="폭발 1 50"/>
          <p:cNvSpPr/>
          <p:nvPr/>
        </p:nvSpPr>
        <p:spPr>
          <a:xfrm>
            <a:off x="3923928" y="2852936"/>
            <a:ext cx="720080" cy="50405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분리</a:t>
            </a:r>
            <a:endParaRPr lang="ko-KR" altLang="en-US" sz="8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5076056" y="3212976"/>
            <a:ext cx="648072" cy="1800200"/>
            <a:chOff x="1475656" y="2060848"/>
            <a:chExt cx="648072" cy="2952328"/>
          </a:xfrm>
        </p:grpSpPr>
        <p:sp>
          <p:nvSpPr>
            <p:cNvPr id="55" name="이등변 삼각형 54"/>
            <p:cNvSpPr/>
            <p:nvPr/>
          </p:nvSpPr>
          <p:spPr>
            <a:xfrm>
              <a:off x="1692344" y="2060848"/>
              <a:ext cx="215360" cy="57606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다리꼴 55"/>
            <p:cNvSpPr/>
            <p:nvPr/>
          </p:nvSpPr>
          <p:spPr>
            <a:xfrm>
              <a:off x="1475656" y="2636912"/>
              <a:ext cx="648072" cy="2376264"/>
            </a:xfrm>
            <a:prstGeom prst="trapezoid">
              <a:avLst>
                <a:gd name="adj" fmla="val 4143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58" name="폭발 1 57"/>
          <p:cNvSpPr/>
          <p:nvPr/>
        </p:nvSpPr>
        <p:spPr>
          <a:xfrm>
            <a:off x="5076056" y="2852936"/>
            <a:ext cx="720080" cy="50405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분리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539552" y="3356992"/>
            <a:ext cx="122413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미사일</a:t>
            </a:r>
            <a:r>
              <a:rPr lang="en-US" altLang="ko-KR" sz="1050" dirty="0" smtClean="0">
                <a:solidFill>
                  <a:schemeClr val="bg1"/>
                </a:solidFill>
              </a:rPr>
              <a:t>1</a:t>
            </a: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0.00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초때</a:t>
            </a:r>
            <a:r>
              <a:rPr lang="ko-KR" altLang="en-US" sz="1050" dirty="0" smtClean="0">
                <a:solidFill>
                  <a:schemeClr val="bg1"/>
                </a:solidFill>
              </a:rPr>
              <a:t> 발사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ko-KR" altLang="en-US" sz="1050" dirty="0" err="1" smtClean="0">
                <a:solidFill>
                  <a:schemeClr val="bg1"/>
                </a:solidFill>
              </a:rPr>
              <a:t>발사체</a:t>
            </a:r>
            <a:r>
              <a:rPr lang="ko-KR" altLang="en-US" sz="1050" dirty="0" smtClean="0">
                <a:solidFill>
                  <a:schemeClr val="bg1"/>
                </a:solidFill>
              </a:rPr>
              <a:t> 속도 느림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07704" y="3429000"/>
            <a:ext cx="13681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미사일</a:t>
            </a:r>
            <a:r>
              <a:rPr lang="en-US" altLang="ko-KR" sz="900" dirty="0" smtClean="0">
                <a:solidFill>
                  <a:schemeClr val="bg1"/>
                </a:solidFill>
              </a:rPr>
              <a:t>2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0.08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초때</a:t>
            </a:r>
            <a:r>
              <a:rPr lang="ko-KR" altLang="en-US" sz="900" dirty="0" smtClean="0">
                <a:solidFill>
                  <a:schemeClr val="bg1"/>
                </a:solidFill>
              </a:rPr>
              <a:t> 발사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ko-KR" altLang="en-US" sz="900" dirty="0" err="1" smtClean="0">
                <a:solidFill>
                  <a:schemeClr val="bg1"/>
                </a:solidFill>
              </a:rPr>
              <a:t>발사체</a:t>
            </a:r>
            <a:r>
              <a:rPr lang="ko-KR" altLang="en-US" sz="900" dirty="0" smtClean="0">
                <a:solidFill>
                  <a:schemeClr val="bg1"/>
                </a:solidFill>
              </a:rPr>
              <a:t> 속도 조금 느림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47864" y="3501008"/>
            <a:ext cx="12961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미사일</a:t>
            </a:r>
            <a:r>
              <a:rPr lang="en-US" altLang="ko-KR" sz="900" dirty="0" smtClean="0">
                <a:solidFill>
                  <a:schemeClr val="bg1"/>
                </a:solidFill>
              </a:rPr>
              <a:t>3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0.16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초때</a:t>
            </a:r>
            <a:r>
              <a:rPr lang="ko-KR" altLang="en-US" sz="900" dirty="0" smtClean="0">
                <a:solidFill>
                  <a:schemeClr val="bg1"/>
                </a:solidFill>
              </a:rPr>
              <a:t> 발사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ko-KR" altLang="en-US" sz="900" dirty="0" err="1" smtClean="0">
                <a:solidFill>
                  <a:schemeClr val="bg1"/>
                </a:solidFill>
              </a:rPr>
              <a:t>발사체</a:t>
            </a:r>
            <a:r>
              <a:rPr lang="ko-KR" altLang="en-US" sz="900" dirty="0" smtClean="0">
                <a:solidFill>
                  <a:schemeClr val="bg1"/>
                </a:solidFill>
              </a:rPr>
              <a:t> 속도 빠름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27984" y="3501008"/>
            <a:ext cx="12961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미사일</a:t>
            </a:r>
            <a:r>
              <a:rPr lang="en-US" altLang="ko-KR" sz="900" dirty="0" smtClean="0">
                <a:solidFill>
                  <a:schemeClr val="bg1"/>
                </a:solidFill>
              </a:rPr>
              <a:t>4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0.24</a:t>
            </a:r>
            <a:r>
              <a:rPr lang="ko-KR" altLang="en-US" sz="900" dirty="0" smtClean="0">
                <a:solidFill>
                  <a:schemeClr val="bg1"/>
                </a:solidFill>
              </a:rPr>
              <a:t>초 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발사때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ko-KR" altLang="en-US" sz="900" dirty="0" err="1" smtClean="0">
                <a:solidFill>
                  <a:schemeClr val="bg1"/>
                </a:solidFill>
              </a:rPr>
              <a:t>발사체</a:t>
            </a:r>
            <a:r>
              <a:rPr lang="ko-KR" altLang="en-US" sz="900" dirty="0" smtClean="0">
                <a:solidFill>
                  <a:schemeClr val="bg1"/>
                </a:solidFill>
              </a:rPr>
              <a:t> 속도 더 빠름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7" name="자유형 66"/>
          <p:cNvSpPr/>
          <p:nvPr/>
        </p:nvSpPr>
        <p:spPr>
          <a:xfrm>
            <a:off x="992917" y="177553"/>
            <a:ext cx="1562859" cy="2743200"/>
          </a:xfrm>
          <a:custGeom>
            <a:avLst/>
            <a:gdLst>
              <a:gd name="connsiteX0" fmla="*/ 738229 w 1761269"/>
              <a:gd name="connsiteY0" fmla="*/ 2743200 h 2743200"/>
              <a:gd name="connsiteX1" fmla="*/ 729351 w 1761269"/>
              <a:gd name="connsiteY1" fmla="*/ 2716567 h 2743200"/>
              <a:gd name="connsiteX2" fmla="*/ 693840 w 1761269"/>
              <a:gd name="connsiteY2" fmla="*/ 2663301 h 2743200"/>
              <a:gd name="connsiteX3" fmla="*/ 676085 w 1761269"/>
              <a:gd name="connsiteY3" fmla="*/ 2618913 h 2743200"/>
              <a:gd name="connsiteX4" fmla="*/ 649452 w 1761269"/>
              <a:gd name="connsiteY4" fmla="*/ 2583402 h 2743200"/>
              <a:gd name="connsiteX5" fmla="*/ 631697 w 1761269"/>
              <a:gd name="connsiteY5" fmla="*/ 2539014 h 2743200"/>
              <a:gd name="connsiteX6" fmla="*/ 605064 w 1761269"/>
              <a:gd name="connsiteY6" fmla="*/ 2494626 h 2743200"/>
              <a:gd name="connsiteX7" fmla="*/ 596186 w 1761269"/>
              <a:gd name="connsiteY7" fmla="*/ 2467993 h 2743200"/>
              <a:gd name="connsiteX8" fmla="*/ 578431 w 1761269"/>
              <a:gd name="connsiteY8" fmla="*/ 2450237 h 2743200"/>
              <a:gd name="connsiteX9" fmla="*/ 551798 w 1761269"/>
              <a:gd name="connsiteY9" fmla="*/ 2396971 h 2743200"/>
              <a:gd name="connsiteX10" fmla="*/ 516287 w 1761269"/>
              <a:gd name="connsiteY10" fmla="*/ 2343705 h 2743200"/>
              <a:gd name="connsiteX11" fmla="*/ 507409 w 1761269"/>
              <a:gd name="connsiteY11" fmla="*/ 2308195 h 2743200"/>
              <a:gd name="connsiteX12" fmla="*/ 489654 w 1761269"/>
              <a:gd name="connsiteY12" fmla="*/ 2290439 h 2743200"/>
              <a:gd name="connsiteX13" fmla="*/ 471899 w 1761269"/>
              <a:gd name="connsiteY13" fmla="*/ 2263806 h 2743200"/>
              <a:gd name="connsiteX14" fmla="*/ 463021 w 1761269"/>
              <a:gd name="connsiteY14" fmla="*/ 2228296 h 2743200"/>
              <a:gd name="connsiteX15" fmla="*/ 427510 w 1761269"/>
              <a:gd name="connsiteY15" fmla="*/ 2175030 h 2743200"/>
              <a:gd name="connsiteX16" fmla="*/ 392000 w 1761269"/>
              <a:gd name="connsiteY16" fmla="*/ 2121764 h 2743200"/>
              <a:gd name="connsiteX17" fmla="*/ 374244 w 1761269"/>
              <a:gd name="connsiteY17" fmla="*/ 2068497 h 2743200"/>
              <a:gd name="connsiteX18" fmla="*/ 347611 w 1761269"/>
              <a:gd name="connsiteY18" fmla="*/ 2032987 h 2743200"/>
              <a:gd name="connsiteX19" fmla="*/ 329856 w 1761269"/>
              <a:gd name="connsiteY19" fmla="*/ 1997476 h 2743200"/>
              <a:gd name="connsiteX20" fmla="*/ 285467 w 1761269"/>
              <a:gd name="connsiteY20" fmla="*/ 1882066 h 2743200"/>
              <a:gd name="connsiteX21" fmla="*/ 276590 w 1761269"/>
              <a:gd name="connsiteY21" fmla="*/ 1846556 h 2743200"/>
              <a:gd name="connsiteX22" fmla="*/ 258834 w 1761269"/>
              <a:gd name="connsiteY22" fmla="*/ 1828800 h 2743200"/>
              <a:gd name="connsiteX23" fmla="*/ 223324 w 1761269"/>
              <a:gd name="connsiteY23" fmla="*/ 1748901 h 2743200"/>
              <a:gd name="connsiteX24" fmla="*/ 196691 w 1761269"/>
              <a:gd name="connsiteY24" fmla="*/ 1686758 h 2743200"/>
              <a:gd name="connsiteX25" fmla="*/ 170058 w 1761269"/>
              <a:gd name="connsiteY25" fmla="*/ 1642369 h 2743200"/>
              <a:gd name="connsiteX26" fmla="*/ 161180 w 1761269"/>
              <a:gd name="connsiteY26" fmla="*/ 1615736 h 2743200"/>
              <a:gd name="connsiteX27" fmla="*/ 152302 w 1761269"/>
              <a:gd name="connsiteY27" fmla="*/ 1580226 h 2743200"/>
              <a:gd name="connsiteX28" fmla="*/ 134547 w 1761269"/>
              <a:gd name="connsiteY28" fmla="*/ 1553593 h 2743200"/>
              <a:gd name="connsiteX29" fmla="*/ 99036 w 1761269"/>
              <a:gd name="connsiteY29" fmla="*/ 1491449 h 2743200"/>
              <a:gd name="connsiteX30" fmla="*/ 90159 w 1761269"/>
              <a:gd name="connsiteY30" fmla="*/ 1464816 h 2743200"/>
              <a:gd name="connsiteX31" fmla="*/ 72403 w 1761269"/>
              <a:gd name="connsiteY31" fmla="*/ 1438183 h 2743200"/>
              <a:gd name="connsiteX32" fmla="*/ 45770 w 1761269"/>
              <a:gd name="connsiteY32" fmla="*/ 1349406 h 2743200"/>
              <a:gd name="connsiteX33" fmla="*/ 28015 w 1761269"/>
              <a:gd name="connsiteY33" fmla="*/ 1242874 h 2743200"/>
              <a:gd name="connsiteX34" fmla="*/ 19137 w 1761269"/>
              <a:gd name="connsiteY34" fmla="*/ 1189608 h 2743200"/>
              <a:gd name="connsiteX35" fmla="*/ 10260 w 1761269"/>
              <a:gd name="connsiteY35" fmla="*/ 1154097 h 2743200"/>
              <a:gd name="connsiteX36" fmla="*/ 1382 w 1761269"/>
              <a:gd name="connsiteY36" fmla="*/ 905523 h 2743200"/>
              <a:gd name="connsiteX37" fmla="*/ 19137 w 1761269"/>
              <a:gd name="connsiteY37" fmla="*/ 621437 h 2743200"/>
              <a:gd name="connsiteX38" fmla="*/ 28015 w 1761269"/>
              <a:gd name="connsiteY38" fmla="*/ 577049 h 2743200"/>
              <a:gd name="connsiteX39" fmla="*/ 54648 w 1761269"/>
              <a:gd name="connsiteY39" fmla="*/ 541538 h 2743200"/>
              <a:gd name="connsiteX40" fmla="*/ 81281 w 1761269"/>
              <a:gd name="connsiteY40" fmla="*/ 461639 h 2743200"/>
              <a:gd name="connsiteX41" fmla="*/ 90159 w 1761269"/>
              <a:gd name="connsiteY41" fmla="*/ 426129 h 2743200"/>
              <a:gd name="connsiteX42" fmla="*/ 125669 w 1761269"/>
              <a:gd name="connsiteY42" fmla="*/ 355107 h 2743200"/>
              <a:gd name="connsiteX43" fmla="*/ 161180 w 1761269"/>
              <a:gd name="connsiteY43" fmla="*/ 284086 h 2743200"/>
              <a:gd name="connsiteX44" fmla="*/ 170058 w 1761269"/>
              <a:gd name="connsiteY44" fmla="*/ 257453 h 2743200"/>
              <a:gd name="connsiteX45" fmla="*/ 187813 w 1761269"/>
              <a:gd name="connsiteY45" fmla="*/ 230820 h 2743200"/>
              <a:gd name="connsiteX46" fmla="*/ 214446 w 1761269"/>
              <a:gd name="connsiteY46" fmla="*/ 168676 h 2743200"/>
              <a:gd name="connsiteX47" fmla="*/ 258834 w 1761269"/>
              <a:gd name="connsiteY47" fmla="*/ 133165 h 2743200"/>
              <a:gd name="connsiteX48" fmla="*/ 276590 w 1761269"/>
              <a:gd name="connsiteY48" fmla="*/ 106532 h 2743200"/>
              <a:gd name="connsiteX49" fmla="*/ 329856 w 1761269"/>
              <a:gd name="connsiteY49" fmla="*/ 88777 h 2743200"/>
              <a:gd name="connsiteX50" fmla="*/ 374244 w 1761269"/>
              <a:gd name="connsiteY50" fmla="*/ 71022 h 2743200"/>
              <a:gd name="connsiteX51" fmla="*/ 409755 w 1761269"/>
              <a:gd name="connsiteY51" fmla="*/ 53266 h 2743200"/>
              <a:gd name="connsiteX52" fmla="*/ 445266 w 1761269"/>
              <a:gd name="connsiteY52" fmla="*/ 44389 h 2743200"/>
              <a:gd name="connsiteX53" fmla="*/ 480776 w 1761269"/>
              <a:gd name="connsiteY53" fmla="*/ 26633 h 2743200"/>
              <a:gd name="connsiteX54" fmla="*/ 613941 w 1761269"/>
              <a:gd name="connsiteY54" fmla="*/ 0 h 2743200"/>
              <a:gd name="connsiteX55" fmla="*/ 1048947 w 1761269"/>
              <a:gd name="connsiteY55" fmla="*/ 8878 h 2743200"/>
              <a:gd name="connsiteX56" fmla="*/ 1119968 w 1761269"/>
              <a:gd name="connsiteY56" fmla="*/ 44389 h 2743200"/>
              <a:gd name="connsiteX57" fmla="*/ 1173234 w 1761269"/>
              <a:gd name="connsiteY57" fmla="*/ 79899 h 2743200"/>
              <a:gd name="connsiteX58" fmla="*/ 1199867 w 1761269"/>
              <a:gd name="connsiteY58" fmla="*/ 97655 h 2743200"/>
              <a:gd name="connsiteX59" fmla="*/ 1235378 w 1761269"/>
              <a:gd name="connsiteY59" fmla="*/ 106532 h 2743200"/>
              <a:gd name="connsiteX60" fmla="*/ 1262011 w 1761269"/>
              <a:gd name="connsiteY60" fmla="*/ 133165 h 2743200"/>
              <a:gd name="connsiteX61" fmla="*/ 1297522 w 1761269"/>
              <a:gd name="connsiteY61" fmla="*/ 150921 h 2743200"/>
              <a:gd name="connsiteX62" fmla="*/ 1359666 w 1761269"/>
              <a:gd name="connsiteY62" fmla="*/ 213064 h 2743200"/>
              <a:gd name="connsiteX63" fmla="*/ 1377421 w 1761269"/>
              <a:gd name="connsiteY63" fmla="*/ 230820 h 2743200"/>
              <a:gd name="connsiteX64" fmla="*/ 1404054 w 1761269"/>
              <a:gd name="connsiteY64" fmla="*/ 266330 h 2743200"/>
              <a:gd name="connsiteX65" fmla="*/ 1439565 w 1761269"/>
              <a:gd name="connsiteY65" fmla="*/ 301841 h 2743200"/>
              <a:gd name="connsiteX66" fmla="*/ 1457320 w 1761269"/>
              <a:gd name="connsiteY66" fmla="*/ 319597 h 2743200"/>
              <a:gd name="connsiteX67" fmla="*/ 1475075 w 1761269"/>
              <a:gd name="connsiteY67" fmla="*/ 346230 h 2743200"/>
              <a:gd name="connsiteX68" fmla="*/ 1492831 w 1761269"/>
              <a:gd name="connsiteY68" fmla="*/ 363985 h 2743200"/>
              <a:gd name="connsiteX69" fmla="*/ 1519464 w 1761269"/>
              <a:gd name="connsiteY69" fmla="*/ 408373 h 2743200"/>
              <a:gd name="connsiteX70" fmla="*/ 1528341 w 1761269"/>
              <a:gd name="connsiteY70" fmla="*/ 435006 h 2743200"/>
              <a:gd name="connsiteX71" fmla="*/ 1546097 w 1761269"/>
              <a:gd name="connsiteY71" fmla="*/ 452762 h 2743200"/>
              <a:gd name="connsiteX72" fmla="*/ 1581607 w 1761269"/>
              <a:gd name="connsiteY72" fmla="*/ 514905 h 2743200"/>
              <a:gd name="connsiteX73" fmla="*/ 1590485 w 1761269"/>
              <a:gd name="connsiteY73" fmla="*/ 550416 h 2743200"/>
              <a:gd name="connsiteX74" fmla="*/ 1608240 w 1761269"/>
              <a:gd name="connsiteY74" fmla="*/ 585927 h 2743200"/>
              <a:gd name="connsiteX75" fmla="*/ 1617118 w 1761269"/>
              <a:gd name="connsiteY75" fmla="*/ 612560 h 2743200"/>
              <a:gd name="connsiteX76" fmla="*/ 1634873 w 1761269"/>
              <a:gd name="connsiteY76" fmla="*/ 639193 h 2743200"/>
              <a:gd name="connsiteX77" fmla="*/ 1661506 w 1761269"/>
              <a:gd name="connsiteY77" fmla="*/ 719092 h 2743200"/>
              <a:gd name="connsiteX78" fmla="*/ 1670384 w 1761269"/>
              <a:gd name="connsiteY78" fmla="*/ 745725 h 2743200"/>
              <a:gd name="connsiteX79" fmla="*/ 1688139 w 1761269"/>
              <a:gd name="connsiteY79" fmla="*/ 816746 h 2743200"/>
              <a:gd name="connsiteX80" fmla="*/ 1705895 w 1761269"/>
              <a:gd name="connsiteY80" fmla="*/ 870012 h 2743200"/>
              <a:gd name="connsiteX81" fmla="*/ 1723650 w 1761269"/>
              <a:gd name="connsiteY81" fmla="*/ 941033 h 2743200"/>
              <a:gd name="connsiteX82" fmla="*/ 1741405 w 1761269"/>
              <a:gd name="connsiteY82" fmla="*/ 967666 h 2743200"/>
              <a:gd name="connsiteX83" fmla="*/ 1750283 w 1761269"/>
              <a:gd name="connsiteY83" fmla="*/ 1482571 h 2743200"/>
              <a:gd name="connsiteX84" fmla="*/ 1759161 w 1761269"/>
              <a:gd name="connsiteY84" fmla="*/ 1518082 h 2743200"/>
              <a:gd name="connsiteX85" fmla="*/ 1759161 w 1761269"/>
              <a:gd name="connsiteY85" fmla="*/ 1606859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761269" h="2743200">
                <a:moveTo>
                  <a:pt x="738229" y="2743200"/>
                </a:moveTo>
                <a:cubicBezTo>
                  <a:pt x="735270" y="2734322"/>
                  <a:pt x="733896" y="2724747"/>
                  <a:pt x="729351" y="2716567"/>
                </a:cubicBezTo>
                <a:cubicBezTo>
                  <a:pt x="718988" y="2697913"/>
                  <a:pt x="701765" y="2683114"/>
                  <a:pt x="693840" y="2663301"/>
                </a:cubicBezTo>
                <a:cubicBezTo>
                  <a:pt x="687922" y="2648505"/>
                  <a:pt x="683824" y="2632843"/>
                  <a:pt x="676085" y="2618913"/>
                </a:cubicBezTo>
                <a:cubicBezTo>
                  <a:pt x="668899" y="2605979"/>
                  <a:pt x="656638" y="2596336"/>
                  <a:pt x="649452" y="2583402"/>
                </a:cubicBezTo>
                <a:cubicBezTo>
                  <a:pt x="641713" y="2569472"/>
                  <a:pt x="638824" y="2553267"/>
                  <a:pt x="631697" y="2539014"/>
                </a:cubicBezTo>
                <a:cubicBezTo>
                  <a:pt x="623980" y="2523581"/>
                  <a:pt x="612781" y="2510059"/>
                  <a:pt x="605064" y="2494626"/>
                </a:cubicBezTo>
                <a:cubicBezTo>
                  <a:pt x="600879" y="2486256"/>
                  <a:pt x="601001" y="2476017"/>
                  <a:pt x="596186" y="2467993"/>
                </a:cubicBezTo>
                <a:cubicBezTo>
                  <a:pt x="591880" y="2460816"/>
                  <a:pt x="582867" y="2457335"/>
                  <a:pt x="578431" y="2450237"/>
                </a:cubicBezTo>
                <a:cubicBezTo>
                  <a:pt x="567910" y="2433403"/>
                  <a:pt x="561800" y="2414118"/>
                  <a:pt x="551798" y="2396971"/>
                </a:cubicBezTo>
                <a:cubicBezTo>
                  <a:pt x="541046" y="2378539"/>
                  <a:pt x="516287" y="2343705"/>
                  <a:pt x="516287" y="2343705"/>
                </a:cubicBezTo>
                <a:cubicBezTo>
                  <a:pt x="513328" y="2331868"/>
                  <a:pt x="512865" y="2319108"/>
                  <a:pt x="507409" y="2308195"/>
                </a:cubicBezTo>
                <a:cubicBezTo>
                  <a:pt x="503666" y="2300709"/>
                  <a:pt x="494883" y="2296975"/>
                  <a:pt x="489654" y="2290439"/>
                </a:cubicBezTo>
                <a:cubicBezTo>
                  <a:pt x="482989" y="2282107"/>
                  <a:pt x="477817" y="2272684"/>
                  <a:pt x="471899" y="2263806"/>
                </a:cubicBezTo>
                <a:cubicBezTo>
                  <a:pt x="468940" y="2251969"/>
                  <a:pt x="468478" y="2239209"/>
                  <a:pt x="463021" y="2228296"/>
                </a:cubicBezTo>
                <a:cubicBezTo>
                  <a:pt x="453478" y="2209210"/>
                  <a:pt x="427510" y="2175030"/>
                  <a:pt x="427510" y="2175030"/>
                </a:cubicBezTo>
                <a:cubicBezTo>
                  <a:pt x="398144" y="2086927"/>
                  <a:pt x="447412" y="2221506"/>
                  <a:pt x="392000" y="2121764"/>
                </a:cubicBezTo>
                <a:cubicBezTo>
                  <a:pt x="382911" y="2105403"/>
                  <a:pt x="382614" y="2085237"/>
                  <a:pt x="374244" y="2068497"/>
                </a:cubicBezTo>
                <a:cubicBezTo>
                  <a:pt x="367627" y="2055263"/>
                  <a:pt x="355453" y="2045534"/>
                  <a:pt x="347611" y="2032987"/>
                </a:cubicBezTo>
                <a:cubicBezTo>
                  <a:pt x="340597" y="2021765"/>
                  <a:pt x="335069" y="2009640"/>
                  <a:pt x="329856" y="1997476"/>
                </a:cubicBezTo>
                <a:cubicBezTo>
                  <a:pt x="324117" y="1984084"/>
                  <a:pt x="294662" y="1914250"/>
                  <a:pt x="285467" y="1882066"/>
                </a:cubicBezTo>
                <a:cubicBezTo>
                  <a:pt x="282115" y="1870335"/>
                  <a:pt x="282046" y="1857469"/>
                  <a:pt x="276590" y="1846556"/>
                </a:cubicBezTo>
                <a:cubicBezTo>
                  <a:pt x="272847" y="1839069"/>
                  <a:pt x="264753" y="1834719"/>
                  <a:pt x="258834" y="1828800"/>
                </a:cubicBezTo>
                <a:cubicBezTo>
                  <a:pt x="237705" y="1765412"/>
                  <a:pt x="251460" y="1791107"/>
                  <a:pt x="223324" y="1748901"/>
                </a:cubicBezTo>
                <a:cubicBezTo>
                  <a:pt x="204847" y="1674997"/>
                  <a:pt x="227345" y="1748066"/>
                  <a:pt x="196691" y="1686758"/>
                </a:cubicBezTo>
                <a:cubicBezTo>
                  <a:pt x="173642" y="1640660"/>
                  <a:pt x="204738" y="1677050"/>
                  <a:pt x="170058" y="1642369"/>
                </a:cubicBezTo>
                <a:cubicBezTo>
                  <a:pt x="167099" y="1633491"/>
                  <a:pt x="163751" y="1624734"/>
                  <a:pt x="161180" y="1615736"/>
                </a:cubicBezTo>
                <a:cubicBezTo>
                  <a:pt x="157828" y="1604004"/>
                  <a:pt x="157108" y="1591440"/>
                  <a:pt x="152302" y="1580226"/>
                </a:cubicBezTo>
                <a:cubicBezTo>
                  <a:pt x="148099" y="1570419"/>
                  <a:pt x="140465" y="1562471"/>
                  <a:pt x="134547" y="1553593"/>
                </a:cubicBezTo>
                <a:cubicBezTo>
                  <a:pt x="114955" y="1455633"/>
                  <a:pt x="144321" y="1548055"/>
                  <a:pt x="99036" y="1491449"/>
                </a:cubicBezTo>
                <a:cubicBezTo>
                  <a:pt x="93190" y="1484142"/>
                  <a:pt x="94344" y="1473186"/>
                  <a:pt x="90159" y="1464816"/>
                </a:cubicBezTo>
                <a:cubicBezTo>
                  <a:pt x="85387" y="1455273"/>
                  <a:pt x="78322" y="1447061"/>
                  <a:pt x="72403" y="1438183"/>
                </a:cubicBezTo>
                <a:cubicBezTo>
                  <a:pt x="62552" y="1408628"/>
                  <a:pt x="51519" y="1380070"/>
                  <a:pt x="45770" y="1349406"/>
                </a:cubicBezTo>
                <a:cubicBezTo>
                  <a:pt x="39136" y="1314022"/>
                  <a:pt x="33933" y="1278385"/>
                  <a:pt x="28015" y="1242874"/>
                </a:cubicBezTo>
                <a:cubicBezTo>
                  <a:pt x="25056" y="1225119"/>
                  <a:pt x="23502" y="1207071"/>
                  <a:pt x="19137" y="1189608"/>
                </a:cubicBezTo>
                <a:lnTo>
                  <a:pt x="10260" y="1154097"/>
                </a:lnTo>
                <a:cubicBezTo>
                  <a:pt x="7301" y="1071239"/>
                  <a:pt x="0" y="988422"/>
                  <a:pt x="1382" y="905523"/>
                </a:cubicBezTo>
                <a:cubicBezTo>
                  <a:pt x="2963" y="810656"/>
                  <a:pt x="11469" y="716007"/>
                  <a:pt x="19137" y="621437"/>
                </a:cubicBezTo>
                <a:cubicBezTo>
                  <a:pt x="20356" y="606397"/>
                  <a:pt x="21887" y="590838"/>
                  <a:pt x="28015" y="577049"/>
                </a:cubicBezTo>
                <a:cubicBezTo>
                  <a:pt x="34024" y="563528"/>
                  <a:pt x="45770" y="553375"/>
                  <a:pt x="54648" y="541538"/>
                </a:cubicBezTo>
                <a:cubicBezTo>
                  <a:pt x="75916" y="413934"/>
                  <a:pt x="47237" y="541074"/>
                  <a:pt x="81281" y="461639"/>
                </a:cubicBezTo>
                <a:cubicBezTo>
                  <a:pt x="86087" y="450425"/>
                  <a:pt x="86301" y="437704"/>
                  <a:pt x="90159" y="426129"/>
                </a:cubicBezTo>
                <a:cubicBezTo>
                  <a:pt x="113918" y="354851"/>
                  <a:pt x="97707" y="406370"/>
                  <a:pt x="125669" y="355107"/>
                </a:cubicBezTo>
                <a:cubicBezTo>
                  <a:pt x="138343" y="331871"/>
                  <a:pt x="152810" y="309196"/>
                  <a:pt x="161180" y="284086"/>
                </a:cubicBezTo>
                <a:cubicBezTo>
                  <a:pt x="164139" y="275208"/>
                  <a:pt x="165873" y="265823"/>
                  <a:pt x="170058" y="257453"/>
                </a:cubicBezTo>
                <a:cubicBezTo>
                  <a:pt x="174830" y="247910"/>
                  <a:pt x="181895" y="239698"/>
                  <a:pt x="187813" y="230820"/>
                </a:cubicBezTo>
                <a:cubicBezTo>
                  <a:pt x="194604" y="203655"/>
                  <a:pt x="194011" y="189111"/>
                  <a:pt x="214446" y="168676"/>
                </a:cubicBezTo>
                <a:cubicBezTo>
                  <a:pt x="260598" y="122524"/>
                  <a:pt x="223686" y="177100"/>
                  <a:pt x="258834" y="133165"/>
                </a:cubicBezTo>
                <a:cubicBezTo>
                  <a:pt x="265499" y="124833"/>
                  <a:pt x="267542" y="112187"/>
                  <a:pt x="276590" y="106532"/>
                </a:cubicBezTo>
                <a:cubicBezTo>
                  <a:pt x="292461" y="96613"/>
                  <a:pt x="312479" y="95728"/>
                  <a:pt x="329856" y="88777"/>
                </a:cubicBezTo>
                <a:cubicBezTo>
                  <a:pt x="344652" y="82859"/>
                  <a:pt x="359682" y="77494"/>
                  <a:pt x="374244" y="71022"/>
                </a:cubicBezTo>
                <a:cubicBezTo>
                  <a:pt x="386338" y="65647"/>
                  <a:pt x="397363" y="57913"/>
                  <a:pt x="409755" y="53266"/>
                </a:cubicBezTo>
                <a:cubicBezTo>
                  <a:pt x="421179" y="48982"/>
                  <a:pt x="433429" y="47348"/>
                  <a:pt x="445266" y="44389"/>
                </a:cubicBezTo>
                <a:cubicBezTo>
                  <a:pt x="457103" y="38470"/>
                  <a:pt x="468221" y="30818"/>
                  <a:pt x="480776" y="26633"/>
                </a:cubicBezTo>
                <a:cubicBezTo>
                  <a:pt x="532139" y="9512"/>
                  <a:pt x="561905" y="7434"/>
                  <a:pt x="613941" y="0"/>
                </a:cubicBezTo>
                <a:lnTo>
                  <a:pt x="1048947" y="8878"/>
                </a:lnTo>
                <a:cubicBezTo>
                  <a:pt x="1085649" y="10263"/>
                  <a:pt x="1090660" y="23873"/>
                  <a:pt x="1119968" y="44389"/>
                </a:cubicBezTo>
                <a:cubicBezTo>
                  <a:pt x="1137450" y="56626"/>
                  <a:pt x="1155479" y="68062"/>
                  <a:pt x="1173234" y="79899"/>
                </a:cubicBezTo>
                <a:cubicBezTo>
                  <a:pt x="1182112" y="85818"/>
                  <a:pt x="1189516" y="95067"/>
                  <a:pt x="1199867" y="97655"/>
                </a:cubicBezTo>
                <a:lnTo>
                  <a:pt x="1235378" y="106532"/>
                </a:lnTo>
                <a:cubicBezTo>
                  <a:pt x="1244256" y="115410"/>
                  <a:pt x="1251795" y="125868"/>
                  <a:pt x="1262011" y="133165"/>
                </a:cubicBezTo>
                <a:cubicBezTo>
                  <a:pt x="1272780" y="140857"/>
                  <a:pt x="1287279" y="142541"/>
                  <a:pt x="1297522" y="150921"/>
                </a:cubicBezTo>
                <a:cubicBezTo>
                  <a:pt x="1320195" y="169471"/>
                  <a:pt x="1338951" y="192349"/>
                  <a:pt x="1359666" y="213064"/>
                </a:cubicBezTo>
                <a:cubicBezTo>
                  <a:pt x="1365585" y="218983"/>
                  <a:pt x="1372399" y="224124"/>
                  <a:pt x="1377421" y="230820"/>
                </a:cubicBezTo>
                <a:cubicBezTo>
                  <a:pt x="1386299" y="242657"/>
                  <a:pt x="1394311" y="255195"/>
                  <a:pt x="1404054" y="266330"/>
                </a:cubicBezTo>
                <a:cubicBezTo>
                  <a:pt x="1415077" y="278928"/>
                  <a:pt x="1427728" y="290004"/>
                  <a:pt x="1439565" y="301841"/>
                </a:cubicBezTo>
                <a:cubicBezTo>
                  <a:pt x="1445483" y="307760"/>
                  <a:pt x="1452677" y="312633"/>
                  <a:pt x="1457320" y="319597"/>
                </a:cubicBezTo>
                <a:cubicBezTo>
                  <a:pt x="1463238" y="328475"/>
                  <a:pt x="1468410" y="337899"/>
                  <a:pt x="1475075" y="346230"/>
                </a:cubicBezTo>
                <a:cubicBezTo>
                  <a:pt x="1480304" y="352766"/>
                  <a:pt x="1487966" y="357174"/>
                  <a:pt x="1492831" y="363985"/>
                </a:cubicBezTo>
                <a:cubicBezTo>
                  <a:pt x="1502860" y="378026"/>
                  <a:pt x="1511747" y="392940"/>
                  <a:pt x="1519464" y="408373"/>
                </a:cubicBezTo>
                <a:cubicBezTo>
                  <a:pt x="1523649" y="416743"/>
                  <a:pt x="1523526" y="426982"/>
                  <a:pt x="1528341" y="435006"/>
                </a:cubicBezTo>
                <a:cubicBezTo>
                  <a:pt x="1532647" y="442183"/>
                  <a:pt x="1540178" y="446843"/>
                  <a:pt x="1546097" y="452762"/>
                </a:cubicBezTo>
                <a:cubicBezTo>
                  <a:pt x="1573246" y="534215"/>
                  <a:pt x="1527866" y="407425"/>
                  <a:pt x="1581607" y="514905"/>
                </a:cubicBezTo>
                <a:cubicBezTo>
                  <a:pt x="1587064" y="525818"/>
                  <a:pt x="1586201" y="538992"/>
                  <a:pt x="1590485" y="550416"/>
                </a:cubicBezTo>
                <a:cubicBezTo>
                  <a:pt x="1595132" y="562807"/>
                  <a:pt x="1603027" y="573763"/>
                  <a:pt x="1608240" y="585927"/>
                </a:cubicBezTo>
                <a:cubicBezTo>
                  <a:pt x="1611926" y="594528"/>
                  <a:pt x="1612933" y="604190"/>
                  <a:pt x="1617118" y="612560"/>
                </a:cubicBezTo>
                <a:cubicBezTo>
                  <a:pt x="1621890" y="622103"/>
                  <a:pt x="1630540" y="629443"/>
                  <a:pt x="1634873" y="639193"/>
                </a:cubicBezTo>
                <a:cubicBezTo>
                  <a:pt x="1634884" y="639218"/>
                  <a:pt x="1657063" y="705762"/>
                  <a:pt x="1661506" y="719092"/>
                </a:cubicBezTo>
                <a:cubicBezTo>
                  <a:pt x="1664465" y="727970"/>
                  <a:pt x="1668114" y="736646"/>
                  <a:pt x="1670384" y="745725"/>
                </a:cubicBezTo>
                <a:cubicBezTo>
                  <a:pt x="1676302" y="769399"/>
                  <a:pt x="1680422" y="793596"/>
                  <a:pt x="1688139" y="816746"/>
                </a:cubicBezTo>
                <a:cubicBezTo>
                  <a:pt x="1694058" y="834501"/>
                  <a:pt x="1702225" y="851660"/>
                  <a:pt x="1705895" y="870012"/>
                </a:cubicBezTo>
                <a:cubicBezTo>
                  <a:pt x="1709272" y="886900"/>
                  <a:pt x="1714549" y="922831"/>
                  <a:pt x="1723650" y="941033"/>
                </a:cubicBezTo>
                <a:cubicBezTo>
                  <a:pt x="1728422" y="950576"/>
                  <a:pt x="1735487" y="958788"/>
                  <a:pt x="1741405" y="967666"/>
                </a:cubicBezTo>
                <a:cubicBezTo>
                  <a:pt x="1744364" y="1139301"/>
                  <a:pt x="1744748" y="1311000"/>
                  <a:pt x="1750283" y="1482571"/>
                </a:cubicBezTo>
                <a:cubicBezTo>
                  <a:pt x="1750676" y="1494766"/>
                  <a:pt x="1758292" y="1505912"/>
                  <a:pt x="1759161" y="1518082"/>
                </a:cubicBezTo>
                <a:cubicBezTo>
                  <a:pt x="1761269" y="1547599"/>
                  <a:pt x="1759161" y="1577267"/>
                  <a:pt x="1759161" y="1606859"/>
                </a:cubicBezTo>
              </a:path>
            </a:pathLst>
          </a:cu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2627783" y="188640"/>
            <a:ext cx="864097" cy="2743200"/>
          </a:xfrm>
          <a:custGeom>
            <a:avLst/>
            <a:gdLst>
              <a:gd name="connsiteX0" fmla="*/ 738229 w 1761269"/>
              <a:gd name="connsiteY0" fmla="*/ 2743200 h 2743200"/>
              <a:gd name="connsiteX1" fmla="*/ 729351 w 1761269"/>
              <a:gd name="connsiteY1" fmla="*/ 2716567 h 2743200"/>
              <a:gd name="connsiteX2" fmla="*/ 693840 w 1761269"/>
              <a:gd name="connsiteY2" fmla="*/ 2663301 h 2743200"/>
              <a:gd name="connsiteX3" fmla="*/ 676085 w 1761269"/>
              <a:gd name="connsiteY3" fmla="*/ 2618913 h 2743200"/>
              <a:gd name="connsiteX4" fmla="*/ 649452 w 1761269"/>
              <a:gd name="connsiteY4" fmla="*/ 2583402 h 2743200"/>
              <a:gd name="connsiteX5" fmla="*/ 631697 w 1761269"/>
              <a:gd name="connsiteY5" fmla="*/ 2539014 h 2743200"/>
              <a:gd name="connsiteX6" fmla="*/ 605064 w 1761269"/>
              <a:gd name="connsiteY6" fmla="*/ 2494626 h 2743200"/>
              <a:gd name="connsiteX7" fmla="*/ 596186 w 1761269"/>
              <a:gd name="connsiteY7" fmla="*/ 2467993 h 2743200"/>
              <a:gd name="connsiteX8" fmla="*/ 578431 w 1761269"/>
              <a:gd name="connsiteY8" fmla="*/ 2450237 h 2743200"/>
              <a:gd name="connsiteX9" fmla="*/ 551798 w 1761269"/>
              <a:gd name="connsiteY9" fmla="*/ 2396971 h 2743200"/>
              <a:gd name="connsiteX10" fmla="*/ 516287 w 1761269"/>
              <a:gd name="connsiteY10" fmla="*/ 2343705 h 2743200"/>
              <a:gd name="connsiteX11" fmla="*/ 507409 w 1761269"/>
              <a:gd name="connsiteY11" fmla="*/ 2308195 h 2743200"/>
              <a:gd name="connsiteX12" fmla="*/ 489654 w 1761269"/>
              <a:gd name="connsiteY12" fmla="*/ 2290439 h 2743200"/>
              <a:gd name="connsiteX13" fmla="*/ 471899 w 1761269"/>
              <a:gd name="connsiteY13" fmla="*/ 2263806 h 2743200"/>
              <a:gd name="connsiteX14" fmla="*/ 463021 w 1761269"/>
              <a:gd name="connsiteY14" fmla="*/ 2228296 h 2743200"/>
              <a:gd name="connsiteX15" fmla="*/ 427510 w 1761269"/>
              <a:gd name="connsiteY15" fmla="*/ 2175030 h 2743200"/>
              <a:gd name="connsiteX16" fmla="*/ 392000 w 1761269"/>
              <a:gd name="connsiteY16" fmla="*/ 2121764 h 2743200"/>
              <a:gd name="connsiteX17" fmla="*/ 374244 w 1761269"/>
              <a:gd name="connsiteY17" fmla="*/ 2068497 h 2743200"/>
              <a:gd name="connsiteX18" fmla="*/ 347611 w 1761269"/>
              <a:gd name="connsiteY18" fmla="*/ 2032987 h 2743200"/>
              <a:gd name="connsiteX19" fmla="*/ 329856 w 1761269"/>
              <a:gd name="connsiteY19" fmla="*/ 1997476 h 2743200"/>
              <a:gd name="connsiteX20" fmla="*/ 285467 w 1761269"/>
              <a:gd name="connsiteY20" fmla="*/ 1882066 h 2743200"/>
              <a:gd name="connsiteX21" fmla="*/ 276590 w 1761269"/>
              <a:gd name="connsiteY21" fmla="*/ 1846556 h 2743200"/>
              <a:gd name="connsiteX22" fmla="*/ 258834 w 1761269"/>
              <a:gd name="connsiteY22" fmla="*/ 1828800 h 2743200"/>
              <a:gd name="connsiteX23" fmla="*/ 223324 w 1761269"/>
              <a:gd name="connsiteY23" fmla="*/ 1748901 h 2743200"/>
              <a:gd name="connsiteX24" fmla="*/ 196691 w 1761269"/>
              <a:gd name="connsiteY24" fmla="*/ 1686758 h 2743200"/>
              <a:gd name="connsiteX25" fmla="*/ 170058 w 1761269"/>
              <a:gd name="connsiteY25" fmla="*/ 1642369 h 2743200"/>
              <a:gd name="connsiteX26" fmla="*/ 161180 w 1761269"/>
              <a:gd name="connsiteY26" fmla="*/ 1615736 h 2743200"/>
              <a:gd name="connsiteX27" fmla="*/ 152302 w 1761269"/>
              <a:gd name="connsiteY27" fmla="*/ 1580226 h 2743200"/>
              <a:gd name="connsiteX28" fmla="*/ 134547 w 1761269"/>
              <a:gd name="connsiteY28" fmla="*/ 1553593 h 2743200"/>
              <a:gd name="connsiteX29" fmla="*/ 99036 w 1761269"/>
              <a:gd name="connsiteY29" fmla="*/ 1491449 h 2743200"/>
              <a:gd name="connsiteX30" fmla="*/ 90159 w 1761269"/>
              <a:gd name="connsiteY30" fmla="*/ 1464816 h 2743200"/>
              <a:gd name="connsiteX31" fmla="*/ 72403 w 1761269"/>
              <a:gd name="connsiteY31" fmla="*/ 1438183 h 2743200"/>
              <a:gd name="connsiteX32" fmla="*/ 45770 w 1761269"/>
              <a:gd name="connsiteY32" fmla="*/ 1349406 h 2743200"/>
              <a:gd name="connsiteX33" fmla="*/ 28015 w 1761269"/>
              <a:gd name="connsiteY33" fmla="*/ 1242874 h 2743200"/>
              <a:gd name="connsiteX34" fmla="*/ 19137 w 1761269"/>
              <a:gd name="connsiteY34" fmla="*/ 1189608 h 2743200"/>
              <a:gd name="connsiteX35" fmla="*/ 10260 w 1761269"/>
              <a:gd name="connsiteY35" fmla="*/ 1154097 h 2743200"/>
              <a:gd name="connsiteX36" fmla="*/ 1382 w 1761269"/>
              <a:gd name="connsiteY36" fmla="*/ 905523 h 2743200"/>
              <a:gd name="connsiteX37" fmla="*/ 19137 w 1761269"/>
              <a:gd name="connsiteY37" fmla="*/ 621437 h 2743200"/>
              <a:gd name="connsiteX38" fmla="*/ 28015 w 1761269"/>
              <a:gd name="connsiteY38" fmla="*/ 577049 h 2743200"/>
              <a:gd name="connsiteX39" fmla="*/ 54648 w 1761269"/>
              <a:gd name="connsiteY39" fmla="*/ 541538 h 2743200"/>
              <a:gd name="connsiteX40" fmla="*/ 81281 w 1761269"/>
              <a:gd name="connsiteY40" fmla="*/ 461639 h 2743200"/>
              <a:gd name="connsiteX41" fmla="*/ 90159 w 1761269"/>
              <a:gd name="connsiteY41" fmla="*/ 426129 h 2743200"/>
              <a:gd name="connsiteX42" fmla="*/ 125669 w 1761269"/>
              <a:gd name="connsiteY42" fmla="*/ 355107 h 2743200"/>
              <a:gd name="connsiteX43" fmla="*/ 161180 w 1761269"/>
              <a:gd name="connsiteY43" fmla="*/ 284086 h 2743200"/>
              <a:gd name="connsiteX44" fmla="*/ 170058 w 1761269"/>
              <a:gd name="connsiteY44" fmla="*/ 257453 h 2743200"/>
              <a:gd name="connsiteX45" fmla="*/ 187813 w 1761269"/>
              <a:gd name="connsiteY45" fmla="*/ 230820 h 2743200"/>
              <a:gd name="connsiteX46" fmla="*/ 214446 w 1761269"/>
              <a:gd name="connsiteY46" fmla="*/ 168676 h 2743200"/>
              <a:gd name="connsiteX47" fmla="*/ 258834 w 1761269"/>
              <a:gd name="connsiteY47" fmla="*/ 133165 h 2743200"/>
              <a:gd name="connsiteX48" fmla="*/ 276590 w 1761269"/>
              <a:gd name="connsiteY48" fmla="*/ 106532 h 2743200"/>
              <a:gd name="connsiteX49" fmla="*/ 329856 w 1761269"/>
              <a:gd name="connsiteY49" fmla="*/ 88777 h 2743200"/>
              <a:gd name="connsiteX50" fmla="*/ 374244 w 1761269"/>
              <a:gd name="connsiteY50" fmla="*/ 71022 h 2743200"/>
              <a:gd name="connsiteX51" fmla="*/ 409755 w 1761269"/>
              <a:gd name="connsiteY51" fmla="*/ 53266 h 2743200"/>
              <a:gd name="connsiteX52" fmla="*/ 445266 w 1761269"/>
              <a:gd name="connsiteY52" fmla="*/ 44389 h 2743200"/>
              <a:gd name="connsiteX53" fmla="*/ 480776 w 1761269"/>
              <a:gd name="connsiteY53" fmla="*/ 26633 h 2743200"/>
              <a:gd name="connsiteX54" fmla="*/ 613941 w 1761269"/>
              <a:gd name="connsiteY54" fmla="*/ 0 h 2743200"/>
              <a:gd name="connsiteX55" fmla="*/ 1048947 w 1761269"/>
              <a:gd name="connsiteY55" fmla="*/ 8878 h 2743200"/>
              <a:gd name="connsiteX56" fmla="*/ 1119968 w 1761269"/>
              <a:gd name="connsiteY56" fmla="*/ 44389 h 2743200"/>
              <a:gd name="connsiteX57" fmla="*/ 1173234 w 1761269"/>
              <a:gd name="connsiteY57" fmla="*/ 79899 h 2743200"/>
              <a:gd name="connsiteX58" fmla="*/ 1199867 w 1761269"/>
              <a:gd name="connsiteY58" fmla="*/ 97655 h 2743200"/>
              <a:gd name="connsiteX59" fmla="*/ 1235378 w 1761269"/>
              <a:gd name="connsiteY59" fmla="*/ 106532 h 2743200"/>
              <a:gd name="connsiteX60" fmla="*/ 1262011 w 1761269"/>
              <a:gd name="connsiteY60" fmla="*/ 133165 h 2743200"/>
              <a:gd name="connsiteX61" fmla="*/ 1297522 w 1761269"/>
              <a:gd name="connsiteY61" fmla="*/ 150921 h 2743200"/>
              <a:gd name="connsiteX62" fmla="*/ 1359666 w 1761269"/>
              <a:gd name="connsiteY62" fmla="*/ 213064 h 2743200"/>
              <a:gd name="connsiteX63" fmla="*/ 1377421 w 1761269"/>
              <a:gd name="connsiteY63" fmla="*/ 230820 h 2743200"/>
              <a:gd name="connsiteX64" fmla="*/ 1404054 w 1761269"/>
              <a:gd name="connsiteY64" fmla="*/ 266330 h 2743200"/>
              <a:gd name="connsiteX65" fmla="*/ 1439565 w 1761269"/>
              <a:gd name="connsiteY65" fmla="*/ 301841 h 2743200"/>
              <a:gd name="connsiteX66" fmla="*/ 1457320 w 1761269"/>
              <a:gd name="connsiteY66" fmla="*/ 319597 h 2743200"/>
              <a:gd name="connsiteX67" fmla="*/ 1475075 w 1761269"/>
              <a:gd name="connsiteY67" fmla="*/ 346230 h 2743200"/>
              <a:gd name="connsiteX68" fmla="*/ 1492831 w 1761269"/>
              <a:gd name="connsiteY68" fmla="*/ 363985 h 2743200"/>
              <a:gd name="connsiteX69" fmla="*/ 1519464 w 1761269"/>
              <a:gd name="connsiteY69" fmla="*/ 408373 h 2743200"/>
              <a:gd name="connsiteX70" fmla="*/ 1528341 w 1761269"/>
              <a:gd name="connsiteY70" fmla="*/ 435006 h 2743200"/>
              <a:gd name="connsiteX71" fmla="*/ 1546097 w 1761269"/>
              <a:gd name="connsiteY71" fmla="*/ 452762 h 2743200"/>
              <a:gd name="connsiteX72" fmla="*/ 1581607 w 1761269"/>
              <a:gd name="connsiteY72" fmla="*/ 514905 h 2743200"/>
              <a:gd name="connsiteX73" fmla="*/ 1590485 w 1761269"/>
              <a:gd name="connsiteY73" fmla="*/ 550416 h 2743200"/>
              <a:gd name="connsiteX74" fmla="*/ 1608240 w 1761269"/>
              <a:gd name="connsiteY74" fmla="*/ 585927 h 2743200"/>
              <a:gd name="connsiteX75" fmla="*/ 1617118 w 1761269"/>
              <a:gd name="connsiteY75" fmla="*/ 612560 h 2743200"/>
              <a:gd name="connsiteX76" fmla="*/ 1634873 w 1761269"/>
              <a:gd name="connsiteY76" fmla="*/ 639193 h 2743200"/>
              <a:gd name="connsiteX77" fmla="*/ 1661506 w 1761269"/>
              <a:gd name="connsiteY77" fmla="*/ 719092 h 2743200"/>
              <a:gd name="connsiteX78" fmla="*/ 1670384 w 1761269"/>
              <a:gd name="connsiteY78" fmla="*/ 745725 h 2743200"/>
              <a:gd name="connsiteX79" fmla="*/ 1688139 w 1761269"/>
              <a:gd name="connsiteY79" fmla="*/ 816746 h 2743200"/>
              <a:gd name="connsiteX80" fmla="*/ 1705895 w 1761269"/>
              <a:gd name="connsiteY80" fmla="*/ 870012 h 2743200"/>
              <a:gd name="connsiteX81" fmla="*/ 1723650 w 1761269"/>
              <a:gd name="connsiteY81" fmla="*/ 941033 h 2743200"/>
              <a:gd name="connsiteX82" fmla="*/ 1741405 w 1761269"/>
              <a:gd name="connsiteY82" fmla="*/ 967666 h 2743200"/>
              <a:gd name="connsiteX83" fmla="*/ 1750283 w 1761269"/>
              <a:gd name="connsiteY83" fmla="*/ 1482571 h 2743200"/>
              <a:gd name="connsiteX84" fmla="*/ 1759161 w 1761269"/>
              <a:gd name="connsiteY84" fmla="*/ 1518082 h 2743200"/>
              <a:gd name="connsiteX85" fmla="*/ 1759161 w 1761269"/>
              <a:gd name="connsiteY85" fmla="*/ 1606859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761269" h="2743200">
                <a:moveTo>
                  <a:pt x="738229" y="2743200"/>
                </a:moveTo>
                <a:cubicBezTo>
                  <a:pt x="735270" y="2734322"/>
                  <a:pt x="733896" y="2724747"/>
                  <a:pt x="729351" y="2716567"/>
                </a:cubicBezTo>
                <a:cubicBezTo>
                  <a:pt x="718988" y="2697913"/>
                  <a:pt x="701765" y="2683114"/>
                  <a:pt x="693840" y="2663301"/>
                </a:cubicBezTo>
                <a:cubicBezTo>
                  <a:pt x="687922" y="2648505"/>
                  <a:pt x="683824" y="2632843"/>
                  <a:pt x="676085" y="2618913"/>
                </a:cubicBezTo>
                <a:cubicBezTo>
                  <a:pt x="668899" y="2605979"/>
                  <a:pt x="656638" y="2596336"/>
                  <a:pt x="649452" y="2583402"/>
                </a:cubicBezTo>
                <a:cubicBezTo>
                  <a:pt x="641713" y="2569472"/>
                  <a:pt x="638824" y="2553267"/>
                  <a:pt x="631697" y="2539014"/>
                </a:cubicBezTo>
                <a:cubicBezTo>
                  <a:pt x="623980" y="2523581"/>
                  <a:pt x="612781" y="2510059"/>
                  <a:pt x="605064" y="2494626"/>
                </a:cubicBezTo>
                <a:cubicBezTo>
                  <a:pt x="600879" y="2486256"/>
                  <a:pt x="601001" y="2476017"/>
                  <a:pt x="596186" y="2467993"/>
                </a:cubicBezTo>
                <a:cubicBezTo>
                  <a:pt x="591880" y="2460816"/>
                  <a:pt x="582867" y="2457335"/>
                  <a:pt x="578431" y="2450237"/>
                </a:cubicBezTo>
                <a:cubicBezTo>
                  <a:pt x="567910" y="2433403"/>
                  <a:pt x="561800" y="2414118"/>
                  <a:pt x="551798" y="2396971"/>
                </a:cubicBezTo>
                <a:cubicBezTo>
                  <a:pt x="541046" y="2378539"/>
                  <a:pt x="516287" y="2343705"/>
                  <a:pt x="516287" y="2343705"/>
                </a:cubicBezTo>
                <a:cubicBezTo>
                  <a:pt x="513328" y="2331868"/>
                  <a:pt x="512865" y="2319108"/>
                  <a:pt x="507409" y="2308195"/>
                </a:cubicBezTo>
                <a:cubicBezTo>
                  <a:pt x="503666" y="2300709"/>
                  <a:pt x="494883" y="2296975"/>
                  <a:pt x="489654" y="2290439"/>
                </a:cubicBezTo>
                <a:cubicBezTo>
                  <a:pt x="482989" y="2282107"/>
                  <a:pt x="477817" y="2272684"/>
                  <a:pt x="471899" y="2263806"/>
                </a:cubicBezTo>
                <a:cubicBezTo>
                  <a:pt x="468940" y="2251969"/>
                  <a:pt x="468478" y="2239209"/>
                  <a:pt x="463021" y="2228296"/>
                </a:cubicBezTo>
                <a:cubicBezTo>
                  <a:pt x="453478" y="2209210"/>
                  <a:pt x="427510" y="2175030"/>
                  <a:pt x="427510" y="2175030"/>
                </a:cubicBezTo>
                <a:cubicBezTo>
                  <a:pt x="398144" y="2086927"/>
                  <a:pt x="447412" y="2221506"/>
                  <a:pt x="392000" y="2121764"/>
                </a:cubicBezTo>
                <a:cubicBezTo>
                  <a:pt x="382911" y="2105403"/>
                  <a:pt x="382614" y="2085237"/>
                  <a:pt x="374244" y="2068497"/>
                </a:cubicBezTo>
                <a:cubicBezTo>
                  <a:pt x="367627" y="2055263"/>
                  <a:pt x="355453" y="2045534"/>
                  <a:pt x="347611" y="2032987"/>
                </a:cubicBezTo>
                <a:cubicBezTo>
                  <a:pt x="340597" y="2021765"/>
                  <a:pt x="335069" y="2009640"/>
                  <a:pt x="329856" y="1997476"/>
                </a:cubicBezTo>
                <a:cubicBezTo>
                  <a:pt x="324117" y="1984084"/>
                  <a:pt x="294662" y="1914250"/>
                  <a:pt x="285467" y="1882066"/>
                </a:cubicBezTo>
                <a:cubicBezTo>
                  <a:pt x="282115" y="1870335"/>
                  <a:pt x="282046" y="1857469"/>
                  <a:pt x="276590" y="1846556"/>
                </a:cubicBezTo>
                <a:cubicBezTo>
                  <a:pt x="272847" y="1839069"/>
                  <a:pt x="264753" y="1834719"/>
                  <a:pt x="258834" y="1828800"/>
                </a:cubicBezTo>
                <a:cubicBezTo>
                  <a:pt x="237705" y="1765412"/>
                  <a:pt x="251460" y="1791107"/>
                  <a:pt x="223324" y="1748901"/>
                </a:cubicBezTo>
                <a:cubicBezTo>
                  <a:pt x="204847" y="1674997"/>
                  <a:pt x="227345" y="1748066"/>
                  <a:pt x="196691" y="1686758"/>
                </a:cubicBezTo>
                <a:cubicBezTo>
                  <a:pt x="173642" y="1640660"/>
                  <a:pt x="204738" y="1677050"/>
                  <a:pt x="170058" y="1642369"/>
                </a:cubicBezTo>
                <a:cubicBezTo>
                  <a:pt x="167099" y="1633491"/>
                  <a:pt x="163751" y="1624734"/>
                  <a:pt x="161180" y="1615736"/>
                </a:cubicBezTo>
                <a:cubicBezTo>
                  <a:pt x="157828" y="1604004"/>
                  <a:pt x="157108" y="1591440"/>
                  <a:pt x="152302" y="1580226"/>
                </a:cubicBezTo>
                <a:cubicBezTo>
                  <a:pt x="148099" y="1570419"/>
                  <a:pt x="140465" y="1562471"/>
                  <a:pt x="134547" y="1553593"/>
                </a:cubicBezTo>
                <a:cubicBezTo>
                  <a:pt x="114955" y="1455633"/>
                  <a:pt x="144321" y="1548055"/>
                  <a:pt x="99036" y="1491449"/>
                </a:cubicBezTo>
                <a:cubicBezTo>
                  <a:pt x="93190" y="1484142"/>
                  <a:pt x="94344" y="1473186"/>
                  <a:pt x="90159" y="1464816"/>
                </a:cubicBezTo>
                <a:cubicBezTo>
                  <a:pt x="85387" y="1455273"/>
                  <a:pt x="78322" y="1447061"/>
                  <a:pt x="72403" y="1438183"/>
                </a:cubicBezTo>
                <a:cubicBezTo>
                  <a:pt x="62552" y="1408628"/>
                  <a:pt x="51519" y="1380070"/>
                  <a:pt x="45770" y="1349406"/>
                </a:cubicBezTo>
                <a:cubicBezTo>
                  <a:pt x="39136" y="1314022"/>
                  <a:pt x="33933" y="1278385"/>
                  <a:pt x="28015" y="1242874"/>
                </a:cubicBezTo>
                <a:cubicBezTo>
                  <a:pt x="25056" y="1225119"/>
                  <a:pt x="23502" y="1207071"/>
                  <a:pt x="19137" y="1189608"/>
                </a:cubicBezTo>
                <a:lnTo>
                  <a:pt x="10260" y="1154097"/>
                </a:lnTo>
                <a:cubicBezTo>
                  <a:pt x="7301" y="1071239"/>
                  <a:pt x="0" y="988422"/>
                  <a:pt x="1382" y="905523"/>
                </a:cubicBezTo>
                <a:cubicBezTo>
                  <a:pt x="2963" y="810656"/>
                  <a:pt x="11469" y="716007"/>
                  <a:pt x="19137" y="621437"/>
                </a:cubicBezTo>
                <a:cubicBezTo>
                  <a:pt x="20356" y="606397"/>
                  <a:pt x="21887" y="590838"/>
                  <a:pt x="28015" y="577049"/>
                </a:cubicBezTo>
                <a:cubicBezTo>
                  <a:pt x="34024" y="563528"/>
                  <a:pt x="45770" y="553375"/>
                  <a:pt x="54648" y="541538"/>
                </a:cubicBezTo>
                <a:cubicBezTo>
                  <a:pt x="75916" y="413934"/>
                  <a:pt x="47237" y="541074"/>
                  <a:pt x="81281" y="461639"/>
                </a:cubicBezTo>
                <a:cubicBezTo>
                  <a:pt x="86087" y="450425"/>
                  <a:pt x="86301" y="437704"/>
                  <a:pt x="90159" y="426129"/>
                </a:cubicBezTo>
                <a:cubicBezTo>
                  <a:pt x="113918" y="354851"/>
                  <a:pt x="97707" y="406370"/>
                  <a:pt x="125669" y="355107"/>
                </a:cubicBezTo>
                <a:cubicBezTo>
                  <a:pt x="138343" y="331871"/>
                  <a:pt x="152810" y="309196"/>
                  <a:pt x="161180" y="284086"/>
                </a:cubicBezTo>
                <a:cubicBezTo>
                  <a:pt x="164139" y="275208"/>
                  <a:pt x="165873" y="265823"/>
                  <a:pt x="170058" y="257453"/>
                </a:cubicBezTo>
                <a:cubicBezTo>
                  <a:pt x="174830" y="247910"/>
                  <a:pt x="181895" y="239698"/>
                  <a:pt x="187813" y="230820"/>
                </a:cubicBezTo>
                <a:cubicBezTo>
                  <a:pt x="194604" y="203655"/>
                  <a:pt x="194011" y="189111"/>
                  <a:pt x="214446" y="168676"/>
                </a:cubicBezTo>
                <a:cubicBezTo>
                  <a:pt x="260598" y="122524"/>
                  <a:pt x="223686" y="177100"/>
                  <a:pt x="258834" y="133165"/>
                </a:cubicBezTo>
                <a:cubicBezTo>
                  <a:pt x="265499" y="124833"/>
                  <a:pt x="267542" y="112187"/>
                  <a:pt x="276590" y="106532"/>
                </a:cubicBezTo>
                <a:cubicBezTo>
                  <a:pt x="292461" y="96613"/>
                  <a:pt x="312479" y="95728"/>
                  <a:pt x="329856" y="88777"/>
                </a:cubicBezTo>
                <a:cubicBezTo>
                  <a:pt x="344652" y="82859"/>
                  <a:pt x="359682" y="77494"/>
                  <a:pt x="374244" y="71022"/>
                </a:cubicBezTo>
                <a:cubicBezTo>
                  <a:pt x="386338" y="65647"/>
                  <a:pt x="397363" y="57913"/>
                  <a:pt x="409755" y="53266"/>
                </a:cubicBezTo>
                <a:cubicBezTo>
                  <a:pt x="421179" y="48982"/>
                  <a:pt x="433429" y="47348"/>
                  <a:pt x="445266" y="44389"/>
                </a:cubicBezTo>
                <a:cubicBezTo>
                  <a:pt x="457103" y="38470"/>
                  <a:pt x="468221" y="30818"/>
                  <a:pt x="480776" y="26633"/>
                </a:cubicBezTo>
                <a:cubicBezTo>
                  <a:pt x="532139" y="9512"/>
                  <a:pt x="561905" y="7434"/>
                  <a:pt x="613941" y="0"/>
                </a:cubicBezTo>
                <a:lnTo>
                  <a:pt x="1048947" y="8878"/>
                </a:lnTo>
                <a:cubicBezTo>
                  <a:pt x="1085649" y="10263"/>
                  <a:pt x="1090660" y="23873"/>
                  <a:pt x="1119968" y="44389"/>
                </a:cubicBezTo>
                <a:cubicBezTo>
                  <a:pt x="1137450" y="56626"/>
                  <a:pt x="1155479" y="68062"/>
                  <a:pt x="1173234" y="79899"/>
                </a:cubicBezTo>
                <a:cubicBezTo>
                  <a:pt x="1182112" y="85818"/>
                  <a:pt x="1189516" y="95067"/>
                  <a:pt x="1199867" y="97655"/>
                </a:cubicBezTo>
                <a:lnTo>
                  <a:pt x="1235378" y="106532"/>
                </a:lnTo>
                <a:cubicBezTo>
                  <a:pt x="1244256" y="115410"/>
                  <a:pt x="1251795" y="125868"/>
                  <a:pt x="1262011" y="133165"/>
                </a:cubicBezTo>
                <a:cubicBezTo>
                  <a:pt x="1272780" y="140857"/>
                  <a:pt x="1287279" y="142541"/>
                  <a:pt x="1297522" y="150921"/>
                </a:cubicBezTo>
                <a:cubicBezTo>
                  <a:pt x="1320195" y="169471"/>
                  <a:pt x="1338951" y="192349"/>
                  <a:pt x="1359666" y="213064"/>
                </a:cubicBezTo>
                <a:cubicBezTo>
                  <a:pt x="1365585" y="218983"/>
                  <a:pt x="1372399" y="224124"/>
                  <a:pt x="1377421" y="230820"/>
                </a:cubicBezTo>
                <a:cubicBezTo>
                  <a:pt x="1386299" y="242657"/>
                  <a:pt x="1394311" y="255195"/>
                  <a:pt x="1404054" y="266330"/>
                </a:cubicBezTo>
                <a:cubicBezTo>
                  <a:pt x="1415077" y="278928"/>
                  <a:pt x="1427728" y="290004"/>
                  <a:pt x="1439565" y="301841"/>
                </a:cubicBezTo>
                <a:cubicBezTo>
                  <a:pt x="1445483" y="307760"/>
                  <a:pt x="1452677" y="312633"/>
                  <a:pt x="1457320" y="319597"/>
                </a:cubicBezTo>
                <a:cubicBezTo>
                  <a:pt x="1463238" y="328475"/>
                  <a:pt x="1468410" y="337899"/>
                  <a:pt x="1475075" y="346230"/>
                </a:cubicBezTo>
                <a:cubicBezTo>
                  <a:pt x="1480304" y="352766"/>
                  <a:pt x="1487966" y="357174"/>
                  <a:pt x="1492831" y="363985"/>
                </a:cubicBezTo>
                <a:cubicBezTo>
                  <a:pt x="1502860" y="378026"/>
                  <a:pt x="1511747" y="392940"/>
                  <a:pt x="1519464" y="408373"/>
                </a:cubicBezTo>
                <a:cubicBezTo>
                  <a:pt x="1523649" y="416743"/>
                  <a:pt x="1523526" y="426982"/>
                  <a:pt x="1528341" y="435006"/>
                </a:cubicBezTo>
                <a:cubicBezTo>
                  <a:pt x="1532647" y="442183"/>
                  <a:pt x="1540178" y="446843"/>
                  <a:pt x="1546097" y="452762"/>
                </a:cubicBezTo>
                <a:cubicBezTo>
                  <a:pt x="1573246" y="534215"/>
                  <a:pt x="1527866" y="407425"/>
                  <a:pt x="1581607" y="514905"/>
                </a:cubicBezTo>
                <a:cubicBezTo>
                  <a:pt x="1587064" y="525818"/>
                  <a:pt x="1586201" y="538992"/>
                  <a:pt x="1590485" y="550416"/>
                </a:cubicBezTo>
                <a:cubicBezTo>
                  <a:pt x="1595132" y="562807"/>
                  <a:pt x="1603027" y="573763"/>
                  <a:pt x="1608240" y="585927"/>
                </a:cubicBezTo>
                <a:cubicBezTo>
                  <a:pt x="1611926" y="594528"/>
                  <a:pt x="1612933" y="604190"/>
                  <a:pt x="1617118" y="612560"/>
                </a:cubicBezTo>
                <a:cubicBezTo>
                  <a:pt x="1621890" y="622103"/>
                  <a:pt x="1630540" y="629443"/>
                  <a:pt x="1634873" y="639193"/>
                </a:cubicBezTo>
                <a:cubicBezTo>
                  <a:pt x="1634884" y="639218"/>
                  <a:pt x="1657063" y="705762"/>
                  <a:pt x="1661506" y="719092"/>
                </a:cubicBezTo>
                <a:cubicBezTo>
                  <a:pt x="1664465" y="727970"/>
                  <a:pt x="1668114" y="736646"/>
                  <a:pt x="1670384" y="745725"/>
                </a:cubicBezTo>
                <a:cubicBezTo>
                  <a:pt x="1676302" y="769399"/>
                  <a:pt x="1680422" y="793596"/>
                  <a:pt x="1688139" y="816746"/>
                </a:cubicBezTo>
                <a:cubicBezTo>
                  <a:pt x="1694058" y="834501"/>
                  <a:pt x="1702225" y="851660"/>
                  <a:pt x="1705895" y="870012"/>
                </a:cubicBezTo>
                <a:cubicBezTo>
                  <a:pt x="1709272" y="886900"/>
                  <a:pt x="1714549" y="922831"/>
                  <a:pt x="1723650" y="941033"/>
                </a:cubicBezTo>
                <a:cubicBezTo>
                  <a:pt x="1728422" y="950576"/>
                  <a:pt x="1735487" y="958788"/>
                  <a:pt x="1741405" y="967666"/>
                </a:cubicBezTo>
                <a:cubicBezTo>
                  <a:pt x="1744364" y="1139301"/>
                  <a:pt x="1744748" y="1311000"/>
                  <a:pt x="1750283" y="1482571"/>
                </a:cubicBezTo>
                <a:cubicBezTo>
                  <a:pt x="1750676" y="1494766"/>
                  <a:pt x="1758292" y="1505912"/>
                  <a:pt x="1759161" y="1518082"/>
                </a:cubicBezTo>
                <a:cubicBezTo>
                  <a:pt x="1761269" y="1547599"/>
                  <a:pt x="1759161" y="1577267"/>
                  <a:pt x="1759161" y="1606859"/>
                </a:cubicBezTo>
              </a:path>
            </a:pathLst>
          </a:cu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 flipH="1">
            <a:off x="5076056" y="260648"/>
            <a:ext cx="936104" cy="2743200"/>
          </a:xfrm>
          <a:custGeom>
            <a:avLst/>
            <a:gdLst>
              <a:gd name="connsiteX0" fmla="*/ 738229 w 1761269"/>
              <a:gd name="connsiteY0" fmla="*/ 2743200 h 2743200"/>
              <a:gd name="connsiteX1" fmla="*/ 729351 w 1761269"/>
              <a:gd name="connsiteY1" fmla="*/ 2716567 h 2743200"/>
              <a:gd name="connsiteX2" fmla="*/ 693840 w 1761269"/>
              <a:gd name="connsiteY2" fmla="*/ 2663301 h 2743200"/>
              <a:gd name="connsiteX3" fmla="*/ 676085 w 1761269"/>
              <a:gd name="connsiteY3" fmla="*/ 2618913 h 2743200"/>
              <a:gd name="connsiteX4" fmla="*/ 649452 w 1761269"/>
              <a:gd name="connsiteY4" fmla="*/ 2583402 h 2743200"/>
              <a:gd name="connsiteX5" fmla="*/ 631697 w 1761269"/>
              <a:gd name="connsiteY5" fmla="*/ 2539014 h 2743200"/>
              <a:gd name="connsiteX6" fmla="*/ 605064 w 1761269"/>
              <a:gd name="connsiteY6" fmla="*/ 2494626 h 2743200"/>
              <a:gd name="connsiteX7" fmla="*/ 596186 w 1761269"/>
              <a:gd name="connsiteY7" fmla="*/ 2467993 h 2743200"/>
              <a:gd name="connsiteX8" fmla="*/ 578431 w 1761269"/>
              <a:gd name="connsiteY8" fmla="*/ 2450237 h 2743200"/>
              <a:gd name="connsiteX9" fmla="*/ 551798 w 1761269"/>
              <a:gd name="connsiteY9" fmla="*/ 2396971 h 2743200"/>
              <a:gd name="connsiteX10" fmla="*/ 516287 w 1761269"/>
              <a:gd name="connsiteY10" fmla="*/ 2343705 h 2743200"/>
              <a:gd name="connsiteX11" fmla="*/ 507409 w 1761269"/>
              <a:gd name="connsiteY11" fmla="*/ 2308195 h 2743200"/>
              <a:gd name="connsiteX12" fmla="*/ 489654 w 1761269"/>
              <a:gd name="connsiteY12" fmla="*/ 2290439 h 2743200"/>
              <a:gd name="connsiteX13" fmla="*/ 471899 w 1761269"/>
              <a:gd name="connsiteY13" fmla="*/ 2263806 h 2743200"/>
              <a:gd name="connsiteX14" fmla="*/ 463021 w 1761269"/>
              <a:gd name="connsiteY14" fmla="*/ 2228296 h 2743200"/>
              <a:gd name="connsiteX15" fmla="*/ 427510 w 1761269"/>
              <a:gd name="connsiteY15" fmla="*/ 2175030 h 2743200"/>
              <a:gd name="connsiteX16" fmla="*/ 392000 w 1761269"/>
              <a:gd name="connsiteY16" fmla="*/ 2121764 h 2743200"/>
              <a:gd name="connsiteX17" fmla="*/ 374244 w 1761269"/>
              <a:gd name="connsiteY17" fmla="*/ 2068497 h 2743200"/>
              <a:gd name="connsiteX18" fmla="*/ 347611 w 1761269"/>
              <a:gd name="connsiteY18" fmla="*/ 2032987 h 2743200"/>
              <a:gd name="connsiteX19" fmla="*/ 329856 w 1761269"/>
              <a:gd name="connsiteY19" fmla="*/ 1997476 h 2743200"/>
              <a:gd name="connsiteX20" fmla="*/ 285467 w 1761269"/>
              <a:gd name="connsiteY20" fmla="*/ 1882066 h 2743200"/>
              <a:gd name="connsiteX21" fmla="*/ 276590 w 1761269"/>
              <a:gd name="connsiteY21" fmla="*/ 1846556 h 2743200"/>
              <a:gd name="connsiteX22" fmla="*/ 258834 w 1761269"/>
              <a:gd name="connsiteY22" fmla="*/ 1828800 h 2743200"/>
              <a:gd name="connsiteX23" fmla="*/ 223324 w 1761269"/>
              <a:gd name="connsiteY23" fmla="*/ 1748901 h 2743200"/>
              <a:gd name="connsiteX24" fmla="*/ 196691 w 1761269"/>
              <a:gd name="connsiteY24" fmla="*/ 1686758 h 2743200"/>
              <a:gd name="connsiteX25" fmla="*/ 170058 w 1761269"/>
              <a:gd name="connsiteY25" fmla="*/ 1642369 h 2743200"/>
              <a:gd name="connsiteX26" fmla="*/ 161180 w 1761269"/>
              <a:gd name="connsiteY26" fmla="*/ 1615736 h 2743200"/>
              <a:gd name="connsiteX27" fmla="*/ 152302 w 1761269"/>
              <a:gd name="connsiteY27" fmla="*/ 1580226 h 2743200"/>
              <a:gd name="connsiteX28" fmla="*/ 134547 w 1761269"/>
              <a:gd name="connsiteY28" fmla="*/ 1553593 h 2743200"/>
              <a:gd name="connsiteX29" fmla="*/ 99036 w 1761269"/>
              <a:gd name="connsiteY29" fmla="*/ 1491449 h 2743200"/>
              <a:gd name="connsiteX30" fmla="*/ 90159 w 1761269"/>
              <a:gd name="connsiteY30" fmla="*/ 1464816 h 2743200"/>
              <a:gd name="connsiteX31" fmla="*/ 72403 w 1761269"/>
              <a:gd name="connsiteY31" fmla="*/ 1438183 h 2743200"/>
              <a:gd name="connsiteX32" fmla="*/ 45770 w 1761269"/>
              <a:gd name="connsiteY32" fmla="*/ 1349406 h 2743200"/>
              <a:gd name="connsiteX33" fmla="*/ 28015 w 1761269"/>
              <a:gd name="connsiteY33" fmla="*/ 1242874 h 2743200"/>
              <a:gd name="connsiteX34" fmla="*/ 19137 w 1761269"/>
              <a:gd name="connsiteY34" fmla="*/ 1189608 h 2743200"/>
              <a:gd name="connsiteX35" fmla="*/ 10260 w 1761269"/>
              <a:gd name="connsiteY35" fmla="*/ 1154097 h 2743200"/>
              <a:gd name="connsiteX36" fmla="*/ 1382 w 1761269"/>
              <a:gd name="connsiteY36" fmla="*/ 905523 h 2743200"/>
              <a:gd name="connsiteX37" fmla="*/ 19137 w 1761269"/>
              <a:gd name="connsiteY37" fmla="*/ 621437 h 2743200"/>
              <a:gd name="connsiteX38" fmla="*/ 28015 w 1761269"/>
              <a:gd name="connsiteY38" fmla="*/ 577049 h 2743200"/>
              <a:gd name="connsiteX39" fmla="*/ 54648 w 1761269"/>
              <a:gd name="connsiteY39" fmla="*/ 541538 h 2743200"/>
              <a:gd name="connsiteX40" fmla="*/ 81281 w 1761269"/>
              <a:gd name="connsiteY40" fmla="*/ 461639 h 2743200"/>
              <a:gd name="connsiteX41" fmla="*/ 90159 w 1761269"/>
              <a:gd name="connsiteY41" fmla="*/ 426129 h 2743200"/>
              <a:gd name="connsiteX42" fmla="*/ 125669 w 1761269"/>
              <a:gd name="connsiteY42" fmla="*/ 355107 h 2743200"/>
              <a:gd name="connsiteX43" fmla="*/ 161180 w 1761269"/>
              <a:gd name="connsiteY43" fmla="*/ 284086 h 2743200"/>
              <a:gd name="connsiteX44" fmla="*/ 170058 w 1761269"/>
              <a:gd name="connsiteY44" fmla="*/ 257453 h 2743200"/>
              <a:gd name="connsiteX45" fmla="*/ 187813 w 1761269"/>
              <a:gd name="connsiteY45" fmla="*/ 230820 h 2743200"/>
              <a:gd name="connsiteX46" fmla="*/ 214446 w 1761269"/>
              <a:gd name="connsiteY46" fmla="*/ 168676 h 2743200"/>
              <a:gd name="connsiteX47" fmla="*/ 258834 w 1761269"/>
              <a:gd name="connsiteY47" fmla="*/ 133165 h 2743200"/>
              <a:gd name="connsiteX48" fmla="*/ 276590 w 1761269"/>
              <a:gd name="connsiteY48" fmla="*/ 106532 h 2743200"/>
              <a:gd name="connsiteX49" fmla="*/ 329856 w 1761269"/>
              <a:gd name="connsiteY49" fmla="*/ 88777 h 2743200"/>
              <a:gd name="connsiteX50" fmla="*/ 374244 w 1761269"/>
              <a:gd name="connsiteY50" fmla="*/ 71022 h 2743200"/>
              <a:gd name="connsiteX51" fmla="*/ 409755 w 1761269"/>
              <a:gd name="connsiteY51" fmla="*/ 53266 h 2743200"/>
              <a:gd name="connsiteX52" fmla="*/ 445266 w 1761269"/>
              <a:gd name="connsiteY52" fmla="*/ 44389 h 2743200"/>
              <a:gd name="connsiteX53" fmla="*/ 480776 w 1761269"/>
              <a:gd name="connsiteY53" fmla="*/ 26633 h 2743200"/>
              <a:gd name="connsiteX54" fmla="*/ 613941 w 1761269"/>
              <a:gd name="connsiteY54" fmla="*/ 0 h 2743200"/>
              <a:gd name="connsiteX55" fmla="*/ 1048947 w 1761269"/>
              <a:gd name="connsiteY55" fmla="*/ 8878 h 2743200"/>
              <a:gd name="connsiteX56" fmla="*/ 1119968 w 1761269"/>
              <a:gd name="connsiteY56" fmla="*/ 44389 h 2743200"/>
              <a:gd name="connsiteX57" fmla="*/ 1173234 w 1761269"/>
              <a:gd name="connsiteY57" fmla="*/ 79899 h 2743200"/>
              <a:gd name="connsiteX58" fmla="*/ 1199867 w 1761269"/>
              <a:gd name="connsiteY58" fmla="*/ 97655 h 2743200"/>
              <a:gd name="connsiteX59" fmla="*/ 1235378 w 1761269"/>
              <a:gd name="connsiteY59" fmla="*/ 106532 h 2743200"/>
              <a:gd name="connsiteX60" fmla="*/ 1262011 w 1761269"/>
              <a:gd name="connsiteY60" fmla="*/ 133165 h 2743200"/>
              <a:gd name="connsiteX61" fmla="*/ 1297522 w 1761269"/>
              <a:gd name="connsiteY61" fmla="*/ 150921 h 2743200"/>
              <a:gd name="connsiteX62" fmla="*/ 1359666 w 1761269"/>
              <a:gd name="connsiteY62" fmla="*/ 213064 h 2743200"/>
              <a:gd name="connsiteX63" fmla="*/ 1377421 w 1761269"/>
              <a:gd name="connsiteY63" fmla="*/ 230820 h 2743200"/>
              <a:gd name="connsiteX64" fmla="*/ 1404054 w 1761269"/>
              <a:gd name="connsiteY64" fmla="*/ 266330 h 2743200"/>
              <a:gd name="connsiteX65" fmla="*/ 1439565 w 1761269"/>
              <a:gd name="connsiteY65" fmla="*/ 301841 h 2743200"/>
              <a:gd name="connsiteX66" fmla="*/ 1457320 w 1761269"/>
              <a:gd name="connsiteY66" fmla="*/ 319597 h 2743200"/>
              <a:gd name="connsiteX67" fmla="*/ 1475075 w 1761269"/>
              <a:gd name="connsiteY67" fmla="*/ 346230 h 2743200"/>
              <a:gd name="connsiteX68" fmla="*/ 1492831 w 1761269"/>
              <a:gd name="connsiteY68" fmla="*/ 363985 h 2743200"/>
              <a:gd name="connsiteX69" fmla="*/ 1519464 w 1761269"/>
              <a:gd name="connsiteY69" fmla="*/ 408373 h 2743200"/>
              <a:gd name="connsiteX70" fmla="*/ 1528341 w 1761269"/>
              <a:gd name="connsiteY70" fmla="*/ 435006 h 2743200"/>
              <a:gd name="connsiteX71" fmla="*/ 1546097 w 1761269"/>
              <a:gd name="connsiteY71" fmla="*/ 452762 h 2743200"/>
              <a:gd name="connsiteX72" fmla="*/ 1581607 w 1761269"/>
              <a:gd name="connsiteY72" fmla="*/ 514905 h 2743200"/>
              <a:gd name="connsiteX73" fmla="*/ 1590485 w 1761269"/>
              <a:gd name="connsiteY73" fmla="*/ 550416 h 2743200"/>
              <a:gd name="connsiteX74" fmla="*/ 1608240 w 1761269"/>
              <a:gd name="connsiteY74" fmla="*/ 585927 h 2743200"/>
              <a:gd name="connsiteX75" fmla="*/ 1617118 w 1761269"/>
              <a:gd name="connsiteY75" fmla="*/ 612560 h 2743200"/>
              <a:gd name="connsiteX76" fmla="*/ 1634873 w 1761269"/>
              <a:gd name="connsiteY76" fmla="*/ 639193 h 2743200"/>
              <a:gd name="connsiteX77" fmla="*/ 1661506 w 1761269"/>
              <a:gd name="connsiteY77" fmla="*/ 719092 h 2743200"/>
              <a:gd name="connsiteX78" fmla="*/ 1670384 w 1761269"/>
              <a:gd name="connsiteY78" fmla="*/ 745725 h 2743200"/>
              <a:gd name="connsiteX79" fmla="*/ 1688139 w 1761269"/>
              <a:gd name="connsiteY79" fmla="*/ 816746 h 2743200"/>
              <a:gd name="connsiteX80" fmla="*/ 1705895 w 1761269"/>
              <a:gd name="connsiteY80" fmla="*/ 870012 h 2743200"/>
              <a:gd name="connsiteX81" fmla="*/ 1723650 w 1761269"/>
              <a:gd name="connsiteY81" fmla="*/ 941033 h 2743200"/>
              <a:gd name="connsiteX82" fmla="*/ 1741405 w 1761269"/>
              <a:gd name="connsiteY82" fmla="*/ 967666 h 2743200"/>
              <a:gd name="connsiteX83" fmla="*/ 1750283 w 1761269"/>
              <a:gd name="connsiteY83" fmla="*/ 1482571 h 2743200"/>
              <a:gd name="connsiteX84" fmla="*/ 1759161 w 1761269"/>
              <a:gd name="connsiteY84" fmla="*/ 1518082 h 2743200"/>
              <a:gd name="connsiteX85" fmla="*/ 1759161 w 1761269"/>
              <a:gd name="connsiteY85" fmla="*/ 1606859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761269" h="2743200">
                <a:moveTo>
                  <a:pt x="738229" y="2743200"/>
                </a:moveTo>
                <a:cubicBezTo>
                  <a:pt x="735270" y="2734322"/>
                  <a:pt x="733896" y="2724747"/>
                  <a:pt x="729351" y="2716567"/>
                </a:cubicBezTo>
                <a:cubicBezTo>
                  <a:pt x="718988" y="2697913"/>
                  <a:pt x="701765" y="2683114"/>
                  <a:pt x="693840" y="2663301"/>
                </a:cubicBezTo>
                <a:cubicBezTo>
                  <a:pt x="687922" y="2648505"/>
                  <a:pt x="683824" y="2632843"/>
                  <a:pt x="676085" y="2618913"/>
                </a:cubicBezTo>
                <a:cubicBezTo>
                  <a:pt x="668899" y="2605979"/>
                  <a:pt x="656638" y="2596336"/>
                  <a:pt x="649452" y="2583402"/>
                </a:cubicBezTo>
                <a:cubicBezTo>
                  <a:pt x="641713" y="2569472"/>
                  <a:pt x="638824" y="2553267"/>
                  <a:pt x="631697" y="2539014"/>
                </a:cubicBezTo>
                <a:cubicBezTo>
                  <a:pt x="623980" y="2523581"/>
                  <a:pt x="612781" y="2510059"/>
                  <a:pt x="605064" y="2494626"/>
                </a:cubicBezTo>
                <a:cubicBezTo>
                  <a:pt x="600879" y="2486256"/>
                  <a:pt x="601001" y="2476017"/>
                  <a:pt x="596186" y="2467993"/>
                </a:cubicBezTo>
                <a:cubicBezTo>
                  <a:pt x="591880" y="2460816"/>
                  <a:pt x="582867" y="2457335"/>
                  <a:pt x="578431" y="2450237"/>
                </a:cubicBezTo>
                <a:cubicBezTo>
                  <a:pt x="567910" y="2433403"/>
                  <a:pt x="561800" y="2414118"/>
                  <a:pt x="551798" y="2396971"/>
                </a:cubicBezTo>
                <a:cubicBezTo>
                  <a:pt x="541046" y="2378539"/>
                  <a:pt x="516287" y="2343705"/>
                  <a:pt x="516287" y="2343705"/>
                </a:cubicBezTo>
                <a:cubicBezTo>
                  <a:pt x="513328" y="2331868"/>
                  <a:pt x="512865" y="2319108"/>
                  <a:pt x="507409" y="2308195"/>
                </a:cubicBezTo>
                <a:cubicBezTo>
                  <a:pt x="503666" y="2300709"/>
                  <a:pt x="494883" y="2296975"/>
                  <a:pt x="489654" y="2290439"/>
                </a:cubicBezTo>
                <a:cubicBezTo>
                  <a:pt x="482989" y="2282107"/>
                  <a:pt x="477817" y="2272684"/>
                  <a:pt x="471899" y="2263806"/>
                </a:cubicBezTo>
                <a:cubicBezTo>
                  <a:pt x="468940" y="2251969"/>
                  <a:pt x="468478" y="2239209"/>
                  <a:pt x="463021" y="2228296"/>
                </a:cubicBezTo>
                <a:cubicBezTo>
                  <a:pt x="453478" y="2209210"/>
                  <a:pt x="427510" y="2175030"/>
                  <a:pt x="427510" y="2175030"/>
                </a:cubicBezTo>
                <a:cubicBezTo>
                  <a:pt x="398144" y="2086927"/>
                  <a:pt x="447412" y="2221506"/>
                  <a:pt x="392000" y="2121764"/>
                </a:cubicBezTo>
                <a:cubicBezTo>
                  <a:pt x="382911" y="2105403"/>
                  <a:pt x="382614" y="2085237"/>
                  <a:pt x="374244" y="2068497"/>
                </a:cubicBezTo>
                <a:cubicBezTo>
                  <a:pt x="367627" y="2055263"/>
                  <a:pt x="355453" y="2045534"/>
                  <a:pt x="347611" y="2032987"/>
                </a:cubicBezTo>
                <a:cubicBezTo>
                  <a:pt x="340597" y="2021765"/>
                  <a:pt x="335069" y="2009640"/>
                  <a:pt x="329856" y="1997476"/>
                </a:cubicBezTo>
                <a:cubicBezTo>
                  <a:pt x="324117" y="1984084"/>
                  <a:pt x="294662" y="1914250"/>
                  <a:pt x="285467" y="1882066"/>
                </a:cubicBezTo>
                <a:cubicBezTo>
                  <a:pt x="282115" y="1870335"/>
                  <a:pt x="282046" y="1857469"/>
                  <a:pt x="276590" y="1846556"/>
                </a:cubicBezTo>
                <a:cubicBezTo>
                  <a:pt x="272847" y="1839069"/>
                  <a:pt x="264753" y="1834719"/>
                  <a:pt x="258834" y="1828800"/>
                </a:cubicBezTo>
                <a:cubicBezTo>
                  <a:pt x="237705" y="1765412"/>
                  <a:pt x="251460" y="1791107"/>
                  <a:pt x="223324" y="1748901"/>
                </a:cubicBezTo>
                <a:cubicBezTo>
                  <a:pt x="204847" y="1674997"/>
                  <a:pt x="227345" y="1748066"/>
                  <a:pt x="196691" y="1686758"/>
                </a:cubicBezTo>
                <a:cubicBezTo>
                  <a:pt x="173642" y="1640660"/>
                  <a:pt x="204738" y="1677050"/>
                  <a:pt x="170058" y="1642369"/>
                </a:cubicBezTo>
                <a:cubicBezTo>
                  <a:pt x="167099" y="1633491"/>
                  <a:pt x="163751" y="1624734"/>
                  <a:pt x="161180" y="1615736"/>
                </a:cubicBezTo>
                <a:cubicBezTo>
                  <a:pt x="157828" y="1604004"/>
                  <a:pt x="157108" y="1591440"/>
                  <a:pt x="152302" y="1580226"/>
                </a:cubicBezTo>
                <a:cubicBezTo>
                  <a:pt x="148099" y="1570419"/>
                  <a:pt x="140465" y="1562471"/>
                  <a:pt x="134547" y="1553593"/>
                </a:cubicBezTo>
                <a:cubicBezTo>
                  <a:pt x="114955" y="1455633"/>
                  <a:pt x="144321" y="1548055"/>
                  <a:pt x="99036" y="1491449"/>
                </a:cubicBezTo>
                <a:cubicBezTo>
                  <a:pt x="93190" y="1484142"/>
                  <a:pt x="94344" y="1473186"/>
                  <a:pt x="90159" y="1464816"/>
                </a:cubicBezTo>
                <a:cubicBezTo>
                  <a:pt x="85387" y="1455273"/>
                  <a:pt x="78322" y="1447061"/>
                  <a:pt x="72403" y="1438183"/>
                </a:cubicBezTo>
                <a:cubicBezTo>
                  <a:pt x="62552" y="1408628"/>
                  <a:pt x="51519" y="1380070"/>
                  <a:pt x="45770" y="1349406"/>
                </a:cubicBezTo>
                <a:cubicBezTo>
                  <a:pt x="39136" y="1314022"/>
                  <a:pt x="33933" y="1278385"/>
                  <a:pt x="28015" y="1242874"/>
                </a:cubicBezTo>
                <a:cubicBezTo>
                  <a:pt x="25056" y="1225119"/>
                  <a:pt x="23502" y="1207071"/>
                  <a:pt x="19137" y="1189608"/>
                </a:cubicBezTo>
                <a:lnTo>
                  <a:pt x="10260" y="1154097"/>
                </a:lnTo>
                <a:cubicBezTo>
                  <a:pt x="7301" y="1071239"/>
                  <a:pt x="0" y="988422"/>
                  <a:pt x="1382" y="905523"/>
                </a:cubicBezTo>
                <a:cubicBezTo>
                  <a:pt x="2963" y="810656"/>
                  <a:pt x="11469" y="716007"/>
                  <a:pt x="19137" y="621437"/>
                </a:cubicBezTo>
                <a:cubicBezTo>
                  <a:pt x="20356" y="606397"/>
                  <a:pt x="21887" y="590838"/>
                  <a:pt x="28015" y="577049"/>
                </a:cubicBezTo>
                <a:cubicBezTo>
                  <a:pt x="34024" y="563528"/>
                  <a:pt x="45770" y="553375"/>
                  <a:pt x="54648" y="541538"/>
                </a:cubicBezTo>
                <a:cubicBezTo>
                  <a:pt x="75916" y="413934"/>
                  <a:pt x="47237" y="541074"/>
                  <a:pt x="81281" y="461639"/>
                </a:cubicBezTo>
                <a:cubicBezTo>
                  <a:pt x="86087" y="450425"/>
                  <a:pt x="86301" y="437704"/>
                  <a:pt x="90159" y="426129"/>
                </a:cubicBezTo>
                <a:cubicBezTo>
                  <a:pt x="113918" y="354851"/>
                  <a:pt x="97707" y="406370"/>
                  <a:pt x="125669" y="355107"/>
                </a:cubicBezTo>
                <a:cubicBezTo>
                  <a:pt x="138343" y="331871"/>
                  <a:pt x="152810" y="309196"/>
                  <a:pt x="161180" y="284086"/>
                </a:cubicBezTo>
                <a:cubicBezTo>
                  <a:pt x="164139" y="275208"/>
                  <a:pt x="165873" y="265823"/>
                  <a:pt x="170058" y="257453"/>
                </a:cubicBezTo>
                <a:cubicBezTo>
                  <a:pt x="174830" y="247910"/>
                  <a:pt x="181895" y="239698"/>
                  <a:pt x="187813" y="230820"/>
                </a:cubicBezTo>
                <a:cubicBezTo>
                  <a:pt x="194604" y="203655"/>
                  <a:pt x="194011" y="189111"/>
                  <a:pt x="214446" y="168676"/>
                </a:cubicBezTo>
                <a:cubicBezTo>
                  <a:pt x="260598" y="122524"/>
                  <a:pt x="223686" y="177100"/>
                  <a:pt x="258834" y="133165"/>
                </a:cubicBezTo>
                <a:cubicBezTo>
                  <a:pt x="265499" y="124833"/>
                  <a:pt x="267542" y="112187"/>
                  <a:pt x="276590" y="106532"/>
                </a:cubicBezTo>
                <a:cubicBezTo>
                  <a:pt x="292461" y="96613"/>
                  <a:pt x="312479" y="95728"/>
                  <a:pt x="329856" y="88777"/>
                </a:cubicBezTo>
                <a:cubicBezTo>
                  <a:pt x="344652" y="82859"/>
                  <a:pt x="359682" y="77494"/>
                  <a:pt x="374244" y="71022"/>
                </a:cubicBezTo>
                <a:cubicBezTo>
                  <a:pt x="386338" y="65647"/>
                  <a:pt x="397363" y="57913"/>
                  <a:pt x="409755" y="53266"/>
                </a:cubicBezTo>
                <a:cubicBezTo>
                  <a:pt x="421179" y="48982"/>
                  <a:pt x="433429" y="47348"/>
                  <a:pt x="445266" y="44389"/>
                </a:cubicBezTo>
                <a:cubicBezTo>
                  <a:pt x="457103" y="38470"/>
                  <a:pt x="468221" y="30818"/>
                  <a:pt x="480776" y="26633"/>
                </a:cubicBezTo>
                <a:cubicBezTo>
                  <a:pt x="532139" y="9512"/>
                  <a:pt x="561905" y="7434"/>
                  <a:pt x="613941" y="0"/>
                </a:cubicBezTo>
                <a:lnTo>
                  <a:pt x="1048947" y="8878"/>
                </a:lnTo>
                <a:cubicBezTo>
                  <a:pt x="1085649" y="10263"/>
                  <a:pt x="1090660" y="23873"/>
                  <a:pt x="1119968" y="44389"/>
                </a:cubicBezTo>
                <a:cubicBezTo>
                  <a:pt x="1137450" y="56626"/>
                  <a:pt x="1155479" y="68062"/>
                  <a:pt x="1173234" y="79899"/>
                </a:cubicBezTo>
                <a:cubicBezTo>
                  <a:pt x="1182112" y="85818"/>
                  <a:pt x="1189516" y="95067"/>
                  <a:pt x="1199867" y="97655"/>
                </a:cubicBezTo>
                <a:lnTo>
                  <a:pt x="1235378" y="106532"/>
                </a:lnTo>
                <a:cubicBezTo>
                  <a:pt x="1244256" y="115410"/>
                  <a:pt x="1251795" y="125868"/>
                  <a:pt x="1262011" y="133165"/>
                </a:cubicBezTo>
                <a:cubicBezTo>
                  <a:pt x="1272780" y="140857"/>
                  <a:pt x="1287279" y="142541"/>
                  <a:pt x="1297522" y="150921"/>
                </a:cubicBezTo>
                <a:cubicBezTo>
                  <a:pt x="1320195" y="169471"/>
                  <a:pt x="1338951" y="192349"/>
                  <a:pt x="1359666" y="213064"/>
                </a:cubicBezTo>
                <a:cubicBezTo>
                  <a:pt x="1365585" y="218983"/>
                  <a:pt x="1372399" y="224124"/>
                  <a:pt x="1377421" y="230820"/>
                </a:cubicBezTo>
                <a:cubicBezTo>
                  <a:pt x="1386299" y="242657"/>
                  <a:pt x="1394311" y="255195"/>
                  <a:pt x="1404054" y="266330"/>
                </a:cubicBezTo>
                <a:cubicBezTo>
                  <a:pt x="1415077" y="278928"/>
                  <a:pt x="1427728" y="290004"/>
                  <a:pt x="1439565" y="301841"/>
                </a:cubicBezTo>
                <a:cubicBezTo>
                  <a:pt x="1445483" y="307760"/>
                  <a:pt x="1452677" y="312633"/>
                  <a:pt x="1457320" y="319597"/>
                </a:cubicBezTo>
                <a:cubicBezTo>
                  <a:pt x="1463238" y="328475"/>
                  <a:pt x="1468410" y="337899"/>
                  <a:pt x="1475075" y="346230"/>
                </a:cubicBezTo>
                <a:cubicBezTo>
                  <a:pt x="1480304" y="352766"/>
                  <a:pt x="1487966" y="357174"/>
                  <a:pt x="1492831" y="363985"/>
                </a:cubicBezTo>
                <a:cubicBezTo>
                  <a:pt x="1502860" y="378026"/>
                  <a:pt x="1511747" y="392940"/>
                  <a:pt x="1519464" y="408373"/>
                </a:cubicBezTo>
                <a:cubicBezTo>
                  <a:pt x="1523649" y="416743"/>
                  <a:pt x="1523526" y="426982"/>
                  <a:pt x="1528341" y="435006"/>
                </a:cubicBezTo>
                <a:cubicBezTo>
                  <a:pt x="1532647" y="442183"/>
                  <a:pt x="1540178" y="446843"/>
                  <a:pt x="1546097" y="452762"/>
                </a:cubicBezTo>
                <a:cubicBezTo>
                  <a:pt x="1573246" y="534215"/>
                  <a:pt x="1527866" y="407425"/>
                  <a:pt x="1581607" y="514905"/>
                </a:cubicBezTo>
                <a:cubicBezTo>
                  <a:pt x="1587064" y="525818"/>
                  <a:pt x="1586201" y="538992"/>
                  <a:pt x="1590485" y="550416"/>
                </a:cubicBezTo>
                <a:cubicBezTo>
                  <a:pt x="1595132" y="562807"/>
                  <a:pt x="1603027" y="573763"/>
                  <a:pt x="1608240" y="585927"/>
                </a:cubicBezTo>
                <a:cubicBezTo>
                  <a:pt x="1611926" y="594528"/>
                  <a:pt x="1612933" y="604190"/>
                  <a:pt x="1617118" y="612560"/>
                </a:cubicBezTo>
                <a:cubicBezTo>
                  <a:pt x="1621890" y="622103"/>
                  <a:pt x="1630540" y="629443"/>
                  <a:pt x="1634873" y="639193"/>
                </a:cubicBezTo>
                <a:cubicBezTo>
                  <a:pt x="1634884" y="639218"/>
                  <a:pt x="1657063" y="705762"/>
                  <a:pt x="1661506" y="719092"/>
                </a:cubicBezTo>
                <a:cubicBezTo>
                  <a:pt x="1664465" y="727970"/>
                  <a:pt x="1668114" y="736646"/>
                  <a:pt x="1670384" y="745725"/>
                </a:cubicBezTo>
                <a:cubicBezTo>
                  <a:pt x="1676302" y="769399"/>
                  <a:pt x="1680422" y="793596"/>
                  <a:pt x="1688139" y="816746"/>
                </a:cubicBezTo>
                <a:cubicBezTo>
                  <a:pt x="1694058" y="834501"/>
                  <a:pt x="1702225" y="851660"/>
                  <a:pt x="1705895" y="870012"/>
                </a:cubicBezTo>
                <a:cubicBezTo>
                  <a:pt x="1709272" y="886900"/>
                  <a:pt x="1714549" y="922831"/>
                  <a:pt x="1723650" y="941033"/>
                </a:cubicBezTo>
                <a:cubicBezTo>
                  <a:pt x="1728422" y="950576"/>
                  <a:pt x="1735487" y="958788"/>
                  <a:pt x="1741405" y="967666"/>
                </a:cubicBezTo>
                <a:cubicBezTo>
                  <a:pt x="1744364" y="1139301"/>
                  <a:pt x="1744748" y="1311000"/>
                  <a:pt x="1750283" y="1482571"/>
                </a:cubicBezTo>
                <a:cubicBezTo>
                  <a:pt x="1750676" y="1494766"/>
                  <a:pt x="1758292" y="1505912"/>
                  <a:pt x="1759161" y="1518082"/>
                </a:cubicBezTo>
                <a:cubicBezTo>
                  <a:pt x="1761269" y="1547599"/>
                  <a:pt x="1759161" y="1577267"/>
                  <a:pt x="1759161" y="1606859"/>
                </a:cubicBezTo>
              </a:path>
            </a:pathLst>
          </a:cu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 69"/>
          <p:cNvSpPr/>
          <p:nvPr/>
        </p:nvSpPr>
        <p:spPr>
          <a:xfrm flipH="1">
            <a:off x="4283968" y="188640"/>
            <a:ext cx="288032" cy="2743200"/>
          </a:xfrm>
          <a:custGeom>
            <a:avLst/>
            <a:gdLst>
              <a:gd name="connsiteX0" fmla="*/ 738229 w 1761269"/>
              <a:gd name="connsiteY0" fmla="*/ 2743200 h 2743200"/>
              <a:gd name="connsiteX1" fmla="*/ 729351 w 1761269"/>
              <a:gd name="connsiteY1" fmla="*/ 2716567 h 2743200"/>
              <a:gd name="connsiteX2" fmla="*/ 693840 w 1761269"/>
              <a:gd name="connsiteY2" fmla="*/ 2663301 h 2743200"/>
              <a:gd name="connsiteX3" fmla="*/ 676085 w 1761269"/>
              <a:gd name="connsiteY3" fmla="*/ 2618913 h 2743200"/>
              <a:gd name="connsiteX4" fmla="*/ 649452 w 1761269"/>
              <a:gd name="connsiteY4" fmla="*/ 2583402 h 2743200"/>
              <a:gd name="connsiteX5" fmla="*/ 631697 w 1761269"/>
              <a:gd name="connsiteY5" fmla="*/ 2539014 h 2743200"/>
              <a:gd name="connsiteX6" fmla="*/ 605064 w 1761269"/>
              <a:gd name="connsiteY6" fmla="*/ 2494626 h 2743200"/>
              <a:gd name="connsiteX7" fmla="*/ 596186 w 1761269"/>
              <a:gd name="connsiteY7" fmla="*/ 2467993 h 2743200"/>
              <a:gd name="connsiteX8" fmla="*/ 578431 w 1761269"/>
              <a:gd name="connsiteY8" fmla="*/ 2450237 h 2743200"/>
              <a:gd name="connsiteX9" fmla="*/ 551798 w 1761269"/>
              <a:gd name="connsiteY9" fmla="*/ 2396971 h 2743200"/>
              <a:gd name="connsiteX10" fmla="*/ 516287 w 1761269"/>
              <a:gd name="connsiteY10" fmla="*/ 2343705 h 2743200"/>
              <a:gd name="connsiteX11" fmla="*/ 507409 w 1761269"/>
              <a:gd name="connsiteY11" fmla="*/ 2308195 h 2743200"/>
              <a:gd name="connsiteX12" fmla="*/ 489654 w 1761269"/>
              <a:gd name="connsiteY12" fmla="*/ 2290439 h 2743200"/>
              <a:gd name="connsiteX13" fmla="*/ 471899 w 1761269"/>
              <a:gd name="connsiteY13" fmla="*/ 2263806 h 2743200"/>
              <a:gd name="connsiteX14" fmla="*/ 463021 w 1761269"/>
              <a:gd name="connsiteY14" fmla="*/ 2228296 h 2743200"/>
              <a:gd name="connsiteX15" fmla="*/ 427510 w 1761269"/>
              <a:gd name="connsiteY15" fmla="*/ 2175030 h 2743200"/>
              <a:gd name="connsiteX16" fmla="*/ 392000 w 1761269"/>
              <a:gd name="connsiteY16" fmla="*/ 2121764 h 2743200"/>
              <a:gd name="connsiteX17" fmla="*/ 374244 w 1761269"/>
              <a:gd name="connsiteY17" fmla="*/ 2068497 h 2743200"/>
              <a:gd name="connsiteX18" fmla="*/ 347611 w 1761269"/>
              <a:gd name="connsiteY18" fmla="*/ 2032987 h 2743200"/>
              <a:gd name="connsiteX19" fmla="*/ 329856 w 1761269"/>
              <a:gd name="connsiteY19" fmla="*/ 1997476 h 2743200"/>
              <a:gd name="connsiteX20" fmla="*/ 285467 w 1761269"/>
              <a:gd name="connsiteY20" fmla="*/ 1882066 h 2743200"/>
              <a:gd name="connsiteX21" fmla="*/ 276590 w 1761269"/>
              <a:gd name="connsiteY21" fmla="*/ 1846556 h 2743200"/>
              <a:gd name="connsiteX22" fmla="*/ 258834 w 1761269"/>
              <a:gd name="connsiteY22" fmla="*/ 1828800 h 2743200"/>
              <a:gd name="connsiteX23" fmla="*/ 223324 w 1761269"/>
              <a:gd name="connsiteY23" fmla="*/ 1748901 h 2743200"/>
              <a:gd name="connsiteX24" fmla="*/ 196691 w 1761269"/>
              <a:gd name="connsiteY24" fmla="*/ 1686758 h 2743200"/>
              <a:gd name="connsiteX25" fmla="*/ 170058 w 1761269"/>
              <a:gd name="connsiteY25" fmla="*/ 1642369 h 2743200"/>
              <a:gd name="connsiteX26" fmla="*/ 161180 w 1761269"/>
              <a:gd name="connsiteY26" fmla="*/ 1615736 h 2743200"/>
              <a:gd name="connsiteX27" fmla="*/ 152302 w 1761269"/>
              <a:gd name="connsiteY27" fmla="*/ 1580226 h 2743200"/>
              <a:gd name="connsiteX28" fmla="*/ 134547 w 1761269"/>
              <a:gd name="connsiteY28" fmla="*/ 1553593 h 2743200"/>
              <a:gd name="connsiteX29" fmla="*/ 99036 w 1761269"/>
              <a:gd name="connsiteY29" fmla="*/ 1491449 h 2743200"/>
              <a:gd name="connsiteX30" fmla="*/ 90159 w 1761269"/>
              <a:gd name="connsiteY30" fmla="*/ 1464816 h 2743200"/>
              <a:gd name="connsiteX31" fmla="*/ 72403 w 1761269"/>
              <a:gd name="connsiteY31" fmla="*/ 1438183 h 2743200"/>
              <a:gd name="connsiteX32" fmla="*/ 45770 w 1761269"/>
              <a:gd name="connsiteY32" fmla="*/ 1349406 h 2743200"/>
              <a:gd name="connsiteX33" fmla="*/ 28015 w 1761269"/>
              <a:gd name="connsiteY33" fmla="*/ 1242874 h 2743200"/>
              <a:gd name="connsiteX34" fmla="*/ 19137 w 1761269"/>
              <a:gd name="connsiteY34" fmla="*/ 1189608 h 2743200"/>
              <a:gd name="connsiteX35" fmla="*/ 10260 w 1761269"/>
              <a:gd name="connsiteY35" fmla="*/ 1154097 h 2743200"/>
              <a:gd name="connsiteX36" fmla="*/ 1382 w 1761269"/>
              <a:gd name="connsiteY36" fmla="*/ 905523 h 2743200"/>
              <a:gd name="connsiteX37" fmla="*/ 19137 w 1761269"/>
              <a:gd name="connsiteY37" fmla="*/ 621437 h 2743200"/>
              <a:gd name="connsiteX38" fmla="*/ 28015 w 1761269"/>
              <a:gd name="connsiteY38" fmla="*/ 577049 h 2743200"/>
              <a:gd name="connsiteX39" fmla="*/ 54648 w 1761269"/>
              <a:gd name="connsiteY39" fmla="*/ 541538 h 2743200"/>
              <a:gd name="connsiteX40" fmla="*/ 81281 w 1761269"/>
              <a:gd name="connsiteY40" fmla="*/ 461639 h 2743200"/>
              <a:gd name="connsiteX41" fmla="*/ 90159 w 1761269"/>
              <a:gd name="connsiteY41" fmla="*/ 426129 h 2743200"/>
              <a:gd name="connsiteX42" fmla="*/ 125669 w 1761269"/>
              <a:gd name="connsiteY42" fmla="*/ 355107 h 2743200"/>
              <a:gd name="connsiteX43" fmla="*/ 161180 w 1761269"/>
              <a:gd name="connsiteY43" fmla="*/ 284086 h 2743200"/>
              <a:gd name="connsiteX44" fmla="*/ 170058 w 1761269"/>
              <a:gd name="connsiteY44" fmla="*/ 257453 h 2743200"/>
              <a:gd name="connsiteX45" fmla="*/ 187813 w 1761269"/>
              <a:gd name="connsiteY45" fmla="*/ 230820 h 2743200"/>
              <a:gd name="connsiteX46" fmla="*/ 214446 w 1761269"/>
              <a:gd name="connsiteY46" fmla="*/ 168676 h 2743200"/>
              <a:gd name="connsiteX47" fmla="*/ 258834 w 1761269"/>
              <a:gd name="connsiteY47" fmla="*/ 133165 h 2743200"/>
              <a:gd name="connsiteX48" fmla="*/ 276590 w 1761269"/>
              <a:gd name="connsiteY48" fmla="*/ 106532 h 2743200"/>
              <a:gd name="connsiteX49" fmla="*/ 329856 w 1761269"/>
              <a:gd name="connsiteY49" fmla="*/ 88777 h 2743200"/>
              <a:gd name="connsiteX50" fmla="*/ 374244 w 1761269"/>
              <a:gd name="connsiteY50" fmla="*/ 71022 h 2743200"/>
              <a:gd name="connsiteX51" fmla="*/ 409755 w 1761269"/>
              <a:gd name="connsiteY51" fmla="*/ 53266 h 2743200"/>
              <a:gd name="connsiteX52" fmla="*/ 445266 w 1761269"/>
              <a:gd name="connsiteY52" fmla="*/ 44389 h 2743200"/>
              <a:gd name="connsiteX53" fmla="*/ 480776 w 1761269"/>
              <a:gd name="connsiteY53" fmla="*/ 26633 h 2743200"/>
              <a:gd name="connsiteX54" fmla="*/ 613941 w 1761269"/>
              <a:gd name="connsiteY54" fmla="*/ 0 h 2743200"/>
              <a:gd name="connsiteX55" fmla="*/ 1048947 w 1761269"/>
              <a:gd name="connsiteY55" fmla="*/ 8878 h 2743200"/>
              <a:gd name="connsiteX56" fmla="*/ 1119968 w 1761269"/>
              <a:gd name="connsiteY56" fmla="*/ 44389 h 2743200"/>
              <a:gd name="connsiteX57" fmla="*/ 1173234 w 1761269"/>
              <a:gd name="connsiteY57" fmla="*/ 79899 h 2743200"/>
              <a:gd name="connsiteX58" fmla="*/ 1199867 w 1761269"/>
              <a:gd name="connsiteY58" fmla="*/ 97655 h 2743200"/>
              <a:gd name="connsiteX59" fmla="*/ 1235378 w 1761269"/>
              <a:gd name="connsiteY59" fmla="*/ 106532 h 2743200"/>
              <a:gd name="connsiteX60" fmla="*/ 1262011 w 1761269"/>
              <a:gd name="connsiteY60" fmla="*/ 133165 h 2743200"/>
              <a:gd name="connsiteX61" fmla="*/ 1297522 w 1761269"/>
              <a:gd name="connsiteY61" fmla="*/ 150921 h 2743200"/>
              <a:gd name="connsiteX62" fmla="*/ 1359666 w 1761269"/>
              <a:gd name="connsiteY62" fmla="*/ 213064 h 2743200"/>
              <a:gd name="connsiteX63" fmla="*/ 1377421 w 1761269"/>
              <a:gd name="connsiteY63" fmla="*/ 230820 h 2743200"/>
              <a:gd name="connsiteX64" fmla="*/ 1404054 w 1761269"/>
              <a:gd name="connsiteY64" fmla="*/ 266330 h 2743200"/>
              <a:gd name="connsiteX65" fmla="*/ 1439565 w 1761269"/>
              <a:gd name="connsiteY65" fmla="*/ 301841 h 2743200"/>
              <a:gd name="connsiteX66" fmla="*/ 1457320 w 1761269"/>
              <a:gd name="connsiteY66" fmla="*/ 319597 h 2743200"/>
              <a:gd name="connsiteX67" fmla="*/ 1475075 w 1761269"/>
              <a:gd name="connsiteY67" fmla="*/ 346230 h 2743200"/>
              <a:gd name="connsiteX68" fmla="*/ 1492831 w 1761269"/>
              <a:gd name="connsiteY68" fmla="*/ 363985 h 2743200"/>
              <a:gd name="connsiteX69" fmla="*/ 1519464 w 1761269"/>
              <a:gd name="connsiteY69" fmla="*/ 408373 h 2743200"/>
              <a:gd name="connsiteX70" fmla="*/ 1528341 w 1761269"/>
              <a:gd name="connsiteY70" fmla="*/ 435006 h 2743200"/>
              <a:gd name="connsiteX71" fmla="*/ 1546097 w 1761269"/>
              <a:gd name="connsiteY71" fmla="*/ 452762 h 2743200"/>
              <a:gd name="connsiteX72" fmla="*/ 1581607 w 1761269"/>
              <a:gd name="connsiteY72" fmla="*/ 514905 h 2743200"/>
              <a:gd name="connsiteX73" fmla="*/ 1590485 w 1761269"/>
              <a:gd name="connsiteY73" fmla="*/ 550416 h 2743200"/>
              <a:gd name="connsiteX74" fmla="*/ 1608240 w 1761269"/>
              <a:gd name="connsiteY74" fmla="*/ 585927 h 2743200"/>
              <a:gd name="connsiteX75" fmla="*/ 1617118 w 1761269"/>
              <a:gd name="connsiteY75" fmla="*/ 612560 h 2743200"/>
              <a:gd name="connsiteX76" fmla="*/ 1634873 w 1761269"/>
              <a:gd name="connsiteY76" fmla="*/ 639193 h 2743200"/>
              <a:gd name="connsiteX77" fmla="*/ 1661506 w 1761269"/>
              <a:gd name="connsiteY77" fmla="*/ 719092 h 2743200"/>
              <a:gd name="connsiteX78" fmla="*/ 1670384 w 1761269"/>
              <a:gd name="connsiteY78" fmla="*/ 745725 h 2743200"/>
              <a:gd name="connsiteX79" fmla="*/ 1688139 w 1761269"/>
              <a:gd name="connsiteY79" fmla="*/ 816746 h 2743200"/>
              <a:gd name="connsiteX80" fmla="*/ 1705895 w 1761269"/>
              <a:gd name="connsiteY80" fmla="*/ 870012 h 2743200"/>
              <a:gd name="connsiteX81" fmla="*/ 1723650 w 1761269"/>
              <a:gd name="connsiteY81" fmla="*/ 941033 h 2743200"/>
              <a:gd name="connsiteX82" fmla="*/ 1741405 w 1761269"/>
              <a:gd name="connsiteY82" fmla="*/ 967666 h 2743200"/>
              <a:gd name="connsiteX83" fmla="*/ 1750283 w 1761269"/>
              <a:gd name="connsiteY83" fmla="*/ 1482571 h 2743200"/>
              <a:gd name="connsiteX84" fmla="*/ 1759161 w 1761269"/>
              <a:gd name="connsiteY84" fmla="*/ 1518082 h 2743200"/>
              <a:gd name="connsiteX85" fmla="*/ 1759161 w 1761269"/>
              <a:gd name="connsiteY85" fmla="*/ 1606859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761269" h="2743200">
                <a:moveTo>
                  <a:pt x="738229" y="2743200"/>
                </a:moveTo>
                <a:cubicBezTo>
                  <a:pt x="735270" y="2734322"/>
                  <a:pt x="733896" y="2724747"/>
                  <a:pt x="729351" y="2716567"/>
                </a:cubicBezTo>
                <a:cubicBezTo>
                  <a:pt x="718988" y="2697913"/>
                  <a:pt x="701765" y="2683114"/>
                  <a:pt x="693840" y="2663301"/>
                </a:cubicBezTo>
                <a:cubicBezTo>
                  <a:pt x="687922" y="2648505"/>
                  <a:pt x="683824" y="2632843"/>
                  <a:pt x="676085" y="2618913"/>
                </a:cubicBezTo>
                <a:cubicBezTo>
                  <a:pt x="668899" y="2605979"/>
                  <a:pt x="656638" y="2596336"/>
                  <a:pt x="649452" y="2583402"/>
                </a:cubicBezTo>
                <a:cubicBezTo>
                  <a:pt x="641713" y="2569472"/>
                  <a:pt x="638824" y="2553267"/>
                  <a:pt x="631697" y="2539014"/>
                </a:cubicBezTo>
                <a:cubicBezTo>
                  <a:pt x="623980" y="2523581"/>
                  <a:pt x="612781" y="2510059"/>
                  <a:pt x="605064" y="2494626"/>
                </a:cubicBezTo>
                <a:cubicBezTo>
                  <a:pt x="600879" y="2486256"/>
                  <a:pt x="601001" y="2476017"/>
                  <a:pt x="596186" y="2467993"/>
                </a:cubicBezTo>
                <a:cubicBezTo>
                  <a:pt x="591880" y="2460816"/>
                  <a:pt x="582867" y="2457335"/>
                  <a:pt x="578431" y="2450237"/>
                </a:cubicBezTo>
                <a:cubicBezTo>
                  <a:pt x="567910" y="2433403"/>
                  <a:pt x="561800" y="2414118"/>
                  <a:pt x="551798" y="2396971"/>
                </a:cubicBezTo>
                <a:cubicBezTo>
                  <a:pt x="541046" y="2378539"/>
                  <a:pt x="516287" y="2343705"/>
                  <a:pt x="516287" y="2343705"/>
                </a:cubicBezTo>
                <a:cubicBezTo>
                  <a:pt x="513328" y="2331868"/>
                  <a:pt x="512865" y="2319108"/>
                  <a:pt x="507409" y="2308195"/>
                </a:cubicBezTo>
                <a:cubicBezTo>
                  <a:pt x="503666" y="2300709"/>
                  <a:pt x="494883" y="2296975"/>
                  <a:pt x="489654" y="2290439"/>
                </a:cubicBezTo>
                <a:cubicBezTo>
                  <a:pt x="482989" y="2282107"/>
                  <a:pt x="477817" y="2272684"/>
                  <a:pt x="471899" y="2263806"/>
                </a:cubicBezTo>
                <a:cubicBezTo>
                  <a:pt x="468940" y="2251969"/>
                  <a:pt x="468478" y="2239209"/>
                  <a:pt x="463021" y="2228296"/>
                </a:cubicBezTo>
                <a:cubicBezTo>
                  <a:pt x="453478" y="2209210"/>
                  <a:pt x="427510" y="2175030"/>
                  <a:pt x="427510" y="2175030"/>
                </a:cubicBezTo>
                <a:cubicBezTo>
                  <a:pt x="398144" y="2086927"/>
                  <a:pt x="447412" y="2221506"/>
                  <a:pt x="392000" y="2121764"/>
                </a:cubicBezTo>
                <a:cubicBezTo>
                  <a:pt x="382911" y="2105403"/>
                  <a:pt x="382614" y="2085237"/>
                  <a:pt x="374244" y="2068497"/>
                </a:cubicBezTo>
                <a:cubicBezTo>
                  <a:pt x="367627" y="2055263"/>
                  <a:pt x="355453" y="2045534"/>
                  <a:pt x="347611" y="2032987"/>
                </a:cubicBezTo>
                <a:cubicBezTo>
                  <a:pt x="340597" y="2021765"/>
                  <a:pt x="335069" y="2009640"/>
                  <a:pt x="329856" y="1997476"/>
                </a:cubicBezTo>
                <a:cubicBezTo>
                  <a:pt x="324117" y="1984084"/>
                  <a:pt x="294662" y="1914250"/>
                  <a:pt x="285467" y="1882066"/>
                </a:cubicBezTo>
                <a:cubicBezTo>
                  <a:pt x="282115" y="1870335"/>
                  <a:pt x="282046" y="1857469"/>
                  <a:pt x="276590" y="1846556"/>
                </a:cubicBezTo>
                <a:cubicBezTo>
                  <a:pt x="272847" y="1839069"/>
                  <a:pt x="264753" y="1834719"/>
                  <a:pt x="258834" y="1828800"/>
                </a:cubicBezTo>
                <a:cubicBezTo>
                  <a:pt x="237705" y="1765412"/>
                  <a:pt x="251460" y="1791107"/>
                  <a:pt x="223324" y="1748901"/>
                </a:cubicBezTo>
                <a:cubicBezTo>
                  <a:pt x="204847" y="1674997"/>
                  <a:pt x="227345" y="1748066"/>
                  <a:pt x="196691" y="1686758"/>
                </a:cubicBezTo>
                <a:cubicBezTo>
                  <a:pt x="173642" y="1640660"/>
                  <a:pt x="204738" y="1677050"/>
                  <a:pt x="170058" y="1642369"/>
                </a:cubicBezTo>
                <a:cubicBezTo>
                  <a:pt x="167099" y="1633491"/>
                  <a:pt x="163751" y="1624734"/>
                  <a:pt x="161180" y="1615736"/>
                </a:cubicBezTo>
                <a:cubicBezTo>
                  <a:pt x="157828" y="1604004"/>
                  <a:pt x="157108" y="1591440"/>
                  <a:pt x="152302" y="1580226"/>
                </a:cubicBezTo>
                <a:cubicBezTo>
                  <a:pt x="148099" y="1570419"/>
                  <a:pt x="140465" y="1562471"/>
                  <a:pt x="134547" y="1553593"/>
                </a:cubicBezTo>
                <a:cubicBezTo>
                  <a:pt x="114955" y="1455633"/>
                  <a:pt x="144321" y="1548055"/>
                  <a:pt x="99036" y="1491449"/>
                </a:cubicBezTo>
                <a:cubicBezTo>
                  <a:pt x="93190" y="1484142"/>
                  <a:pt x="94344" y="1473186"/>
                  <a:pt x="90159" y="1464816"/>
                </a:cubicBezTo>
                <a:cubicBezTo>
                  <a:pt x="85387" y="1455273"/>
                  <a:pt x="78322" y="1447061"/>
                  <a:pt x="72403" y="1438183"/>
                </a:cubicBezTo>
                <a:cubicBezTo>
                  <a:pt x="62552" y="1408628"/>
                  <a:pt x="51519" y="1380070"/>
                  <a:pt x="45770" y="1349406"/>
                </a:cubicBezTo>
                <a:cubicBezTo>
                  <a:pt x="39136" y="1314022"/>
                  <a:pt x="33933" y="1278385"/>
                  <a:pt x="28015" y="1242874"/>
                </a:cubicBezTo>
                <a:cubicBezTo>
                  <a:pt x="25056" y="1225119"/>
                  <a:pt x="23502" y="1207071"/>
                  <a:pt x="19137" y="1189608"/>
                </a:cubicBezTo>
                <a:lnTo>
                  <a:pt x="10260" y="1154097"/>
                </a:lnTo>
                <a:cubicBezTo>
                  <a:pt x="7301" y="1071239"/>
                  <a:pt x="0" y="988422"/>
                  <a:pt x="1382" y="905523"/>
                </a:cubicBezTo>
                <a:cubicBezTo>
                  <a:pt x="2963" y="810656"/>
                  <a:pt x="11469" y="716007"/>
                  <a:pt x="19137" y="621437"/>
                </a:cubicBezTo>
                <a:cubicBezTo>
                  <a:pt x="20356" y="606397"/>
                  <a:pt x="21887" y="590838"/>
                  <a:pt x="28015" y="577049"/>
                </a:cubicBezTo>
                <a:cubicBezTo>
                  <a:pt x="34024" y="563528"/>
                  <a:pt x="45770" y="553375"/>
                  <a:pt x="54648" y="541538"/>
                </a:cubicBezTo>
                <a:cubicBezTo>
                  <a:pt x="75916" y="413934"/>
                  <a:pt x="47237" y="541074"/>
                  <a:pt x="81281" y="461639"/>
                </a:cubicBezTo>
                <a:cubicBezTo>
                  <a:pt x="86087" y="450425"/>
                  <a:pt x="86301" y="437704"/>
                  <a:pt x="90159" y="426129"/>
                </a:cubicBezTo>
                <a:cubicBezTo>
                  <a:pt x="113918" y="354851"/>
                  <a:pt x="97707" y="406370"/>
                  <a:pt x="125669" y="355107"/>
                </a:cubicBezTo>
                <a:cubicBezTo>
                  <a:pt x="138343" y="331871"/>
                  <a:pt x="152810" y="309196"/>
                  <a:pt x="161180" y="284086"/>
                </a:cubicBezTo>
                <a:cubicBezTo>
                  <a:pt x="164139" y="275208"/>
                  <a:pt x="165873" y="265823"/>
                  <a:pt x="170058" y="257453"/>
                </a:cubicBezTo>
                <a:cubicBezTo>
                  <a:pt x="174830" y="247910"/>
                  <a:pt x="181895" y="239698"/>
                  <a:pt x="187813" y="230820"/>
                </a:cubicBezTo>
                <a:cubicBezTo>
                  <a:pt x="194604" y="203655"/>
                  <a:pt x="194011" y="189111"/>
                  <a:pt x="214446" y="168676"/>
                </a:cubicBezTo>
                <a:cubicBezTo>
                  <a:pt x="260598" y="122524"/>
                  <a:pt x="223686" y="177100"/>
                  <a:pt x="258834" y="133165"/>
                </a:cubicBezTo>
                <a:cubicBezTo>
                  <a:pt x="265499" y="124833"/>
                  <a:pt x="267542" y="112187"/>
                  <a:pt x="276590" y="106532"/>
                </a:cubicBezTo>
                <a:cubicBezTo>
                  <a:pt x="292461" y="96613"/>
                  <a:pt x="312479" y="95728"/>
                  <a:pt x="329856" y="88777"/>
                </a:cubicBezTo>
                <a:cubicBezTo>
                  <a:pt x="344652" y="82859"/>
                  <a:pt x="359682" y="77494"/>
                  <a:pt x="374244" y="71022"/>
                </a:cubicBezTo>
                <a:cubicBezTo>
                  <a:pt x="386338" y="65647"/>
                  <a:pt x="397363" y="57913"/>
                  <a:pt x="409755" y="53266"/>
                </a:cubicBezTo>
                <a:cubicBezTo>
                  <a:pt x="421179" y="48982"/>
                  <a:pt x="433429" y="47348"/>
                  <a:pt x="445266" y="44389"/>
                </a:cubicBezTo>
                <a:cubicBezTo>
                  <a:pt x="457103" y="38470"/>
                  <a:pt x="468221" y="30818"/>
                  <a:pt x="480776" y="26633"/>
                </a:cubicBezTo>
                <a:cubicBezTo>
                  <a:pt x="532139" y="9512"/>
                  <a:pt x="561905" y="7434"/>
                  <a:pt x="613941" y="0"/>
                </a:cubicBezTo>
                <a:lnTo>
                  <a:pt x="1048947" y="8878"/>
                </a:lnTo>
                <a:cubicBezTo>
                  <a:pt x="1085649" y="10263"/>
                  <a:pt x="1090660" y="23873"/>
                  <a:pt x="1119968" y="44389"/>
                </a:cubicBezTo>
                <a:cubicBezTo>
                  <a:pt x="1137450" y="56626"/>
                  <a:pt x="1155479" y="68062"/>
                  <a:pt x="1173234" y="79899"/>
                </a:cubicBezTo>
                <a:cubicBezTo>
                  <a:pt x="1182112" y="85818"/>
                  <a:pt x="1189516" y="95067"/>
                  <a:pt x="1199867" y="97655"/>
                </a:cubicBezTo>
                <a:lnTo>
                  <a:pt x="1235378" y="106532"/>
                </a:lnTo>
                <a:cubicBezTo>
                  <a:pt x="1244256" y="115410"/>
                  <a:pt x="1251795" y="125868"/>
                  <a:pt x="1262011" y="133165"/>
                </a:cubicBezTo>
                <a:cubicBezTo>
                  <a:pt x="1272780" y="140857"/>
                  <a:pt x="1287279" y="142541"/>
                  <a:pt x="1297522" y="150921"/>
                </a:cubicBezTo>
                <a:cubicBezTo>
                  <a:pt x="1320195" y="169471"/>
                  <a:pt x="1338951" y="192349"/>
                  <a:pt x="1359666" y="213064"/>
                </a:cubicBezTo>
                <a:cubicBezTo>
                  <a:pt x="1365585" y="218983"/>
                  <a:pt x="1372399" y="224124"/>
                  <a:pt x="1377421" y="230820"/>
                </a:cubicBezTo>
                <a:cubicBezTo>
                  <a:pt x="1386299" y="242657"/>
                  <a:pt x="1394311" y="255195"/>
                  <a:pt x="1404054" y="266330"/>
                </a:cubicBezTo>
                <a:cubicBezTo>
                  <a:pt x="1415077" y="278928"/>
                  <a:pt x="1427728" y="290004"/>
                  <a:pt x="1439565" y="301841"/>
                </a:cubicBezTo>
                <a:cubicBezTo>
                  <a:pt x="1445483" y="307760"/>
                  <a:pt x="1452677" y="312633"/>
                  <a:pt x="1457320" y="319597"/>
                </a:cubicBezTo>
                <a:cubicBezTo>
                  <a:pt x="1463238" y="328475"/>
                  <a:pt x="1468410" y="337899"/>
                  <a:pt x="1475075" y="346230"/>
                </a:cubicBezTo>
                <a:cubicBezTo>
                  <a:pt x="1480304" y="352766"/>
                  <a:pt x="1487966" y="357174"/>
                  <a:pt x="1492831" y="363985"/>
                </a:cubicBezTo>
                <a:cubicBezTo>
                  <a:pt x="1502860" y="378026"/>
                  <a:pt x="1511747" y="392940"/>
                  <a:pt x="1519464" y="408373"/>
                </a:cubicBezTo>
                <a:cubicBezTo>
                  <a:pt x="1523649" y="416743"/>
                  <a:pt x="1523526" y="426982"/>
                  <a:pt x="1528341" y="435006"/>
                </a:cubicBezTo>
                <a:cubicBezTo>
                  <a:pt x="1532647" y="442183"/>
                  <a:pt x="1540178" y="446843"/>
                  <a:pt x="1546097" y="452762"/>
                </a:cubicBezTo>
                <a:cubicBezTo>
                  <a:pt x="1573246" y="534215"/>
                  <a:pt x="1527866" y="407425"/>
                  <a:pt x="1581607" y="514905"/>
                </a:cubicBezTo>
                <a:cubicBezTo>
                  <a:pt x="1587064" y="525818"/>
                  <a:pt x="1586201" y="538992"/>
                  <a:pt x="1590485" y="550416"/>
                </a:cubicBezTo>
                <a:cubicBezTo>
                  <a:pt x="1595132" y="562807"/>
                  <a:pt x="1603027" y="573763"/>
                  <a:pt x="1608240" y="585927"/>
                </a:cubicBezTo>
                <a:cubicBezTo>
                  <a:pt x="1611926" y="594528"/>
                  <a:pt x="1612933" y="604190"/>
                  <a:pt x="1617118" y="612560"/>
                </a:cubicBezTo>
                <a:cubicBezTo>
                  <a:pt x="1621890" y="622103"/>
                  <a:pt x="1630540" y="629443"/>
                  <a:pt x="1634873" y="639193"/>
                </a:cubicBezTo>
                <a:cubicBezTo>
                  <a:pt x="1634884" y="639218"/>
                  <a:pt x="1657063" y="705762"/>
                  <a:pt x="1661506" y="719092"/>
                </a:cubicBezTo>
                <a:cubicBezTo>
                  <a:pt x="1664465" y="727970"/>
                  <a:pt x="1668114" y="736646"/>
                  <a:pt x="1670384" y="745725"/>
                </a:cubicBezTo>
                <a:cubicBezTo>
                  <a:pt x="1676302" y="769399"/>
                  <a:pt x="1680422" y="793596"/>
                  <a:pt x="1688139" y="816746"/>
                </a:cubicBezTo>
                <a:cubicBezTo>
                  <a:pt x="1694058" y="834501"/>
                  <a:pt x="1702225" y="851660"/>
                  <a:pt x="1705895" y="870012"/>
                </a:cubicBezTo>
                <a:cubicBezTo>
                  <a:pt x="1709272" y="886900"/>
                  <a:pt x="1714549" y="922831"/>
                  <a:pt x="1723650" y="941033"/>
                </a:cubicBezTo>
                <a:cubicBezTo>
                  <a:pt x="1728422" y="950576"/>
                  <a:pt x="1735487" y="958788"/>
                  <a:pt x="1741405" y="967666"/>
                </a:cubicBezTo>
                <a:cubicBezTo>
                  <a:pt x="1744364" y="1139301"/>
                  <a:pt x="1744748" y="1311000"/>
                  <a:pt x="1750283" y="1482571"/>
                </a:cubicBezTo>
                <a:cubicBezTo>
                  <a:pt x="1750676" y="1494766"/>
                  <a:pt x="1758292" y="1505912"/>
                  <a:pt x="1759161" y="1518082"/>
                </a:cubicBezTo>
                <a:cubicBezTo>
                  <a:pt x="1761269" y="1547599"/>
                  <a:pt x="1759161" y="1577267"/>
                  <a:pt x="1759161" y="1606859"/>
                </a:cubicBezTo>
              </a:path>
            </a:pathLst>
          </a:cu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95536" y="2564904"/>
            <a:ext cx="12241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모두 같은 시점에 사출</a:t>
            </a:r>
            <a:r>
              <a:rPr lang="en-US" altLang="ko-KR" sz="900" dirty="0" smtClean="0">
                <a:solidFill>
                  <a:schemeClr val="bg1"/>
                </a:solidFill>
              </a:rPr>
              <a:t>, </a:t>
            </a:r>
            <a:r>
              <a:rPr lang="ko-KR" altLang="en-US" sz="900" dirty="0" smtClean="0">
                <a:solidFill>
                  <a:schemeClr val="bg1"/>
                </a:solidFill>
              </a:rPr>
              <a:t>사출되는 시점에서는 미사일이 모두 한 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직선위에</a:t>
            </a:r>
            <a:r>
              <a:rPr lang="ko-KR" altLang="en-US" sz="900" dirty="0" smtClean="0">
                <a:solidFill>
                  <a:schemeClr val="bg1"/>
                </a:solidFill>
              </a:rPr>
              <a:t> 있는 상태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0" y="0"/>
            <a:ext cx="9144000" cy="59492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23728" y="5877272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순항중인 함대 개략도</a:t>
            </a:r>
            <a:endParaRPr lang="ko-KR" alt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4569175" y="2903389"/>
            <a:ext cx="1523542" cy="163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출격경로</a:t>
            </a:r>
            <a:endParaRPr lang="ko-KR" altLang="en-US" sz="1050" dirty="0"/>
          </a:p>
        </p:txBody>
      </p:sp>
      <p:sp>
        <p:nvSpPr>
          <p:cNvPr id="8" name="평행 사변형 7"/>
          <p:cNvSpPr/>
          <p:nvPr/>
        </p:nvSpPr>
        <p:spPr>
          <a:xfrm rot="14159039">
            <a:off x="2029610" y="1813529"/>
            <a:ext cx="2553255" cy="1109734"/>
          </a:xfrm>
          <a:prstGeom prst="parallelogram">
            <a:avLst>
              <a:gd name="adj" fmla="val 695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3005539" y="764704"/>
            <a:ext cx="200466" cy="311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평행 사변형 10"/>
          <p:cNvSpPr/>
          <p:nvPr/>
        </p:nvSpPr>
        <p:spPr>
          <a:xfrm rot="14159039">
            <a:off x="2794714" y="1802323"/>
            <a:ext cx="1786742" cy="78091"/>
          </a:xfrm>
          <a:prstGeom prst="parallelogram">
            <a:avLst>
              <a:gd name="adj" fmla="val 69506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3446564" y="1032040"/>
            <a:ext cx="1523543" cy="19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빗면으로 열리는 문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045632" y="2769721"/>
            <a:ext cx="360839" cy="31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화물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045632" y="2457830"/>
            <a:ext cx="360839" cy="31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화물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3045632" y="2145938"/>
            <a:ext cx="360839" cy="31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화물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3406471" y="2769721"/>
            <a:ext cx="360839" cy="31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화물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406471" y="2457830"/>
            <a:ext cx="360839" cy="31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화물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3406471" y="2145938"/>
            <a:ext cx="360839" cy="31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화물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927683" y="2903389"/>
            <a:ext cx="14433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각 삼각형 26"/>
          <p:cNvSpPr/>
          <p:nvPr/>
        </p:nvSpPr>
        <p:spPr>
          <a:xfrm>
            <a:off x="2219893" y="1664804"/>
            <a:ext cx="797346" cy="135015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각 삼각형 27"/>
          <p:cNvSpPr/>
          <p:nvPr/>
        </p:nvSpPr>
        <p:spPr>
          <a:xfrm rot="2100637">
            <a:off x="1755859" y="1790250"/>
            <a:ext cx="915191" cy="111726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771800" y="342900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거대전함</a:t>
            </a:r>
            <a:endParaRPr lang="en-US" altLang="ko-KR" dirty="0" smtClean="0"/>
          </a:p>
        </p:txBody>
      </p:sp>
      <p:sp>
        <p:nvSpPr>
          <p:cNvPr id="19" name="눈물 방울 18"/>
          <p:cNvSpPr/>
          <p:nvPr/>
        </p:nvSpPr>
        <p:spPr>
          <a:xfrm rot="2284447">
            <a:off x="3298106" y="2551966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3" name="눈물 방울 32"/>
          <p:cNvSpPr/>
          <p:nvPr/>
        </p:nvSpPr>
        <p:spPr>
          <a:xfrm rot="2284447">
            <a:off x="4637768" y="4093201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4" name="눈물 방울 33"/>
          <p:cNvSpPr/>
          <p:nvPr/>
        </p:nvSpPr>
        <p:spPr>
          <a:xfrm rot="2284447">
            <a:off x="5501864" y="3733160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5" name="눈물 방울 34"/>
          <p:cNvSpPr/>
          <p:nvPr/>
        </p:nvSpPr>
        <p:spPr>
          <a:xfrm rot="2284447">
            <a:off x="5573872" y="4597257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6" name="눈물 방울 35"/>
          <p:cNvSpPr/>
          <p:nvPr/>
        </p:nvSpPr>
        <p:spPr>
          <a:xfrm rot="2284447">
            <a:off x="6874465" y="2790294"/>
            <a:ext cx="1897198" cy="1349424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화물선</a:t>
            </a:r>
            <a:endParaRPr lang="en-US" altLang="ko-KR" sz="1100" dirty="0" smtClean="0"/>
          </a:p>
        </p:txBody>
      </p:sp>
      <p:sp>
        <p:nvSpPr>
          <p:cNvPr id="37" name="눈물 방울 36"/>
          <p:cNvSpPr/>
          <p:nvPr/>
        </p:nvSpPr>
        <p:spPr>
          <a:xfrm rot="2284447">
            <a:off x="6077928" y="996858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8" name="눈물 방울 37"/>
          <p:cNvSpPr/>
          <p:nvPr/>
        </p:nvSpPr>
        <p:spPr>
          <a:xfrm rot="2284447">
            <a:off x="7950137" y="160145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39" name="눈물 방울 38"/>
          <p:cNvSpPr/>
          <p:nvPr/>
        </p:nvSpPr>
        <p:spPr>
          <a:xfrm rot="2284447">
            <a:off x="8238168" y="780833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0" name="눈물 방울 39"/>
          <p:cNvSpPr/>
          <p:nvPr/>
        </p:nvSpPr>
        <p:spPr>
          <a:xfrm rot="2284447">
            <a:off x="4853792" y="564809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1" name="눈물 방울 40"/>
          <p:cNvSpPr/>
          <p:nvPr/>
        </p:nvSpPr>
        <p:spPr>
          <a:xfrm rot="2284447">
            <a:off x="5645880" y="160145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2" name="눈물 방울 41"/>
          <p:cNvSpPr/>
          <p:nvPr/>
        </p:nvSpPr>
        <p:spPr>
          <a:xfrm rot="2284447">
            <a:off x="7806120" y="4957299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3" name="눈물 방울 42"/>
          <p:cNvSpPr/>
          <p:nvPr/>
        </p:nvSpPr>
        <p:spPr>
          <a:xfrm rot="2284447">
            <a:off x="965360" y="4165209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44" name="눈물 방울 43"/>
          <p:cNvSpPr/>
          <p:nvPr/>
        </p:nvSpPr>
        <p:spPr>
          <a:xfrm rot="2284447">
            <a:off x="1109377" y="160145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게임진행 구성도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-108520" y="1340768"/>
            <a:ext cx="92525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다리꼴 8"/>
          <p:cNvSpPr/>
          <p:nvPr/>
        </p:nvSpPr>
        <p:spPr>
          <a:xfrm>
            <a:off x="467544" y="1412776"/>
            <a:ext cx="7848872" cy="3456384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>
            <a:off x="755576" y="116632"/>
            <a:ext cx="7272808" cy="345638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35696" y="378904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우주공간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-180528" y="4869160"/>
            <a:ext cx="64807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316416" y="4869160"/>
            <a:ext cx="108012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67744" y="594928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전함 격납고 내부</a:t>
            </a:r>
            <a:endParaRPr lang="ko-KR" altLang="en-US" sz="3600" dirty="0"/>
          </a:p>
        </p:txBody>
      </p:sp>
      <p:sp>
        <p:nvSpPr>
          <p:cNvPr id="17" name="정육면체 16"/>
          <p:cNvSpPr/>
          <p:nvPr/>
        </p:nvSpPr>
        <p:spPr>
          <a:xfrm>
            <a:off x="7812360" y="4509120"/>
            <a:ext cx="1728192" cy="1224136"/>
          </a:xfrm>
          <a:prstGeom prst="cube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화물</a:t>
            </a:r>
            <a:endParaRPr lang="ko-KR" altLang="en-US" dirty="0"/>
          </a:p>
        </p:txBody>
      </p:sp>
      <p:sp>
        <p:nvSpPr>
          <p:cNvPr id="18" name="정육면체 17"/>
          <p:cNvSpPr/>
          <p:nvPr/>
        </p:nvSpPr>
        <p:spPr>
          <a:xfrm>
            <a:off x="7812360" y="3573016"/>
            <a:ext cx="1728192" cy="12241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화물</a:t>
            </a:r>
            <a:endParaRPr lang="ko-KR" altLang="en-US" dirty="0"/>
          </a:p>
        </p:txBody>
      </p:sp>
      <p:sp>
        <p:nvSpPr>
          <p:cNvPr id="19" name="정육면체 18"/>
          <p:cNvSpPr/>
          <p:nvPr/>
        </p:nvSpPr>
        <p:spPr>
          <a:xfrm>
            <a:off x="7812360" y="2636912"/>
            <a:ext cx="1728192" cy="12241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화물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27984" y="501317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출격경로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4355976" y="4005064"/>
            <a:ext cx="0" cy="1728192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눈물 방울 26"/>
          <p:cNvSpPr/>
          <p:nvPr/>
        </p:nvSpPr>
        <p:spPr>
          <a:xfrm rot="2284447">
            <a:off x="6849753" y="3935905"/>
            <a:ext cx="863581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  <p:sp>
        <p:nvSpPr>
          <p:cNvPr id="28" name="눈물 방울 27"/>
          <p:cNvSpPr/>
          <p:nvPr/>
        </p:nvSpPr>
        <p:spPr>
          <a:xfrm rot="2284447">
            <a:off x="893352" y="4021193"/>
            <a:ext cx="673120" cy="445559"/>
          </a:xfrm>
          <a:prstGeom prst="teardrop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우주선</a:t>
            </a:r>
            <a:endParaRPr lang="en-US" altLang="ko-KR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846</Words>
  <Application>Microsoft Office PowerPoint</Application>
  <PresentationFormat>화면 슬라이드 쇼(4:3)</PresentationFormat>
  <Paragraphs>292</Paragraphs>
  <Slides>24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게임구성 기획도</vt:lpstr>
      <vt:lpstr>콕핏 구성요소</vt:lpstr>
      <vt:lpstr>콕핏 구성요소</vt:lpstr>
      <vt:lpstr>아군 기체 디자인</vt:lpstr>
      <vt:lpstr>슬라이드 5</vt:lpstr>
      <vt:lpstr>슬라이드 6</vt:lpstr>
      <vt:lpstr>슬라이드 7</vt:lpstr>
      <vt:lpstr>게임진행 구성도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전투상황 개략도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EMTEKINC</cp:lastModifiedBy>
  <cp:revision>28</cp:revision>
  <dcterms:created xsi:type="dcterms:W3CDTF">2006-10-05T04:04:58Z</dcterms:created>
  <dcterms:modified xsi:type="dcterms:W3CDTF">2016-07-15T01:50:12Z</dcterms:modified>
</cp:coreProperties>
</file>