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9" r:id="rId7"/>
  </p:sldIdLst>
  <p:sldSz cx="9144000" cy="6858000" type="screen4x3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8165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7449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47354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54710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69404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202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4999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50348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7734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19581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38655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54F4-6A48-430D-971B-B54A38AB990B}" type="datetimeFigureOut">
              <a:rPr lang="" smtClean="0"/>
              <a:t>02/13/2020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C104-A77A-47C7-8CA4-7A577F1011F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7029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netawesome.com/" TargetMode="External"/><Relationship Id="rId3" Type="http://schemas.openxmlformats.org/officeDocument/2006/relationships/hyperlink" Target="https://www.c-sharpcorner.com/" TargetMode="External"/><Relationship Id="rId7" Type="http://schemas.openxmlformats.org/officeDocument/2006/relationships/hyperlink" Target="http://www.snmpsharpnet.com/" TargetMode="External"/><Relationship Id="rId2" Type="http://schemas.openxmlformats.org/officeDocument/2006/relationships/hyperlink" Target="https://professorwe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metanit.com/" TargetMode="External"/><Relationship Id="rId4" Type="http://schemas.openxmlformats.org/officeDocument/2006/relationships/hyperlink" Target="https://docs.microsoft.com/" TargetMode="External"/><Relationship Id="rId9" Type="http://schemas.openxmlformats.org/officeDocument/2006/relationships/hyperlink" Target="https://dotnetfiddle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mvc4-building/table-of-contents" TargetMode="External"/><Relationship Id="rId7" Type="http://schemas.openxmlformats.org/officeDocument/2006/relationships/hyperlink" Target="https://app.pluralsight.com/library/courses/aspdotnet-mvc5-fundamentals/table-of-contents" TargetMode="External"/><Relationship Id="rId2" Type="http://schemas.openxmlformats.org/officeDocument/2006/relationships/hyperlink" Target="https://app.pluralsight.com/library/courses/aspdotnet-ajax-jscript/table-of-cont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javascript-fundamentals-es6/table-of-contents" TargetMode="External"/><Relationship Id="rId5" Type="http://schemas.openxmlformats.org/officeDocument/2006/relationships/hyperlink" Target="https://app.pluralsight.com/library/courses/entity-framework-6-getting-started/table-of-contents" TargetMode="External"/><Relationship Id="rId4" Type="http://schemas.openxmlformats.org/officeDocument/2006/relationships/hyperlink" Target="https://app.pluralsight.com/library/courses/c-sharp-fundamentals-with-visual-studio-2015/table-of-conten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2400" cy="5040560"/>
          </a:xfrm>
        </p:spPr>
        <p:txBody>
          <a:bodyPr>
            <a:normAutofit/>
          </a:bodyPr>
          <a:lstStyle/>
          <a:p>
            <a:r>
              <a:rPr lang="ru-RU" b="1" dirty="0" err="1"/>
              <a:t>LabTest</a:t>
            </a:r>
            <a:r>
              <a:rPr lang="ru-RU" b="1" dirty="0"/>
              <a:t> </a:t>
            </a:r>
            <a:r>
              <a:rPr lang="ru-RU" b="1" dirty="0" smtClean="0"/>
              <a:t>ver1.0</a:t>
            </a:r>
            <a:br>
              <a:rPr lang="ru-RU" b="1" dirty="0" smtClean="0"/>
            </a:br>
            <a:r>
              <a:rPr lang="ru-RU" sz="2000" dirty="0"/>
              <a:t>Программный комплекс </a:t>
            </a:r>
            <a:r>
              <a:rPr lang="ru-RU" sz="2000" dirty="0" smtClean="0"/>
              <a:t>предназначен </a:t>
            </a:r>
            <a:r>
              <a:rPr lang="ru-RU" sz="2000" dirty="0"/>
              <a:t>для хранения, учета, контроля и передачи результатов лабораторных исследований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клиенту-заказчику</a:t>
            </a:r>
            <a:r>
              <a:rPr lang="ru-RU" sz="2000" dirty="0"/>
              <a:t>.</a:t>
            </a:r>
            <a:br>
              <a:rPr lang="ru-RU" sz="2000" dirty="0"/>
            </a:b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7771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Комплекс </a:t>
            </a:r>
            <a:r>
              <a:rPr lang="ru-RU" dirty="0"/>
              <a:t>включает в себя три документа (</a:t>
            </a:r>
            <a:r>
              <a:rPr lang="ru-RU" b="1" dirty="0"/>
              <a:t>Заказы, Добавление Результатов, Результаты</a:t>
            </a:r>
            <a:r>
              <a:rPr lang="ru-RU" dirty="0"/>
              <a:t>) и два справочника (</a:t>
            </a:r>
            <a:r>
              <a:rPr lang="ru-RU" b="1" dirty="0"/>
              <a:t>Клиенты, Услуги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3800" b="1" dirty="0" smtClean="0"/>
              <a:t>Бизнес логика</a:t>
            </a:r>
            <a:endParaRPr lang="ru-RU" sz="38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u="sng" dirty="0" smtClean="0"/>
              <a:t>Документ </a:t>
            </a:r>
            <a:r>
              <a:rPr lang="ru-RU" b="1" u="sng" dirty="0"/>
              <a:t>Заказ</a:t>
            </a:r>
            <a:r>
              <a:rPr lang="ru-RU" u="sng" dirty="0"/>
              <a:t> </a:t>
            </a:r>
            <a:r>
              <a:rPr lang="ru-RU" dirty="0"/>
              <a:t>предназначен только для внесение заказа в базу Лаборатории</a:t>
            </a:r>
            <a:r>
              <a:rPr lang="ru-RU" b="1" dirty="0"/>
              <a:t> менеджером</a:t>
            </a:r>
            <a:r>
              <a:rPr lang="ru-RU" dirty="0"/>
              <a:t> [</a:t>
            </a:r>
            <a:r>
              <a:rPr lang="ru-RU" i="1" dirty="0"/>
              <a:t>роль пользователя -</a:t>
            </a:r>
            <a:r>
              <a:rPr lang="ru-RU" dirty="0"/>
              <a:t> </a:t>
            </a:r>
            <a:r>
              <a:rPr lang="ru-RU" i="1" dirty="0" err="1"/>
              <a:t>manager</a:t>
            </a:r>
            <a:r>
              <a:rPr lang="ru-RU" dirty="0"/>
              <a:t>]. </a:t>
            </a:r>
          </a:p>
          <a:p>
            <a:pPr marL="0" indent="0">
              <a:buNone/>
            </a:pPr>
            <a:r>
              <a:rPr lang="ru-RU" dirty="0"/>
              <a:t>Включает в себя ссылки на справочники Клиенты и Услуги, Дату внесения и признак оплаты.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Оплате</a:t>
            </a:r>
            <a:r>
              <a:rPr lang="ru-RU" dirty="0"/>
              <a:t> документа автоматически формируется документ </a:t>
            </a:r>
            <a:r>
              <a:rPr lang="ru-RU" b="1" dirty="0"/>
              <a:t>Добавление Результатов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u="sng" dirty="0" smtClean="0"/>
              <a:t>Документ </a:t>
            </a:r>
            <a:r>
              <a:rPr lang="ru-RU" b="1" u="sng" dirty="0"/>
              <a:t>Добавление результатов </a:t>
            </a:r>
            <a:r>
              <a:rPr lang="ru-RU" dirty="0"/>
              <a:t>предназначен только для внесение результата.</a:t>
            </a:r>
          </a:p>
          <a:p>
            <a:pPr marL="0" indent="0">
              <a:buNone/>
            </a:pPr>
            <a:r>
              <a:rPr lang="ru-RU" b="1" dirty="0"/>
              <a:t>Добавление результатов</a:t>
            </a:r>
            <a:r>
              <a:rPr lang="ru-RU" dirty="0"/>
              <a:t> осуществляется </a:t>
            </a:r>
            <a:r>
              <a:rPr lang="ru-RU" b="1" dirty="0"/>
              <a:t>лаборантом</a:t>
            </a:r>
            <a:r>
              <a:rPr lang="ru-RU" dirty="0"/>
              <a:t> [</a:t>
            </a:r>
            <a:r>
              <a:rPr lang="ru-RU" i="1" dirty="0"/>
              <a:t>роль пользователя -</a:t>
            </a:r>
            <a:r>
              <a:rPr lang="ru-RU" dirty="0"/>
              <a:t> </a:t>
            </a:r>
            <a:r>
              <a:rPr lang="ru-RU" i="1" dirty="0" err="1"/>
              <a:t>laborant</a:t>
            </a:r>
            <a:r>
              <a:rPr lang="ru-RU" dirty="0"/>
              <a:t>]. При проставлении признака </a:t>
            </a:r>
            <a:r>
              <a:rPr lang="ru-RU" b="1" dirty="0"/>
              <a:t>Выполнено</a:t>
            </a:r>
            <a:r>
              <a:rPr lang="ru-RU" dirty="0"/>
              <a:t> автоматически формируется документ </a:t>
            </a:r>
            <a:r>
              <a:rPr lang="ru-RU" b="1" dirty="0"/>
              <a:t>Результаты.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u="sng" dirty="0"/>
              <a:t>Документ</a:t>
            </a:r>
            <a:r>
              <a:rPr lang="ru-RU" b="1" u="sng" dirty="0"/>
              <a:t> Результаты анализов </a:t>
            </a:r>
            <a:r>
              <a:rPr lang="ru-RU" dirty="0"/>
              <a:t>предназначен для отправки клиенту-заказчику </a:t>
            </a:r>
            <a:r>
              <a:rPr lang="ru-RU" b="1" dirty="0"/>
              <a:t>менеджером</a:t>
            </a:r>
            <a:r>
              <a:rPr lang="ru-RU" dirty="0"/>
              <a:t> [</a:t>
            </a:r>
            <a:r>
              <a:rPr lang="ru-RU" i="1" dirty="0"/>
              <a:t>роль пользователя -</a:t>
            </a:r>
            <a:r>
              <a:rPr lang="ru-RU" dirty="0"/>
              <a:t> </a:t>
            </a:r>
            <a:r>
              <a:rPr lang="ru-RU" i="1" dirty="0" err="1"/>
              <a:t>manager</a:t>
            </a:r>
            <a:r>
              <a:rPr lang="ru-RU" dirty="0"/>
              <a:t>], есть возможность редактирования почты клиента и описания результата. В следующей версии необходимо предусмотреть массовую отправку результатов.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Администратор[</a:t>
            </a:r>
            <a:r>
              <a:rPr lang="ru-RU" i="1" dirty="0" smtClean="0"/>
              <a:t>роль </a:t>
            </a:r>
            <a:r>
              <a:rPr lang="ru-RU" i="1" dirty="0"/>
              <a:t>пользователя -</a:t>
            </a:r>
            <a:r>
              <a:rPr lang="ru-RU" dirty="0"/>
              <a:t> </a:t>
            </a:r>
            <a:r>
              <a:rPr lang="ru-RU" i="1" dirty="0" err="1"/>
              <a:t>admin</a:t>
            </a:r>
            <a:r>
              <a:rPr lang="ru-RU" dirty="0"/>
              <a:t>] осуществляет добавление и изменение пользователей. И контроль работы согласно </a:t>
            </a:r>
            <a:r>
              <a:rPr lang="ru-RU" b="1" dirty="0"/>
              <a:t>Журнала Событий</a:t>
            </a:r>
            <a:r>
              <a:rPr lang="ru-RU" b="1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Учитывая </a:t>
            </a:r>
            <a:r>
              <a:rPr lang="ru-RU" dirty="0"/>
              <a:t>конфиденциальность данных добавление пользователей осуществляется только администратором.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учетом роли пользователя[авторизация] даются права на Документы и Справочники.</a:t>
            </a:r>
          </a:p>
          <a:p>
            <a:pPr marL="0" indent="0">
              <a:buNone/>
            </a:pPr>
            <a:r>
              <a:rPr lang="ru-RU" dirty="0"/>
              <a:t>Реализовано ограничение по </a:t>
            </a:r>
            <a:r>
              <a:rPr lang="ru-RU" dirty="0" err="1"/>
              <a:t>аунтефикации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 err="1"/>
              <a:t>Логирование</a:t>
            </a:r>
            <a:r>
              <a:rPr lang="ru-RU" b="1" dirty="0"/>
              <a:t> </a:t>
            </a:r>
            <a:r>
              <a:rPr lang="ru-RU" dirty="0"/>
              <a:t>событий осуществляется как с помощью </a:t>
            </a:r>
            <a:r>
              <a:rPr lang="ru-RU" b="1" dirty="0"/>
              <a:t>log4net</a:t>
            </a:r>
            <a:r>
              <a:rPr lang="ru-RU" dirty="0"/>
              <a:t> в текстовый файл так и с помощью фильтров действий и исключений с записью в БД и отображением в </a:t>
            </a:r>
            <a:r>
              <a:rPr lang="ru-RU" b="1" dirty="0"/>
              <a:t>Журнале Событий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6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БД</a:t>
            </a:r>
            <a:endParaRPr lang="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2696"/>
            <a:ext cx="6408711" cy="581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источники</a:t>
            </a: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https://professorweb.ru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https://www.c-sharpcorner.com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https://docs.microsoft.com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https://metanit.com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https://stackoverflow.com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r>
              <a:rPr lang="en-US" dirty="0">
                <a:hlinkClick r:id="rId7"/>
              </a:rPr>
              <a:t>http://www.snmpsharpnet.com</a:t>
            </a:r>
            <a:r>
              <a:rPr lang="en-US" dirty="0" smtClean="0">
                <a:hlinkClick r:id="rId7"/>
              </a:rPr>
              <a:t>/</a:t>
            </a:r>
            <a:endParaRPr lang="ru-RU" dirty="0" smtClean="0"/>
          </a:p>
          <a:p>
            <a:r>
              <a:rPr lang="en-US" dirty="0">
                <a:hlinkClick r:id="rId8"/>
              </a:rPr>
              <a:t>http://www.dotnetawesome.com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https://dotnetfiddle.net/</a:t>
            </a:r>
            <a:endParaRPr lang="ru-RU" dirty="0" smtClean="0"/>
          </a:p>
          <a:p>
            <a:endParaRPr lang="ru-RU" dirty="0" smtClean="0"/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1843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/>
              <a:t>Стек технологий </a:t>
            </a:r>
            <a:r>
              <a:rPr lang="ru-RU" sz="3200" dirty="0" err="1" smtClean="0"/>
              <a:t>используемыхв</a:t>
            </a:r>
            <a:r>
              <a:rPr lang="ru-RU" sz="3200" dirty="0" smtClean="0"/>
              <a:t> проекте</a:t>
            </a:r>
            <a:endParaRPr lang="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2583021"/>
          <a:ext cx="8229600" cy="2560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Ajax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F96816"/>
                          </a:solidFill>
                          <a:effectLst/>
                          <a:hlinkClick r:id="rId2"/>
                        </a:rPr>
                        <a:t>ASP.NET Ajax JavaScript and jQuery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ASP.NET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F96816"/>
                          </a:solidFill>
                          <a:effectLst/>
                          <a:hlinkClick r:id="rId3"/>
                        </a:rPr>
                        <a:t>Building Applications with ASP.NET MVC 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C#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F96816"/>
                          </a:solidFill>
                          <a:effectLst/>
                          <a:hlinkClick r:id="rId4"/>
                        </a:rPr>
                        <a:t>C# Fundamentals with Visual Studio 2015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Entity Framework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F96816"/>
                          </a:solidFill>
                          <a:effectLst/>
                          <a:hlinkClick r:id="rId5"/>
                        </a:rPr>
                        <a:t>Getting Started with Entity Framework 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JavaScript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F96816"/>
                          </a:solidFill>
                          <a:effectLst/>
                          <a:hlinkClick r:id="rId6"/>
                        </a:rPr>
                        <a:t>JavaScript Fundamentals for ES6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jQuery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F96816"/>
                          </a:solidFill>
                          <a:effectLst/>
                          <a:hlinkClick r:id="rId2"/>
                        </a:rPr>
                        <a:t>ASP.NET Ajax JavaScript and jQuery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MVC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F96816"/>
                          </a:solidFill>
                          <a:effectLst/>
                          <a:hlinkClick r:id="rId7"/>
                        </a:rPr>
                        <a:t>ASP.NET MVC 5 Fundamentals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Стек технологий </a:t>
            </a:r>
            <a:r>
              <a:rPr lang="ru-RU" sz="3200" dirty="0" err="1"/>
              <a:t>используемыхв</a:t>
            </a:r>
            <a:r>
              <a:rPr lang="ru-RU" sz="3200" dirty="0"/>
              <a:t> проекте</a:t>
            </a:r>
            <a:endParaRPr lang="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2743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28675"/>
            <a:ext cx="2693194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13176"/>
            <a:ext cx="2019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4" y="5115913"/>
            <a:ext cx="152876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Картинки по запросу &quot;c#&quot;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" y="2852936"/>
            <a:ext cx="3048426" cy="16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40" y="5378122"/>
            <a:ext cx="1543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28675"/>
            <a:ext cx="26574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0" y="3501008"/>
            <a:ext cx="1657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34" y="2905441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3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186</Words>
  <Application>Microsoft Office PowerPoint</Application>
  <PresentationFormat>Экран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LabTest ver1.0 Программный комплекс предназначен для хранения, учета, контроля и передачи результатов лабораторных исследований  клиенту-заказчику. </vt:lpstr>
      <vt:lpstr>Презентация PowerPoint</vt:lpstr>
      <vt:lpstr>Структура БД</vt:lpstr>
      <vt:lpstr>Используемые источники</vt:lpstr>
      <vt:lpstr>Стек технологий используемыхв проекте</vt:lpstr>
      <vt:lpstr>Стек технологий используемыхв проекте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35</cp:revision>
  <dcterms:created xsi:type="dcterms:W3CDTF">2020-02-04T21:29:25Z</dcterms:created>
  <dcterms:modified xsi:type="dcterms:W3CDTF">2020-02-13T15:22:17Z</dcterms:modified>
</cp:coreProperties>
</file>