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5" r:id="rId5"/>
  </p:sldMasterIdLst>
  <p:notesMasterIdLst>
    <p:notesMasterId r:id="rId24"/>
  </p:notesMasterIdLst>
  <p:sldIdLst>
    <p:sldId id="268" r:id="rId6"/>
    <p:sldId id="288" r:id="rId7"/>
    <p:sldId id="277" r:id="rId8"/>
    <p:sldId id="278" r:id="rId9"/>
    <p:sldId id="279" r:id="rId10"/>
    <p:sldId id="280" r:id="rId11"/>
    <p:sldId id="281" r:id="rId12"/>
    <p:sldId id="282" r:id="rId13"/>
    <p:sldId id="293" r:id="rId14"/>
    <p:sldId id="283" r:id="rId15"/>
    <p:sldId id="284" r:id="rId16"/>
    <p:sldId id="285" r:id="rId17"/>
    <p:sldId id="287" r:id="rId18"/>
    <p:sldId id="286" r:id="rId19"/>
    <p:sldId id="291" r:id="rId20"/>
    <p:sldId id="292" r:id="rId21"/>
    <p:sldId id="290" r:id="rId22"/>
    <p:sldId id="295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4472C4"/>
    <a:srgbClr val="D2DCEC"/>
    <a:srgbClr val="8FA5CD"/>
    <a:srgbClr val="7C95C4"/>
    <a:srgbClr val="C5D4ED"/>
    <a:srgbClr val="FFFFFF"/>
    <a:srgbClr val="F6F8FC"/>
    <a:srgbClr val="F0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97382-FCF4-4400-8F6B-E83A201AD54D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1AB5-9EAA-4660-86BE-3C68C9ACC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83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bg>
      <p:bgPr>
        <a:gradFill flip="none" rotWithShape="1">
          <a:gsLst>
            <a:gs pos="100000">
              <a:srgbClr val="D1DDF0"/>
            </a:gs>
            <a:gs pos="77576">
              <a:srgbClr val="89A6DA">
                <a:lumMod val="70000"/>
                <a:lumOff val="30000"/>
              </a:srgbClr>
            </a:gs>
            <a:gs pos="63000">
              <a:schemeClr val="accent1">
                <a:lumMod val="60000"/>
                <a:lumOff val="40000"/>
              </a:schemeClr>
            </a:gs>
            <a:gs pos="88000">
              <a:schemeClr val="accent1">
                <a:lumMod val="79000"/>
                <a:lumOff val="21000"/>
              </a:schemeClr>
            </a:gs>
            <a:gs pos="100000">
              <a:srgbClr val="E1EDF7"/>
            </a:gs>
            <a:gs pos="0">
              <a:schemeClr val="accent5">
                <a:lumMod val="0"/>
                <a:lumOff val="100000"/>
              </a:schemeClr>
            </a:gs>
            <a:gs pos="52000">
              <a:schemeClr val="bg1"/>
            </a:gs>
            <a:gs pos="100000">
              <a:schemeClr val="accent1">
                <a:lumMod val="95000"/>
                <a:lumOff val="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32998BA4-BDA6-41DA-AD76-7AC6825EE3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6975" y="0"/>
            <a:ext cx="5915025" cy="34004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CAC3D99-8F49-4198-B418-FF49118C4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6974" y="3400425"/>
            <a:ext cx="5915025" cy="3457575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38B3202B-BE13-435D-9F94-9A25D6A9E5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670" y="2583490"/>
            <a:ext cx="8541316" cy="882927"/>
          </a:xfrm>
        </p:spPr>
        <p:txBody>
          <a:bodyPr anchor="ctr">
            <a:normAutofit/>
          </a:bodyPr>
          <a:lstStyle>
            <a:lvl1pPr algn="l">
              <a:defRPr sz="5400" b="1"/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/Title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116F7CD-65FF-4B3F-92E9-AA5C3E45EFA5}"/>
              </a:ext>
            </a:extLst>
          </p:cNvPr>
          <p:cNvCxnSpPr>
            <a:cxnSpLocks/>
          </p:cNvCxnSpPr>
          <p:nvPr userDrawn="1"/>
        </p:nvCxnSpPr>
        <p:spPr>
          <a:xfrm>
            <a:off x="234669" y="3423263"/>
            <a:ext cx="8928000" cy="0"/>
          </a:xfrm>
          <a:prstGeom prst="line">
            <a:avLst/>
          </a:prstGeom>
          <a:ln w="12700">
            <a:solidFill>
              <a:srgbClr val="1A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6CD0DF7E-35D7-401A-8E58-8A4076B4FA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669" y="6038661"/>
            <a:ext cx="4735512" cy="467036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ja-JP" altLang="en-U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ja-JP" altLang="en-US" dirty="0"/>
              <a:t>日付</a:t>
            </a:r>
            <a:r>
              <a:rPr kumimoji="1" lang="en-US" altLang="ja-JP" dirty="0"/>
              <a:t>/Date</a:t>
            </a:r>
            <a:endParaRPr kumimoji="1" lang="ja-JP" altLang="en-US" dirty="0"/>
          </a:p>
        </p:txBody>
      </p:sp>
      <p:sp>
        <p:nvSpPr>
          <p:cNvPr id="9" name="テキスト プレースホルダー 4">
            <a:extLst>
              <a:ext uri="{FF2B5EF4-FFF2-40B4-BE49-F238E27FC236}">
                <a16:creationId xmlns:a16="http://schemas.microsoft.com/office/drawing/2014/main" id="{31E65CF3-3386-4A24-8799-A742E8B612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4669" y="5534661"/>
            <a:ext cx="4735512" cy="5040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ja-JP" altLang="en-U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ja-JP" altLang="en-US" dirty="0"/>
              <a:t>部署</a:t>
            </a:r>
            <a:r>
              <a:rPr kumimoji="1" lang="en-US" altLang="ja-JP" dirty="0"/>
              <a:t>/Department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205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C2B8F6-9AFB-4D57-A680-47583A297A85}"/>
              </a:ext>
            </a:extLst>
          </p:cNvPr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D992FB-D035-4133-90DC-65B6AEDEB7B8}"/>
              </a:ext>
            </a:extLst>
          </p:cNvPr>
          <p:cNvCxnSpPr/>
          <p:nvPr userDrawn="1"/>
        </p:nvCxnSpPr>
        <p:spPr>
          <a:xfrm>
            <a:off x="2197209" y="6533988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フッター プレースホルダー 3">
            <a:extLst>
              <a:ext uri="{FF2B5EF4-FFF2-40B4-BE49-F238E27FC236}">
                <a16:creationId xmlns:a16="http://schemas.microsoft.com/office/drawing/2014/main" id="{77F7379C-919D-4822-A74B-734AF66C3649}"/>
              </a:ext>
            </a:extLst>
          </p:cNvPr>
          <p:cNvSpPr txBox="1">
            <a:spLocks/>
          </p:cNvSpPr>
          <p:nvPr userDrawn="1"/>
        </p:nvSpPr>
        <p:spPr>
          <a:xfrm>
            <a:off x="197494" y="6534000"/>
            <a:ext cx="1908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200" dirty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t>Sony EMCS Malaysia KL Tec</a:t>
            </a:r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3" name="スライド番号プレースホルダー 4">
            <a:extLst>
              <a:ext uri="{FF2B5EF4-FFF2-40B4-BE49-F238E27FC236}">
                <a16:creationId xmlns:a16="http://schemas.microsoft.com/office/drawing/2014/main" id="{942FC698-A138-4C91-8F7C-7FDFE1021BFC}"/>
              </a:ext>
            </a:extLst>
          </p:cNvPr>
          <p:cNvSpPr txBox="1">
            <a:spLocks/>
          </p:cNvSpPr>
          <p:nvPr userDrawn="1"/>
        </p:nvSpPr>
        <p:spPr>
          <a:xfrm>
            <a:off x="2246140" y="6543426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200" smtClean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pPr/>
              <a:t>‹#›</a:t>
            </a:fld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F15625EF-3635-410B-8D58-4D9EBC9676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513" y="45270"/>
            <a:ext cx="11941629" cy="576000"/>
          </a:xfrm>
          <a:noFill/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/Title</a:t>
            </a:r>
            <a:endParaRPr kumimoji="1" lang="ja-JP" altLang="en-US" dirty="0"/>
          </a:p>
        </p:txBody>
      </p:sp>
      <p:pic>
        <p:nvPicPr>
          <p:cNvPr id="14" name="Picture 16" descr="Internal-Use-Only-Cover-Page (EN+JP).gif">
            <a:extLst>
              <a:ext uri="{FF2B5EF4-FFF2-40B4-BE49-F238E27FC236}">
                <a16:creationId xmlns:a16="http://schemas.microsoft.com/office/drawing/2014/main" id="{7AECC37C-B941-43BA-A716-77ACB9BBA7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98" y="6460033"/>
            <a:ext cx="1105696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29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011DA-5785-4214-8167-B1B58FCE0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9"/>
            <a:ext cx="10515600" cy="190072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/Title</a:t>
            </a:r>
            <a:r>
              <a:rPr kumimoji="1" lang="ja-JP" altLang="en-US" dirty="0"/>
              <a:t>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3C26B0-7C78-4438-97BD-7C0386AB0B96}"/>
              </a:ext>
            </a:extLst>
          </p:cNvPr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074B53E-98B4-44FE-AA5C-167638E25D30}"/>
              </a:ext>
            </a:extLst>
          </p:cNvPr>
          <p:cNvCxnSpPr/>
          <p:nvPr userDrawn="1"/>
        </p:nvCxnSpPr>
        <p:spPr>
          <a:xfrm>
            <a:off x="2197209" y="6533988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フッター プレースホルダー 3">
            <a:extLst>
              <a:ext uri="{FF2B5EF4-FFF2-40B4-BE49-F238E27FC236}">
                <a16:creationId xmlns:a16="http://schemas.microsoft.com/office/drawing/2014/main" id="{B3C6B132-71D9-4A98-8129-360438BA59EB}"/>
              </a:ext>
            </a:extLst>
          </p:cNvPr>
          <p:cNvSpPr txBox="1">
            <a:spLocks/>
          </p:cNvSpPr>
          <p:nvPr userDrawn="1"/>
        </p:nvSpPr>
        <p:spPr>
          <a:xfrm>
            <a:off x="197494" y="6534000"/>
            <a:ext cx="1908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200" dirty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t>Sony EMCS Malaysia KL Tec</a:t>
            </a:r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5" name="スライド番号プレースホルダー 4">
            <a:extLst>
              <a:ext uri="{FF2B5EF4-FFF2-40B4-BE49-F238E27FC236}">
                <a16:creationId xmlns:a16="http://schemas.microsoft.com/office/drawing/2014/main" id="{F2FE7DC2-F5F7-41C6-97E1-A188F80DD68F}"/>
              </a:ext>
            </a:extLst>
          </p:cNvPr>
          <p:cNvSpPr txBox="1">
            <a:spLocks/>
          </p:cNvSpPr>
          <p:nvPr userDrawn="1"/>
        </p:nvSpPr>
        <p:spPr>
          <a:xfrm>
            <a:off x="2246140" y="6543426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200" smtClean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pPr/>
              <a:t>‹#›</a:t>
            </a:fld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  <p:pic>
        <p:nvPicPr>
          <p:cNvPr id="8" name="Picture 16" descr="Internal-Use-Only-Cover-Page (EN+JP).gif">
            <a:extLst>
              <a:ext uri="{FF2B5EF4-FFF2-40B4-BE49-F238E27FC236}">
                <a16:creationId xmlns:a16="http://schemas.microsoft.com/office/drawing/2014/main" id="{E1DABB49-9368-4A98-9C90-8BA5A7BC06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98" y="6460033"/>
            <a:ext cx="1105696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149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0C035-7E8E-4EA6-8EB5-F0AC22C758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513" y="45270"/>
            <a:ext cx="11941629" cy="576000"/>
          </a:xfrm>
          <a:noFill/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/Title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E90F88-7F84-4E18-A046-23B35626D5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1513" y="668176"/>
            <a:ext cx="11941629" cy="5709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テキスト</a:t>
            </a:r>
            <a:r>
              <a:rPr kumimoji="1" lang="en-US" altLang="ja-JP" dirty="0"/>
              <a:t>/Text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DFE55A0-4D1E-4CD6-8F5B-B5D1481057F0}"/>
              </a:ext>
            </a:extLst>
          </p:cNvPr>
          <p:cNvCxnSpPr/>
          <p:nvPr userDrawn="1"/>
        </p:nvCxnSpPr>
        <p:spPr>
          <a:xfrm>
            <a:off x="0" y="640516"/>
            <a:ext cx="12192000" cy="0"/>
          </a:xfrm>
          <a:prstGeom prst="line">
            <a:avLst/>
          </a:prstGeom>
          <a:ln w="9525">
            <a:solidFill>
              <a:srgbClr val="002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C2B8F6-9AFB-4D57-A680-47583A297A85}"/>
              </a:ext>
            </a:extLst>
          </p:cNvPr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C0363D9-EEDE-4335-AA37-0E7EA5B4E4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88" y="6426000"/>
            <a:ext cx="1291912" cy="432000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3189A37-4729-4D08-B2C2-2CE69AE1C0C0}"/>
              </a:ext>
            </a:extLst>
          </p:cNvPr>
          <p:cNvCxnSpPr/>
          <p:nvPr userDrawn="1"/>
        </p:nvCxnSpPr>
        <p:spPr>
          <a:xfrm>
            <a:off x="2197209" y="6533988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フッター プレースホルダー 3">
            <a:extLst>
              <a:ext uri="{FF2B5EF4-FFF2-40B4-BE49-F238E27FC236}">
                <a16:creationId xmlns:a16="http://schemas.microsoft.com/office/drawing/2014/main" id="{ECED3875-A202-48C8-8468-008EE3A7E609}"/>
              </a:ext>
            </a:extLst>
          </p:cNvPr>
          <p:cNvSpPr txBox="1">
            <a:spLocks/>
          </p:cNvSpPr>
          <p:nvPr userDrawn="1"/>
        </p:nvSpPr>
        <p:spPr>
          <a:xfrm>
            <a:off x="197494" y="6534000"/>
            <a:ext cx="1908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200" dirty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t>Sony EMCS Malaysia KL Tec</a:t>
            </a:r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6" name="スライド番号プレースホルダー 4">
            <a:extLst>
              <a:ext uri="{FF2B5EF4-FFF2-40B4-BE49-F238E27FC236}">
                <a16:creationId xmlns:a16="http://schemas.microsoft.com/office/drawing/2014/main" id="{4BAF2261-4AAE-4A32-A3A3-68828554599B}"/>
              </a:ext>
            </a:extLst>
          </p:cNvPr>
          <p:cNvSpPr txBox="1">
            <a:spLocks/>
          </p:cNvSpPr>
          <p:nvPr userDrawn="1"/>
        </p:nvSpPr>
        <p:spPr>
          <a:xfrm>
            <a:off x="2246140" y="6543426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200" smtClean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pPr/>
              <a:t>‹#›</a:t>
            </a:fld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580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E90F88-7F84-4E18-A046-23B35626D5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1513" y="1090303"/>
            <a:ext cx="11941629" cy="52869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テキスト</a:t>
            </a:r>
            <a:r>
              <a:rPr kumimoji="1" lang="en-US" altLang="ja-JP" dirty="0"/>
              <a:t>/Text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DFE55A0-4D1E-4CD6-8F5B-B5D1481057F0}"/>
              </a:ext>
            </a:extLst>
          </p:cNvPr>
          <p:cNvCxnSpPr/>
          <p:nvPr userDrawn="1"/>
        </p:nvCxnSpPr>
        <p:spPr>
          <a:xfrm>
            <a:off x="0" y="640516"/>
            <a:ext cx="12192000" cy="0"/>
          </a:xfrm>
          <a:prstGeom prst="line">
            <a:avLst/>
          </a:prstGeom>
          <a:ln w="9525">
            <a:solidFill>
              <a:srgbClr val="002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C2B8F6-9AFB-4D57-A680-47583A297A85}"/>
              </a:ext>
            </a:extLst>
          </p:cNvPr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C0363D9-EEDE-4335-AA37-0E7EA5B4E4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88" y="6426000"/>
            <a:ext cx="1291912" cy="432000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7268CD4-4A26-495B-9AB4-EBB7F2898526}"/>
              </a:ext>
            </a:extLst>
          </p:cNvPr>
          <p:cNvCxnSpPr/>
          <p:nvPr userDrawn="1"/>
        </p:nvCxnSpPr>
        <p:spPr>
          <a:xfrm>
            <a:off x="2197209" y="6533988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フッター プレースホルダー 3">
            <a:extLst>
              <a:ext uri="{FF2B5EF4-FFF2-40B4-BE49-F238E27FC236}">
                <a16:creationId xmlns:a16="http://schemas.microsoft.com/office/drawing/2014/main" id="{8C3DA669-D3ED-4BE0-889E-7B9010113171}"/>
              </a:ext>
            </a:extLst>
          </p:cNvPr>
          <p:cNvSpPr txBox="1">
            <a:spLocks/>
          </p:cNvSpPr>
          <p:nvPr userDrawn="1"/>
        </p:nvSpPr>
        <p:spPr>
          <a:xfrm>
            <a:off x="197494" y="6534000"/>
            <a:ext cx="1908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200" dirty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t>Sony EMCS Malaysia KL Tec</a:t>
            </a:r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6" name="スライド番号プレースホルダー 4">
            <a:extLst>
              <a:ext uri="{FF2B5EF4-FFF2-40B4-BE49-F238E27FC236}">
                <a16:creationId xmlns:a16="http://schemas.microsoft.com/office/drawing/2014/main" id="{7629E6DD-139A-466E-B3B8-733BB6404047}"/>
              </a:ext>
            </a:extLst>
          </p:cNvPr>
          <p:cNvSpPr txBox="1">
            <a:spLocks/>
          </p:cNvSpPr>
          <p:nvPr userDrawn="1"/>
        </p:nvSpPr>
        <p:spPr>
          <a:xfrm>
            <a:off x="2246140" y="6543426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200" smtClean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pPr/>
              <a:t>‹#›</a:t>
            </a:fld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F983E2F8-8727-4C14-A7DB-806B5CE73E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513" y="45270"/>
            <a:ext cx="11941629" cy="576000"/>
          </a:xfrm>
          <a:noFill/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/Title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235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C2B8F6-9AFB-4D57-A680-47583A297A85}"/>
              </a:ext>
            </a:extLst>
          </p:cNvPr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C0363D9-EEDE-4335-AA37-0E7EA5B4E4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88" y="6426000"/>
            <a:ext cx="1291912" cy="43200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D992FB-D035-4133-90DC-65B6AEDEB7B8}"/>
              </a:ext>
            </a:extLst>
          </p:cNvPr>
          <p:cNvCxnSpPr/>
          <p:nvPr userDrawn="1"/>
        </p:nvCxnSpPr>
        <p:spPr>
          <a:xfrm>
            <a:off x="2197209" y="6533988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フッター プレースホルダー 3">
            <a:extLst>
              <a:ext uri="{FF2B5EF4-FFF2-40B4-BE49-F238E27FC236}">
                <a16:creationId xmlns:a16="http://schemas.microsoft.com/office/drawing/2014/main" id="{77F7379C-919D-4822-A74B-734AF66C3649}"/>
              </a:ext>
            </a:extLst>
          </p:cNvPr>
          <p:cNvSpPr txBox="1">
            <a:spLocks/>
          </p:cNvSpPr>
          <p:nvPr userDrawn="1"/>
        </p:nvSpPr>
        <p:spPr>
          <a:xfrm>
            <a:off x="197494" y="6534000"/>
            <a:ext cx="1908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200" dirty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t>Sony EMCS Malaysia KL Tec</a:t>
            </a:r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3" name="スライド番号プレースホルダー 4">
            <a:extLst>
              <a:ext uri="{FF2B5EF4-FFF2-40B4-BE49-F238E27FC236}">
                <a16:creationId xmlns:a16="http://schemas.microsoft.com/office/drawing/2014/main" id="{942FC698-A138-4C91-8F7C-7FDFE1021BFC}"/>
              </a:ext>
            </a:extLst>
          </p:cNvPr>
          <p:cNvSpPr txBox="1">
            <a:spLocks/>
          </p:cNvSpPr>
          <p:nvPr userDrawn="1"/>
        </p:nvSpPr>
        <p:spPr>
          <a:xfrm>
            <a:off x="2246140" y="6543426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200" smtClean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pPr/>
              <a:t>‹#›</a:t>
            </a:fld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F15625EF-3635-410B-8D58-4D9EBC9676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513" y="45270"/>
            <a:ext cx="11941629" cy="576000"/>
          </a:xfrm>
          <a:noFill/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/Title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6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F011DA-5785-4214-8167-B1B58FCE0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9"/>
            <a:ext cx="10515600" cy="190072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/Title</a:t>
            </a:r>
            <a:r>
              <a:rPr kumimoji="1" lang="ja-JP" altLang="en-US" dirty="0"/>
              <a:t>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3C26B0-7C78-4438-97BD-7C0386AB0B96}"/>
              </a:ext>
            </a:extLst>
          </p:cNvPr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9CACD99-C612-4008-9831-9F401E9848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88" y="6426000"/>
            <a:ext cx="1291912" cy="432000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074B53E-98B4-44FE-AA5C-167638E25D30}"/>
              </a:ext>
            </a:extLst>
          </p:cNvPr>
          <p:cNvCxnSpPr/>
          <p:nvPr userDrawn="1"/>
        </p:nvCxnSpPr>
        <p:spPr>
          <a:xfrm>
            <a:off x="2197209" y="6533988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フッター プレースホルダー 3">
            <a:extLst>
              <a:ext uri="{FF2B5EF4-FFF2-40B4-BE49-F238E27FC236}">
                <a16:creationId xmlns:a16="http://schemas.microsoft.com/office/drawing/2014/main" id="{B3C6B132-71D9-4A98-8129-360438BA59EB}"/>
              </a:ext>
            </a:extLst>
          </p:cNvPr>
          <p:cNvSpPr txBox="1">
            <a:spLocks/>
          </p:cNvSpPr>
          <p:nvPr userDrawn="1"/>
        </p:nvSpPr>
        <p:spPr>
          <a:xfrm>
            <a:off x="197494" y="6534000"/>
            <a:ext cx="1908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200" dirty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t>Sony EMCS Malaysia KL Tec</a:t>
            </a:r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5" name="スライド番号プレースホルダー 4">
            <a:extLst>
              <a:ext uri="{FF2B5EF4-FFF2-40B4-BE49-F238E27FC236}">
                <a16:creationId xmlns:a16="http://schemas.microsoft.com/office/drawing/2014/main" id="{F2FE7DC2-F5F7-41C6-97E1-A188F80DD68F}"/>
              </a:ext>
            </a:extLst>
          </p:cNvPr>
          <p:cNvSpPr txBox="1">
            <a:spLocks/>
          </p:cNvSpPr>
          <p:nvPr userDrawn="1"/>
        </p:nvSpPr>
        <p:spPr>
          <a:xfrm>
            <a:off x="2246140" y="6543426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200" smtClean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pPr/>
              <a:t>‹#›</a:t>
            </a:fld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976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7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bg>
      <p:bgPr>
        <a:gradFill flip="none" rotWithShape="1">
          <a:gsLst>
            <a:gs pos="100000">
              <a:srgbClr val="D1DDF0"/>
            </a:gs>
            <a:gs pos="77576">
              <a:srgbClr val="89A6DA">
                <a:lumMod val="70000"/>
                <a:lumOff val="30000"/>
              </a:srgbClr>
            </a:gs>
            <a:gs pos="63000">
              <a:schemeClr val="accent1">
                <a:lumMod val="60000"/>
                <a:lumOff val="40000"/>
              </a:schemeClr>
            </a:gs>
            <a:gs pos="88000">
              <a:schemeClr val="accent1">
                <a:lumMod val="79000"/>
                <a:lumOff val="21000"/>
              </a:schemeClr>
            </a:gs>
            <a:gs pos="100000">
              <a:srgbClr val="E1EDF7"/>
            </a:gs>
            <a:gs pos="0">
              <a:schemeClr val="accent5">
                <a:lumMod val="0"/>
                <a:lumOff val="100000"/>
              </a:schemeClr>
            </a:gs>
            <a:gs pos="52000">
              <a:schemeClr val="bg1"/>
            </a:gs>
            <a:gs pos="100000">
              <a:schemeClr val="accent1">
                <a:lumMod val="95000"/>
                <a:lumOff val="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32998BA4-BDA6-41DA-AD76-7AC6825EE3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6975" y="0"/>
            <a:ext cx="5915025" cy="34004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CAC3D99-8F49-4198-B418-FF49118C4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6974" y="3400425"/>
            <a:ext cx="5915025" cy="3457575"/>
          </a:xfrm>
          <a:prstGeom prst="rect">
            <a:avLst/>
          </a:prstGeom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38B3202B-BE13-435D-9F94-9A25D6A9E5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670" y="2583490"/>
            <a:ext cx="8541316" cy="882927"/>
          </a:xfrm>
        </p:spPr>
        <p:txBody>
          <a:bodyPr anchor="ctr">
            <a:normAutofit/>
          </a:bodyPr>
          <a:lstStyle>
            <a:lvl1pPr algn="l">
              <a:defRPr sz="5400" b="1"/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/Title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116F7CD-65FF-4B3F-92E9-AA5C3E45EFA5}"/>
              </a:ext>
            </a:extLst>
          </p:cNvPr>
          <p:cNvCxnSpPr>
            <a:cxnSpLocks/>
          </p:cNvCxnSpPr>
          <p:nvPr userDrawn="1"/>
        </p:nvCxnSpPr>
        <p:spPr>
          <a:xfrm>
            <a:off x="234669" y="3423263"/>
            <a:ext cx="8928000" cy="0"/>
          </a:xfrm>
          <a:prstGeom prst="line">
            <a:avLst/>
          </a:prstGeom>
          <a:ln w="12700">
            <a:solidFill>
              <a:srgbClr val="1A36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6CD0DF7E-35D7-401A-8E58-8A4076B4FA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4669" y="6038661"/>
            <a:ext cx="4735512" cy="467036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ja-JP" altLang="en-U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ja-JP" altLang="en-US" dirty="0"/>
              <a:t>日付</a:t>
            </a:r>
            <a:r>
              <a:rPr kumimoji="1" lang="en-US" altLang="ja-JP" dirty="0"/>
              <a:t>/Date</a:t>
            </a:r>
            <a:endParaRPr kumimoji="1" lang="ja-JP" altLang="en-US" dirty="0"/>
          </a:p>
        </p:txBody>
      </p:sp>
      <p:sp>
        <p:nvSpPr>
          <p:cNvPr id="9" name="テキスト プレースホルダー 4">
            <a:extLst>
              <a:ext uri="{FF2B5EF4-FFF2-40B4-BE49-F238E27FC236}">
                <a16:creationId xmlns:a16="http://schemas.microsoft.com/office/drawing/2014/main" id="{31E65CF3-3386-4A24-8799-A742E8B612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4669" y="5534661"/>
            <a:ext cx="4735512" cy="504000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ja-JP" altLang="en-US" sz="24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ja-JP" altLang="en-US" dirty="0"/>
              <a:t>部署</a:t>
            </a:r>
            <a:r>
              <a:rPr kumimoji="1" lang="en-US" altLang="ja-JP" dirty="0"/>
              <a:t>/Department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824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0C035-7E8E-4EA6-8EB5-F0AC22C758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513" y="45270"/>
            <a:ext cx="11941629" cy="576000"/>
          </a:xfrm>
          <a:noFill/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/Title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E90F88-7F84-4E18-A046-23B35626D5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1513" y="668176"/>
            <a:ext cx="11941629" cy="5709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テキスト</a:t>
            </a:r>
            <a:r>
              <a:rPr kumimoji="1" lang="en-US" altLang="ja-JP" dirty="0"/>
              <a:t>/Text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DFE55A0-4D1E-4CD6-8F5B-B5D1481057F0}"/>
              </a:ext>
            </a:extLst>
          </p:cNvPr>
          <p:cNvCxnSpPr/>
          <p:nvPr userDrawn="1"/>
        </p:nvCxnSpPr>
        <p:spPr>
          <a:xfrm>
            <a:off x="0" y="640516"/>
            <a:ext cx="12192000" cy="0"/>
          </a:xfrm>
          <a:prstGeom prst="line">
            <a:avLst/>
          </a:prstGeom>
          <a:ln w="9525">
            <a:solidFill>
              <a:srgbClr val="002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C2B8F6-9AFB-4D57-A680-47583A297A85}"/>
              </a:ext>
            </a:extLst>
          </p:cNvPr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3189A37-4729-4D08-B2C2-2CE69AE1C0C0}"/>
              </a:ext>
            </a:extLst>
          </p:cNvPr>
          <p:cNvCxnSpPr/>
          <p:nvPr userDrawn="1"/>
        </p:nvCxnSpPr>
        <p:spPr>
          <a:xfrm>
            <a:off x="2197209" y="6533988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フッター プレースホルダー 3">
            <a:extLst>
              <a:ext uri="{FF2B5EF4-FFF2-40B4-BE49-F238E27FC236}">
                <a16:creationId xmlns:a16="http://schemas.microsoft.com/office/drawing/2014/main" id="{ECED3875-A202-48C8-8468-008EE3A7E609}"/>
              </a:ext>
            </a:extLst>
          </p:cNvPr>
          <p:cNvSpPr txBox="1">
            <a:spLocks/>
          </p:cNvSpPr>
          <p:nvPr userDrawn="1"/>
        </p:nvSpPr>
        <p:spPr>
          <a:xfrm>
            <a:off x="197494" y="6534000"/>
            <a:ext cx="1908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200" dirty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t>Sony EMCS Malaysia KL Tec</a:t>
            </a:r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6" name="スライド番号プレースホルダー 4">
            <a:extLst>
              <a:ext uri="{FF2B5EF4-FFF2-40B4-BE49-F238E27FC236}">
                <a16:creationId xmlns:a16="http://schemas.microsoft.com/office/drawing/2014/main" id="{4BAF2261-4AAE-4A32-A3A3-68828554599B}"/>
              </a:ext>
            </a:extLst>
          </p:cNvPr>
          <p:cNvSpPr txBox="1">
            <a:spLocks/>
          </p:cNvSpPr>
          <p:nvPr userDrawn="1"/>
        </p:nvSpPr>
        <p:spPr>
          <a:xfrm>
            <a:off x="2246140" y="6543426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200" smtClean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pPr/>
              <a:t>‹#›</a:t>
            </a:fld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  <p:pic>
        <p:nvPicPr>
          <p:cNvPr id="13" name="Picture 16" descr="Internal-Use-Only-Cover-Page (EN+JP).gif">
            <a:extLst>
              <a:ext uri="{FF2B5EF4-FFF2-40B4-BE49-F238E27FC236}">
                <a16:creationId xmlns:a16="http://schemas.microsoft.com/office/drawing/2014/main" id="{E970F58A-9832-4FB6-B896-1C66EA0A18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98" y="6460033"/>
            <a:ext cx="1105696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35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E90F88-7F84-4E18-A046-23B35626D5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1513" y="1090303"/>
            <a:ext cx="11941629" cy="528694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テキスト</a:t>
            </a:r>
            <a:r>
              <a:rPr kumimoji="1" lang="en-US" altLang="ja-JP" dirty="0"/>
              <a:t>/Text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DFE55A0-4D1E-4CD6-8F5B-B5D1481057F0}"/>
              </a:ext>
            </a:extLst>
          </p:cNvPr>
          <p:cNvCxnSpPr/>
          <p:nvPr userDrawn="1"/>
        </p:nvCxnSpPr>
        <p:spPr>
          <a:xfrm>
            <a:off x="0" y="640516"/>
            <a:ext cx="12192000" cy="0"/>
          </a:xfrm>
          <a:prstGeom prst="line">
            <a:avLst/>
          </a:prstGeom>
          <a:ln w="9525">
            <a:solidFill>
              <a:srgbClr val="002E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C2B8F6-9AFB-4D57-A680-47583A297A85}"/>
              </a:ext>
            </a:extLst>
          </p:cNvPr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7268CD4-4A26-495B-9AB4-EBB7F2898526}"/>
              </a:ext>
            </a:extLst>
          </p:cNvPr>
          <p:cNvCxnSpPr/>
          <p:nvPr userDrawn="1"/>
        </p:nvCxnSpPr>
        <p:spPr>
          <a:xfrm>
            <a:off x="2197209" y="6533988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フッター プレースホルダー 3">
            <a:extLst>
              <a:ext uri="{FF2B5EF4-FFF2-40B4-BE49-F238E27FC236}">
                <a16:creationId xmlns:a16="http://schemas.microsoft.com/office/drawing/2014/main" id="{8C3DA669-D3ED-4BE0-889E-7B9010113171}"/>
              </a:ext>
            </a:extLst>
          </p:cNvPr>
          <p:cNvSpPr txBox="1">
            <a:spLocks/>
          </p:cNvSpPr>
          <p:nvPr userDrawn="1"/>
        </p:nvSpPr>
        <p:spPr>
          <a:xfrm>
            <a:off x="197494" y="6534000"/>
            <a:ext cx="1908000" cy="216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200" dirty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t>Sony EMCS Malaysia KL Tec</a:t>
            </a:r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6" name="スライド番号プレースホルダー 4">
            <a:extLst>
              <a:ext uri="{FF2B5EF4-FFF2-40B4-BE49-F238E27FC236}">
                <a16:creationId xmlns:a16="http://schemas.microsoft.com/office/drawing/2014/main" id="{7629E6DD-139A-466E-B3B8-733BB6404047}"/>
              </a:ext>
            </a:extLst>
          </p:cNvPr>
          <p:cNvSpPr txBox="1">
            <a:spLocks/>
          </p:cNvSpPr>
          <p:nvPr userDrawn="1"/>
        </p:nvSpPr>
        <p:spPr>
          <a:xfrm>
            <a:off x="2246140" y="6543426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200" smtClean="0">
                <a:solidFill>
                  <a:schemeClr val="bg1"/>
                </a:solidFill>
                <a:latin typeface="+mj-lt"/>
                <a:ea typeface="Meiryo UI" panose="020B0604030504040204" pitchFamily="50" charset="-128"/>
              </a:rPr>
              <a:pPr/>
              <a:t>‹#›</a:t>
            </a:fld>
            <a:endParaRPr lang="ja-JP" altLang="en-US" sz="1200" dirty="0">
              <a:solidFill>
                <a:schemeClr val="bg1"/>
              </a:solidFill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F983E2F8-8727-4C14-A7DB-806B5CE73E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513" y="45270"/>
            <a:ext cx="11941629" cy="576000"/>
          </a:xfrm>
          <a:noFill/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/Title</a:t>
            </a:r>
            <a:endParaRPr kumimoji="1" lang="ja-JP" altLang="en-US" dirty="0"/>
          </a:p>
        </p:txBody>
      </p:sp>
      <p:pic>
        <p:nvPicPr>
          <p:cNvPr id="17" name="Picture 16" descr="Internal-Use-Only-Cover-Page (EN+JP).gif">
            <a:extLst>
              <a:ext uri="{FF2B5EF4-FFF2-40B4-BE49-F238E27FC236}">
                <a16:creationId xmlns:a16="http://schemas.microsoft.com/office/drawing/2014/main" id="{C84B9CA0-9EA9-4907-95AD-54272231A2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698" y="6460033"/>
            <a:ext cx="1105696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710F20-1FE2-4791-BD6E-A451DB9C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1" y="147406"/>
            <a:ext cx="11941200" cy="592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633292-72F1-49AD-9AA5-4E5BE35CD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721" y="892628"/>
            <a:ext cx="11941200" cy="581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4790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51" r:id="rId5"/>
    <p:sldLayoutId id="214748365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710F20-1FE2-4791-BD6E-A451DB9C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1" y="147406"/>
            <a:ext cx="11941200" cy="592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633292-72F1-49AD-9AA5-4E5BE35CD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721" y="892628"/>
            <a:ext cx="11941200" cy="581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7705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43.74.45.15:90/AIP/imap_master.php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43.74.45.15:90/AP/ap_master_display_user.php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54976-F26A-4F05-BA53-3FD623E79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F179DD-319B-4F6E-A652-FE792A73C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 June 23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6AC282-4EB8-48D3-80DE-6CA0A273F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Material Control 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1F705-AAF6-4CEE-B02E-27BBC4FE6937}"/>
              </a:ext>
            </a:extLst>
          </p:cNvPr>
          <p:cNvSpPr txBox="1"/>
          <p:nvPr/>
        </p:nvSpPr>
        <p:spPr bwMode="auto">
          <a:xfrm>
            <a:off x="234669" y="3528249"/>
            <a:ext cx="6930887" cy="1025794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033" b="1" dirty="0" err="1">
                <a:ea typeface="HGPｺﾞｼｯｸE" pitchFamily="50" charset="-128"/>
                <a:cs typeface="Arial" panose="020B0604020202020204" pitchFamily="34" charset="0"/>
              </a:rPr>
              <a:t>Autojit</a:t>
            </a:r>
            <a:r>
              <a:rPr lang="en-US" sz="3033" b="1" dirty="0">
                <a:ea typeface="HGPｺﾞｼｯｸE" pitchFamily="50" charset="-128"/>
                <a:cs typeface="Arial" panose="020B0604020202020204" pitchFamily="34" charset="0"/>
              </a:rPr>
              <a:t> : Admin &amp; User Operation Flow</a:t>
            </a:r>
            <a:endParaRPr lang="en-US" sz="2167" b="1" dirty="0">
              <a:ea typeface="HGPｺﾞｼｯｸE" pitchFamily="50" charset="-128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9F27C-9BF4-59E6-559C-8A2714BA24F5}"/>
              </a:ext>
            </a:extLst>
          </p:cNvPr>
          <p:cNvSpPr txBox="1"/>
          <p:nvPr/>
        </p:nvSpPr>
        <p:spPr bwMode="auto">
          <a:xfrm>
            <a:off x="234668" y="2303957"/>
            <a:ext cx="6930887" cy="1025794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033" b="1" dirty="0">
                <a:ea typeface="HGPｺﾞｼｯｸE" pitchFamily="50" charset="-128"/>
                <a:cs typeface="Arial" panose="020B0604020202020204" pitchFamily="34" charset="0"/>
              </a:rPr>
              <a:t>To Extract Delivery Timing &amp; Quantity (By Plan Lot)</a:t>
            </a:r>
          </a:p>
        </p:txBody>
      </p:sp>
    </p:spTree>
    <p:extLst>
      <p:ext uri="{BB962C8B-B14F-4D97-AF65-F5344CB8AC3E}">
        <p14:creationId xmlns:p14="http://schemas.microsoft.com/office/powerpoint/2010/main" val="3611443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AF23899-8BEF-4F68-310E-26527051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88" y="46038"/>
            <a:ext cx="11941175" cy="574675"/>
          </a:xfrm>
        </p:spPr>
        <p:txBody>
          <a:bodyPr>
            <a:normAutofit fontScale="90000"/>
          </a:bodyPr>
          <a:lstStyle/>
          <a:p>
            <a:r>
              <a:rPr lang="en-US" dirty="0"/>
              <a:t>User : Open Excel to read the Delivery Timing &amp; Ordering Qty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C05FA-758F-6950-3B2B-83D113AE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8" y="787791"/>
            <a:ext cx="11788115" cy="55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5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8EB5E8-F7E1-A1C0-8B41-DA90BF2D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505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54976-F26A-4F05-BA53-3FD623E79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F179DD-319B-4F6E-A652-FE792A73C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 June 23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6AC282-4EB8-48D3-80DE-6CA0A273F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Material Control 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1F705-AAF6-4CEE-B02E-27BBC4FE6937}"/>
              </a:ext>
            </a:extLst>
          </p:cNvPr>
          <p:cNvSpPr txBox="1"/>
          <p:nvPr/>
        </p:nvSpPr>
        <p:spPr bwMode="auto">
          <a:xfrm>
            <a:off x="234669" y="3528249"/>
            <a:ext cx="6930887" cy="1025794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033" b="1" dirty="0" err="1">
                <a:ea typeface="HGPｺﾞｼｯｸE" pitchFamily="50" charset="-128"/>
                <a:cs typeface="Arial" panose="020B0604020202020204" pitchFamily="34" charset="0"/>
              </a:rPr>
              <a:t>Autojit</a:t>
            </a:r>
            <a:r>
              <a:rPr lang="en-US" sz="3033" b="1" dirty="0">
                <a:ea typeface="HGPｺﾞｼｯｸE" pitchFamily="50" charset="-128"/>
                <a:cs typeface="Arial" panose="020B0604020202020204" pitchFamily="34" charset="0"/>
              </a:rPr>
              <a:t> : Admin &amp; User Operation Flow</a:t>
            </a:r>
            <a:endParaRPr lang="en-US" sz="2167" b="1" dirty="0">
              <a:ea typeface="HGPｺﾞｼｯｸE" pitchFamily="50" charset="-128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9F27C-9BF4-59E6-559C-8A2714BA24F5}"/>
              </a:ext>
            </a:extLst>
          </p:cNvPr>
          <p:cNvSpPr txBox="1"/>
          <p:nvPr/>
        </p:nvSpPr>
        <p:spPr bwMode="auto">
          <a:xfrm>
            <a:off x="234668" y="2861339"/>
            <a:ext cx="6930887" cy="559064"/>
          </a:xfrm>
          <a:prstGeom prst="rect">
            <a:avLst/>
          </a:prstGeom>
          <a:solidFill>
            <a:schemeClr val="bg1">
              <a:alpha val="59999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033" b="1" dirty="0">
                <a:ea typeface="HGPｺﾞｼｯｸE" pitchFamily="50" charset="-128"/>
                <a:cs typeface="Arial" panose="020B0604020202020204" pitchFamily="34" charset="0"/>
              </a:rPr>
              <a:t>To compare </a:t>
            </a:r>
            <a:r>
              <a:rPr lang="en-US" sz="3033" b="1" dirty="0" err="1">
                <a:ea typeface="HGPｺﾞｼｯｸE" pitchFamily="50" charset="-128"/>
                <a:cs typeface="Arial" panose="020B0604020202020204" pitchFamily="34" charset="0"/>
              </a:rPr>
              <a:t>iMaps</a:t>
            </a:r>
            <a:r>
              <a:rPr lang="en-US" sz="3033" b="1" dirty="0">
                <a:ea typeface="HGPｺﾞｼｯｸE" pitchFamily="50" charset="-128"/>
                <a:cs typeface="Arial" panose="020B0604020202020204" pitchFamily="34" charset="0"/>
              </a:rPr>
              <a:t> Vs </a:t>
            </a:r>
            <a:r>
              <a:rPr lang="en-US" sz="3033" b="1" dirty="0" err="1">
                <a:ea typeface="HGPｺﾞｼｯｸE" pitchFamily="50" charset="-128"/>
                <a:cs typeface="Arial" panose="020B0604020202020204" pitchFamily="34" charset="0"/>
              </a:rPr>
              <a:t>AutoJit</a:t>
            </a:r>
            <a:endParaRPr lang="en-US" sz="3033" b="1" dirty="0">
              <a:ea typeface="HGPｺﾞｼｯｸE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332B1C-7041-4E1D-8D2D-60997D670F57}"/>
              </a:ext>
            </a:extLst>
          </p:cNvPr>
          <p:cNvSpPr/>
          <p:nvPr/>
        </p:nvSpPr>
        <p:spPr>
          <a:xfrm>
            <a:off x="0" y="669500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ADC24F-E7E8-7440-BC84-75FC8061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3" y="45270"/>
            <a:ext cx="11941629" cy="576000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D39DB8-3D5C-2986-B0DD-03C96A32BEE1}"/>
              </a:ext>
            </a:extLst>
          </p:cNvPr>
          <p:cNvSpPr txBox="1"/>
          <p:nvPr/>
        </p:nvSpPr>
        <p:spPr>
          <a:xfrm>
            <a:off x="3074" y="1113730"/>
            <a:ext cx="7020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admin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MY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http://43.74.45.15:90/AIP/imap_master.php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69BBF-7B9D-E137-D7AD-5A8450F85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2" y="1808291"/>
            <a:ext cx="10813774" cy="45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4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7FD368-C3A0-1051-FE93-BB90BEFC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: Extract </a:t>
            </a:r>
            <a:r>
              <a:rPr lang="en-US" dirty="0" err="1"/>
              <a:t>iMap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EA19D-4B8A-79D1-39EA-097E49943662}"/>
              </a:ext>
            </a:extLst>
          </p:cNvPr>
          <p:cNvSpPr txBox="1"/>
          <p:nvPr/>
        </p:nvSpPr>
        <p:spPr>
          <a:xfrm>
            <a:off x="4538522" y="2551837"/>
            <a:ext cx="3114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the same just like </a:t>
            </a:r>
            <a:r>
              <a:rPr lang="en-US" dirty="0" err="1"/>
              <a:t>AutoJIT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Go to </a:t>
            </a:r>
            <a:r>
              <a:rPr lang="en-US" dirty="0" err="1"/>
              <a:t>iMap</a:t>
            </a:r>
            <a:r>
              <a:rPr lang="en-US" dirty="0"/>
              <a:t> extract page</a:t>
            </a:r>
          </a:p>
          <a:p>
            <a:pPr marL="342900" indent="-342900">
              <a:buAutoNum type="arabicPeriod"/>
            </a:pPr>
            <a:r>
              <a:rPr lang="en-US" dirty="0"/>
              <a:t>Save as CSV</a:t>
            </a:r>
          </a:p>
          <a:p>
            <a:pPr marL="342900" indent="-342900">
              <a:buAutoNum type="arabicPeriod"/>
            </a:pPr>
            <a:r>
              <a:rPr lang="en-US" dirty="0"/>
              <a:t>Drag and drop upload</a:t>
            </a:r>
          </a:p>
          <a:p>
            <a:pPr marL="342900" indent="-342900">
              <a:buAutoNum type="arabicPeriod"/>
            </a:pPr>
            <a:r>
              <a:rPr lang="en-US" dirty="0"/>
              <a:t>Done.</a:t>
            </a:r>
          </a:p>
        </p:txBody>
      </p:sp>
    </p:spTree>
    <p:extLst>
      <p:ext uri="{BB962C8B-B14F-4D97-AF65-F5344CB8AC3E}">
        <p14:creationId xmlns:p14="http://schemas.microsoft.com/office/powerpoint/2010/main" val="114120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332B1C-7041-4E1D-8D2D-60997D670F57}"/>
              </a:ext>
            </a:extLst>
          </p:cNvPr>
          <p:cNvSpPr/>
          <p:nvPr/>
        </p:nvSpPr>
        <p:spPr>
          <a:xfrm>
            <a:off x="0" y="669500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ADC24F-E7E8-7440-BC84-75FC8061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3" y="45270"/>
            <a:ext cx="11941629" cy="576000"/>
          </a:xfrm>
        </p:spPr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3C2EE-63BA-7DEA-68E4-31367A40A22E}"/>
              </a:ext>
            </a:extLst>
          </p:cNvPr>
          <p:cNvSpPr txBox="1"/>
          <p:nvPr/>
        </p:nvSpPr>
        <p:spPr>
          <a:xfrm>
            <a:off x="141513" y="1113730"/>
            <a:ext cx="5983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http://43.74.45.15:90/AIP/imap_master_user.php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C3DFE-7A6B-4F9B-ED76-5C9BED5F6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2" y="1808291"/>
            <a:ext cx="9784365" cy="45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6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AAAE90-EDE4-170E-8E95-D24058421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3" y="621270"/>
            <a:ext cx="11941629" cy="57833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47D122-B84E-B668-DD3C-AA63CC8C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: Select Plan Lot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96A9D-72CA-5997-0E02-FC3F42136E58}"/>
              </a:ext>
            </a:extLst>
          </p:cNvPr>
          <p:cNvSpPr/>
          <p:nvPr/>
        </p:nvSpPr>
        <p:spPr>
          <a:xfrm>
            <a:off x="6377371" y="1197270"/>
            <a:ext cx="1934818" cy="3313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83F412-3FF9-5B73-A81E-95D0F6C1A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14" y="621271"/>
            <a:ext cx="11941628" cy="575571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483771-4E87-08DA-3C84-9EBB9BC7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: Open Excel to Compare </a:t>
            </a:r>
            <a:r>
              <a:rPr lang="en-US" dirty="0" err="1"/>
              <a:t>iMaps</a:t>
            </a:r>
            <a:r>
              <a:rPr lang="en-US" dirty="0"/>
              <a:t> Vs </a:t>
            </a:r>
            <a:r>
              <a:rPr lang="en-US" dirty="0" err="1"/>
              <a:t>AutoJit</a:t>
            </a:r>
            <a:r>
              <a:rPr lang="en-US" dirty="0"/>
              <a:t>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9641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8EB5E8-F7E1-A1C0-8B41-DA90BF2D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8065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332B1C-7041-4E1D-8D2D-60997D670F57}"/>
              </a:ext>
            </a:extLst>
          </p:cNvPr>
          <p:cNvSpPr/>
          <p:nvPr/>
        </p:nvSpPr>
        <p:spPr>
          <a:xfrm>
            <a:off x="0" y="669500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ADC24F-E7E8-7440-BC84-75FC8061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3" y="45270"/>
            <a:ext cx="11941629" cy="576000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D39DB8-3D5C-2986-B0DD-03C96A32BEE1}"/>
              </a:ext>
            </a:extLst>
          </p:cNvPr>
          <p:cNvSpPr txBox="1"/>
          <p:nvPr/>
        </p:nvSpPr>
        <p:spPr>
          <a:xfrm>
            <a:off x="3074" y="1113730"/>
            <a:ext cx="7020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admin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MY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http://43.74.45.15:90/AP/ap_master_display.php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BEE94-4592-0E16-AA53-520AEB1A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24" y="1760061"/>
            <a:ext cx="8267752" cy="464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332B1C-7041-4E1D-8D2D-60997D670F57}"/>
              </a:ext>
            </a:extLst>
          </p:cNvPr>
          <p:cNvSpPr/>
          <p:nvPr/>
        </p:nvSpPr>
        <p:spPr>
          <a:xfrm>
            <a:off x="0" y="669500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ADC24F-E7E8-7440-BC84-75FC8061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3" y="45270"/>
            <a:ext cx="11941629" cy="576000"/>
          </a:xfrm>
        </p:spPr>
        <p:txBody>
          <a:bodyPr/>
          <a:lstStyle/>
          <a:p>
            <a:r>
              <a:rPr lang="en-US" dirty="0"/>
              <a:t>Admin : Extract </a:t>
            </a:r>
            <a:r>
              <a:rPr lang="en-US" dirty="0" err="1"/>
              <a:t>AutoJit</a:t>
            </a:r>
            <a:r>
              <a:rPr lang="en-US" dirty="0"/>
              <a:t> Delivery Schedule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6BCDF-7D13-5538-C5B9-99BF3025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" y="1557443"/>
            <a:ext cx="9859617" cy="49190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CE003A-0518-7839-BB1E-81A2998EAFD6}"/>
              </a:ext>
            </a:extLst>
          </p:cNvPr>
          <p:cNvSpPr/>
          <p:nvPr/>
        </p:nvSpPr>
        <p:spPr>
          <a:xfrm>
            <a:off x="10267594" y="2633676"/>
            <a:ext cx="1815548" cy="7288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Date: 9/6/23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Export to Excel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AE10B-B3BF-9960-2781-9AE6BC96BB4D}"/>
              </a:ext>
            </a:extLst>
          </p:cNvPr>
          <p:cNvSpPr/>
          <p:nvPr/>
        </p:nvSpPr>
        <p:spPr>
          <a:xfrm>
            <a:off x="5380382" y="2938476"/>
            <a:ext cx="1934818" cy="3313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49BFA-C9AB-2552-3E71-FA7D502D1EDE}"/>
              </a:ext>
            </a:extLst>
          </p:cNvPr>
          <p:cNvSpPr/>
          <p:nvPr/>
        </p:nvSpPr>
        <p:spPr>
          <a:xfrm>
            <a:off x="1924406" y="4016992"/>
            <a:ext cx="1342255" cy="4322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6FA2-4C3D-43B7-8483-ADED0E635F7B}"/>
              </a:ext>
            </a:extLst>
          </p:cNvPr>
          <p:cNvSpPr txBox="1"/>
          <p:nvPr/>
        </p:nvSpPr>
        <p:spPr>
          <a:xfrm>
            <a:off x="407977" y="1126805"/>
            <a:ext cx="610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http://43.74.1.90/autojitweb/deliveryschedule.aspx</a:t>
            </a:r>
          </a:p>
        </p:txBody>
      </p:sp>
    </p:spTree>
    <p:extLst>
      <p:ext uri="{BB962C8B-B14F-4D97-AF65-F5344CB8AC3E}">
        <p14:creationId xmlns:p14="http://schemas.microsoft.com/office/powerpoint/2010/main" val="206591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A430AA-EF2D-8C7E-C1A0-B8D781AC3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3" y="1486568"/>
            <a:ext cx="10861929" cy="479825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332B1C-7041-4E1D-8D2D-60997D670F57}"/>
              </a:ext>
            </a:extLst>
          </p:cNvPr>
          <p:cNvSpPr/>
          <p:nvPr/>
        </p:nvSpPr>
        <p:spPr>
          <a:xfrm>
            <a:off x="0" y="669500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ADC24F-E7E8-7440-BC84-75FC8061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3" y="45270"/>
            <a:ext cx="11941629" cy="576000"/>
          </a:xfrm>
        </p:spPr>
        <p:txBody>
          <a:bodyPr>
            <a:normAutofit/>
          </a:bodyPr>
          <a:lstStyle/>
          <a:p>
            <a:r>
              <a:rPr lang="en-US" dirty="0"/>
              <a:t>Admin : Make File : </a:t>
            </a:r>
            <a:r>
              <a:rPr lang="en-US" sz="2400" dirty="0"/>
              <a:t>Delivery Monitoring - 9 June 23.csv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CFA08A-E33E-A048-925B-841AF9AEA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9912" r="57739" b="59699"/>
          <a:stretch/>
        </p:blipFill>
        <p:spPr>
          <a:xfrm>
            <a:off x="7619999" y="971206"/>
            <a:ext cx="3922644" cy="1334671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F35179-9331-04A7-B24B-189415C1DC21}"/>
              </a:ext>
            </a:extLst>
          </p:cNvPr>
          <p:cNvSpPr/>
          <p:nvPr/>
        </p:nvSpPr>
        <p:spPr>
          <a:xfrm>
            <a:off x="9247176" y="2970409"/>
            <a:ext cx="2944823" cy="12835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File in CSV (Common Delimited) Format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Save in a folder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DCF03-9EA0-39F5-E834-C7223DCE340B}"/>
              </a:ext>
            </a:extLst>
          </p:cNvPr>
          <p:cNvSpPr txBox="1"/>
          <p:nvPr/>
        </p:nvSpPr>
        <p:spPr>
          <a:xfrm>
            <a:off x="141513" y="1091368"/>
            <a:ext cx="4761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https://products.aspose.app/cells/conversion</a:t>
            </a:r>
          </a:p>
        </p:txBody>
      </p:sp>
    </p:spTree>
    <p:extLst>
      <p:ext uri="{BB962C8B-B14F-4D97-AF65-F5344CB8AC3E}">
        <p14:creationId xmlns:p14="http://schemas.microsoft.com/office/powerpoint/2010/main" val="110232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332B1C-7041-4E1D-8D2D-60997D670F57}"/>
              </a:ext>
            </a:extLst>
          </p:cNvPr>
          <p:cNvSpPr/>
          <p:nvPr/>
        </p:nvSpPr>
        <p:spPr>
          <a:xfrm>
            <a:off x="0" y="669500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E4948-9093-3958-7510-5E72FFF5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3" y="1353470"/>
            <a:ext cx="11454139" cy="48350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16E537-0EBC-2C19-36F5-01512A3FEB1A}"/>
              </a:ext>
            </a:extLst>
          </p:cNvPr>
          <p:cNvSpPr/>
          <p:nvPr/>
        </p:nvSpPr>
        <p:spPr>
          <a:xfrm>
            <a:off x="6294783" y="4070339"/>
            <a:ext cx="2944823" cy="5281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Move the file to here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3E214DC-1A70-95F4-3CD1-95522B2EB5D2}"/>
              </a:ext>
            </a:extLst>
          </p:cNvPr>
          <p:cNvCxnSpPr/>
          <p:nvPr/>
        </p:nvCxnSpPr>
        <p:spPr>
          <a:xfrm rot="5400000" flipH="1" flipV="1">
            <a:off x="3513151" y="2823454"/>
            <a:ext cx="2926080" cy="2239618"/>
          </a:xfrm>
          <a:prstGeom prst="bentConnector3">
            <a:avLst>
              <a:gd name="adj1" fmla="val 30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1213838-3EEA-58CB-44B8-17F43A8E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498"/>
            <a:ext cx="11941175" cy="574675"/>
          </a:xfrm>
        </p:spPr>
        <p:txBody>
          <a:bodyPr>
            <a:normAutofit/>
          </a:bodyPr>
          <a:lstStyle/>
          <a:p>
            <a:r>
              <a:rPr lang="en-US" dirty="0"/>
              <a:t>Admin : Making the Master File </a:t>
            </a:r>
          </a:p>
        </p:txBody>
      </p:sp>
    </p:spTree>
    <p:extLst>
      <p:ext uri="{BB962C8B-B14F-4D97-AF65-F5344CB8AC3E}">
        <p14:creationId xmlns:p14="http://schemas.microsoft.com/office/powerpoint/2010/main" val="243898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332B1C-7041-4E1D-8D2D-60997D670F57}"/>
              </a:ext>
            </a:extLst>
          </p:cNvPr>
          <p:cNvSpPr/>
          <p:nvPr/>
        </p:nvSpPr>
        <p:spPr>
          <a:xfrm>
            <a:off x="0" y="669500"/>
            <a:ext cx="12192000" cy="396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ADC24F-E7E8-7440-BC84-75FC8061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3" y="45270"/>
            <a:ext cx="11941629" cy="576000"/>
          </a:xfrm>
        </p:spPr>
        <p:txBody>
          <a:bodyPr/>
          <a:lstStyle/>
          <a:p>
            <a:r>
              <a:rPr lang="en-US" dirty="0"/>
              <a:t>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3C2EE-63BA-7DEA-68E4-31367A40A22E}"/>
              </a:ext>
            </a:extLst>
          </p:cNvPr>
          <p:cNvSpPr txBox="1"/>
          <p:nvPr/>
        </p:nvSpPr>
        <p:spPr>
          <a:xfrm>
            <a:off x="141513" y="1113730"/>
            <a:ext cx="5983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</a:t>
            </a: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http://43.74.45.15:90/AP/ap_master_display_user.php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710B1-384A-81E0-DFD8-D328937C0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1" y="1901056"/>
            <a:ext cx="10986053" cy="438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8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47D122-B84E-B668-DD3C-AA63CC8C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: Select Plan 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6CBDD-408B-C578-378B-49A11C11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08" y="738684"/>
            <a:ext cx="10255348" cy="53806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D96A9D-72CA-5997-0E02-FC3F42136E58}"/>
              </a:ext>
            </a:extLst>
          </p:cNvPr>
          <p:cNvSpPr/>
          <p:nvPr/>
        </p:nvSpPr>
        <p:spPr>
          <a:xfrm>
            <a:off x="3445564" y="1201463"/>
            <a:ext cx="1934818" cy="3313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C76826-0A71-2E7C-E0EC-0BCEFC05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751633"/>
            <a:ext cx="11211339" cy="5503393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E1634B20-A0BC-B9E9-325F-5CB5AC4B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88" y="46038"/>
            <a:ext cx="11941175" cy="574675"/>
          </a:xfrm>
        </p:spPr>
        <p:txBody>
          <a:bodyPr/>
          <a:lstStyle/>
          <a:p>
            <a:r>
              <a:rPr lang="en-US" dirty="0"/>
              <a:t>User : Download Excel File</a:t>
            </a:r>
          </a:p>
        </p:txBody>
      </p:sp>
    </p:spTree>
    <p:extLst>
      <p:ext uri="{BB962C8B-B14F-4D97-AF65-F5344CB8AC3E}">
        <p14:creationId xmlns:p14="http://schemas.microsoft.com/office/powerpoint/2010/main" val="168896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C76826-0A71-2E7C-E0EC-0BCEFC05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751633"/>
            <a:ext cx="11211339" cy="5503393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E1634B20-A0BC-B9E9-325F-5CB5AC4B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88" y="46038"/>
            <a:ext cx="11941175" cy="574675"/>
          </a:xfrm>
        </p:spPr>
        <p:txBody>
          <a:bodyPr/>
          <a:lstStyle/>
          <a:p>
            <a:r>
              <a:rPr lang="en-US" dirty="0"/>
              <a:t>User : Download Excel File</a:t>
            </a:r>
          </a:p>
        </p:txBody>
      </p:sp>
    </p:spTree>
    <p:extLst>
      <p:ext uri="{BB962C8B-B14F-4D97-AF65-F5344CB8AC3E}">
        <p14:creationId xmlns:p14="http://schemas.microsoft.com/office/powerpoint/2010/main" val="84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SOEM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SOEM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AE72A6DE9AA43A4EF7BB7E4C31AC0" ma:contentTypeVersion="4" ma:contentTypeDescription="Create a new document." ma:contentTypeScope="" ma:versionID="04c0c7df569d882b55ba9ec295358698">
  <xsd:schema xmlns:xsd="http://www.w3.org/2001/XMLSchema" xmlns:xs="http://www.w3.org/2001/XMLSchema" xmlns:p="http://schemas.microsoft.com/office/2006/metadata/properties" xmlns:ns3="6b9cbd3e-8290-4b0d-b8e7-0b05cb53c0dd" targetNamespace="http://schemas.microsoft.com/office/2006/metadata/properties" ma:root="true" ma:fieldsID="9bb687fa1230b2106dcd6e0b528cbeb7" ns3:_="">
    <xsd:import namespace="6b9cbd3e-8290-4b0d-b8e7-0b05cb53c0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9cbd3e-8290-4b0d-b8e7-0b05cb53c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E36F21-6C0B-4705-8B2A-9E1AD179ED9A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6b9cbd3e-8290-4b0d-b8e7-0b05cb53c0dd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5AC7056-BCA5-425A-91C8-3D1177CAF6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2A84EF-BE2F-44AB-BA38-6BB4DACC3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9cbd3e-8290-4b0d-b8e7-0b05cb53c0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244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游ゴシック</vt:lpstr>
      <vt:lpstr>Arial</vt:lpstr>
      <vt:lpstr>Calibri</vt:lpstr>
      <vt:lpstr>Segoe UI</vt:lpstr>
      <vt:lpstr>Office テーマ</vt:lpstr>
      <vt:lpstr>1_Office テーマ</vt:lpstr>
      <vt:lpstr> </vt:lpstr>
      <vt:lpstr>Admin</vt:lpstr>
      <vt:lpstr>Admin : Extract AutoJit Delivery Schedule</vt:lpstr>
      <vt:lpstr>Admin : Make File : Delivery Monitoring - 9 June 23.csv </vt:lpstr>
      <vt:lpstr>Admin : Making the Master File </vt:lpstr>
      <vt:lpstr>User</vt:lpstr>
      <vt:lpstr>User : Select Plan Lot</vt:lpstr>
      <vt:lpstr>User : Download Excel File</vt:lpstr>
      <vt:lpstr>User : Download Excel File</vt:lpstr>
      <vt:lpstr>User : Open Excel to read the Delivery Timing &amp; Ordering Qty</vt:lpstr>
      <vt:lpstr>Thank You</vt:lpstr>
      <vt:lpstr> </vt:lpstr>
      <vt:lpstr>Admin</vt:lpstr>
      <vt:lpstr>Admin : Extract iMap </vt:lpstr>
      <vt:lpstr>User</vt:lpstr>
      <vt:lpstr>User : Select Plan Lot</vt:lpstr>
      <vt:lpstr>User : Open Excel to Compare iMaps Vs AutoJit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HES事業所定例(Display) 6月度活動報告</dc:title>
  <dc:creator>Toshiya</dc:creator>
  <cp:lastModifiedBy>Muhd Irfan Fitri, Suhaimi</cp:lastModifiedBy>
  <cp:revision>51</cp:revision>
  <dcterms:created xsi:type="dcterms:W3CDTF">2021-06-14T10:08:48Z</dcterms:created>
  <dcterms:modified xsi:type="dcterms:W3CDTF">2023-06-26T02:25:32Z</dcterms:modified>
</cp:coreProperties>
</file>