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451" r:id="rId5"/>
    <p:sldId id="455" r:id="rId6"/>
    <p:sldId id="351" r:id="rId7"/>
    <p:sldId id="459" r:id="rId8"/>
    <p:sldId id="460" r:id="rId9"/>
    <p:sldId id="461" r:id="rId10"/>
    <p:sldId id="485" r:id="rId11"/>
    <p:sldId id="462" r:id="rId12"/>
    <p:sldId id="463" r:id="rId13"/>
    <p:sldId id="464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4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81E"/>
    <a:srgbClr val="C11920"/>
    <a:srgbClr val="F2F2F2"/>
    <a:srgbClr val="EF3E36"/>
    <a:srgbClr val="FFFFFF"/>
    <a:srgbClr val="F20E0E"/>
    <a:srgbClr val="4A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75" autoAdjust="0"/>
    <p:restoredTop sz="94660"/>
  </p:normalViewPr>
  <p:slideViewPr>
    <p:cSldViewPr snapToGrid="0">
      <p:cViewPr>
        <p:scale>
          <a:sx n="60" d="100"/>
          <a:sy n="60" d="100"/>
        </p:scale>
        <p:origin x="1368" y="95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11588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11588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11788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2123480"/>
            <a:ext cx="7992533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小米兰亭" charset="-122"/>
              <a:ea typeface="小米兰亭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3365" y="2967990"/>
            <a:ext cx="6147435" cy="9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小米兰亭" charset="-122"/>
                <a:ea typeface="小米兰亭" charset="-122"/>
                <a:cs typeface="FZHanZhenGuangBiaoS-GB" charset="-122"/>
              </a:rPr>
              <a:t>ECMAScript 6</a:t>
            </a:r>
            <a:endParaRPr lang="en-US" altLang="zh-CN" sz="5400" dirty="0" smtClean="0">
              <a:solidFill>
                <a:schemeClr val="bg1"/>
              </a:solidFill>
              <a:latin typeface="小米兰亭" charset="-122"/>
              <a:ea typeface="小米兰亭" charset="-122"/>
              <a:cs typeface="FZHanZhenGuangBiaoS-GB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81694" y="1893629"/>
            <a:ext cx="2847975" cy="1661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C00000"/>
                </a:solidFill>
                <a:latin typeface="小米兰亭" charset="-122"/>
                <a:ea typeface="小米兰亭" charset="-122"/>
                <a:cs typeface="04b_19" charset="0"/>
              </a:rPr>
              <a:t>2018</a:t>
            </a:r>
            <a:endParaRPr lang="en-US" altLang="zh-CN" sz="9600" dirty="0" smtClean="0">
              <a:solidFill>
                <a:srgbClr val="C00000"/>
              </a:solidFill>
              <a:latin typeface="小米兰亭" charset="-122"/>
              <a:ea typeface="小米兰亭" charset="-122"/>
              <a:cs typeface="04b_1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82995" y="3669098"/>
            <a:ext cx="1871980" cy="54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小米兰亭" charset="-122"/>
                <a:ea typeface="小米兰亭" charset="-122"/>
                <a:cs typeface="PangMenZhengDao" charset="-122"/>
              </a:rPr>
              <a:t>讲师：付铭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小米兰亭" charset="-122"/>
              <a:ea typeface="小米兰亭" charset="-122"/>
              <a:cs typeface="PangMenZhengDao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37283" y="2123480"/>
            <a:ext cx="654717" cy="228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小米兰亭" charset="-122"/>
              <a:ea typeface="小米兰亭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622209" y="3330544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latin typeface="小米兰亭" charset="-122"/>
                <a:ea typeface="小米兰亭" charset="-122"/>
                <a:cs typeface="REEJI-HHguang-MediumGB1.0" charset="-122"/>
              </a:rPr>
              <a:t>Discipline introduction</a:t>
            </a:r>
            <a:endParaRPr kumimoji="1" lang="en-US" altLang="zh-CN" sz="1600" dirty="0">
              <a:solidFill>
                <a:srgbClr val="C00000"/>
              </a:solidFill>
              <a:latin typeface="小米兰亭" charset="-122"/>
              <a:ea typeface="小米兰亭" charset="-122"/>
              <a:cs typeface="REEJI-HHguang-MediumGB1.0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1202693" y="1636182"/>
            <a:ext cx="200805" cy="36745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小米兰亭" charset="-122"/>
              <a:ea typeface="小米兰亭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2.1 let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关键字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2.2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块级作用域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2.3 const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关键字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2.4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顶层对象和全局对象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75285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2. let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const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命令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数组的解构赋值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3.2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对象的解构赋值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3.3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特殊对象的解构赋值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3.4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实际用途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3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变量的解构赋值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0173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3.1 for...of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用法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3.2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与其他遍历方法的比较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(for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循环、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forEach)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3.3 Iterator(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遍历器的概念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4 for...of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语法结构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 </a:t>
            </a:r>
            <a:endParaRPr lang="en-US" altLang="zh-CN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模板字符串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3.2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字符串重复方法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repeat()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3.3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字符串补全长度方法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padStart()/padEnd()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3.4 includes()/startsWith()/endsWith()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字符串包含验证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字符串新增特性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函数参数的默认值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3.2 rest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参数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3.3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箭头函数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3.4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函数参数的尾逗号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(ES2017)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6.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函数新增特性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42017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扩展运算符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(...)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7.2 Array.from()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7.3 Array.of()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7.4 find()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findIndex()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7.5 entries()，keys() 和 values()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7.6 includes()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7.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数组新增特性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31095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8.1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属性的简洁表示法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8.2 Object.is()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全等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8.3 Object.assign()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复制对象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8.4 Object.keys()，Object.values()，Object.entries()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90715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8.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对象新增特性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9.1  Set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数据结构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9.2  WeakSet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9.3  Map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数据结构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9.4  WeakMap 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426783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9. Set/Map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数据结构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10.1  promise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的基础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10.2  promise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原理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10.3  promise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实例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10.4  promise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412623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10. Promise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25634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11.1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基本使用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11.2 constructor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、实例化和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this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的指向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11.3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静态方法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11.4 Class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的继承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412623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11. Class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40386" y="532378"/>
            <a:ext cx="2338282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标题 1"/>
          <p:cNvSpPr txBox="1"/>
          <p:nvPr>
            <p:custDataLst>
              <p:tags r:id="rId1"/>
            </p:custDataLst>
          </p:nvPr>
        </p:nvSpPr>
        <p:spPr>
          <a:xfrm>
            <a:off x="827405" y="703742"/>
            <a:ext cx="2822575" cy="7232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内容概要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5375" y="1785620"/>
            <a:ext cx="600075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>
                <a:latin typeface="小米兰亭" charset="-122"/>
                <a:ea typeface="小米兰亭" charset="-122"/>
              </a:rPr>
              <a:t>ES6</a:t>
            </a:r>
            <a:r>
              <a:rPr lang="zh-CN" altLang="en-US" sz="3200">
                <a:latin typeface="小米兰亭" charset="-122"/>
                <a:ea typeface="小米兰亭" charset="-122"/>
              </a:rPr>
              <a:t>简介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>
                <a:latin typeface="小米兰亭" charset="-122"/>
                <a:ea typeface="小米兰亭" charset="-122"/>
              </a:rPr>
              <a:t>let</a:t>
            </a:r>
            <a:r>
              <a:rPr lang="zh-CN" altLang="en-US" sz="3200">
                <a:latin typeface="小米兰亭" charset="-122"/>
                <a:ea typeface="小米兰亭" charset="-122"/>
              </a:rPr>
              <a:t>和</a:t>
            </a:r>
            <a:r>
              <a:rPr lang="en-US" altLang="zh-CN" sz="3200">
                <a:latin typeface="小米兰亭" charset="-122"/>
                <a:ea typeface="小米兰亭" charset="-122"/>
              </a:rPr>
              <a:t>const </a:t>
            </a:r>
            <a:r>
              <a:rPr lang="zh-CN" altLang="en-US" sz="3200">
                <a:latin typeface="小米兰亭" charset="-122"/>
                <a:ea typeface="小米兰亭" charset="-122"/>
              </a:rPr>
              <a:t>命令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>
                <a:latin typeface="小米兰亭" charset="-122"/>
                <a:ea typeface="小米兰亭" charset="-122"/>
              </a:rPr>
              <a:t>变量的解构赋值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>
                <a:latin typeface="小米兰亭" charset="-122"/>
                <a:ea typeface="小米兰亭" charset="-122"/>
              </a:rPr>
              <a:t> </a:t>
            </a:r>
            <a:r>
              <a:rPr lang="en-US" altLang="zh-CN" sz="3200">
                <a:latin typeface="小米兰亭" charset="-122"/>
                <a:ea typeface="小米兰亭" charset="-122"/>
              </a:rPr>
              <a:t>for...of </a:t>
            </a:r>
            <a:r>
              <a:rPr lang="zh-CN" altLang="en-US" sz="3200">
                <a:latin typeface="小米兰亭" charset="-122"/>
                <a:ea typeface="小米兰亭" charset="-122"/>
              </a:rPr>
              <a:t>循环结构</a:t>
            </a:r>
            <a:r>
              <a:rPr lang="en-US" altLang="zh-CN" sz="3200">
                <a:latin typeface="小米兰亭" charset="-122"/>
                <a:ea typeface="小米兰亭" charset="-122"/>
              </a:rPr>
              <a:t> </a:t>
            </a:r>
            <a:endParaRPr lang="en-US" altLang="zh-CN" sz="3200">
              <a:latin typeface="小米兰亭" charset="-122"/>
              <a:ea typeface="小米兰亭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>
                <a:latin typeface="小米兰亭" charset="-122"/>
                <a:ea typeface="小米兰亭" charset="-122"/>
              </a:rPr>
              <a:t>字符串新增特性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>
                <a:latin typeface="小米兰亭" charset="-122"/>
                <a:ea typeface="小米兰亭" charset="-122"/>
              </a:rPr>
              <a:t>函数新增特性</a:t>
            </a:r>
            <a:endParaRPr lang="zh-CN" altLang="en-US" sz="3200"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14712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12.1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概述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12.2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模块化的应用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412623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12. Module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5" y="3048000"/>
            <a:ext cx="12139295" cy="745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小米兰亭" charset="0"/>
                <a:ea typeface="小米兰亭" charset="0"/>
              </a:rPr>
              <a:t>谢谢大家</a:t>
            </a:r>
            <a:endParaRPr lang="zh-CN" altLang="en-US" sz="4000">
              <a:latin typeface="小米兰亭" charset="0"/>
              <a:ea typeface="小米兰亭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40386" y="532378"/>
            <a:ext cx="2338282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标题 1"/>
          <p:cNvSpPr txBox="1"/>
          <p:nvPr>
            <p:custDataLst>
              <p:tags r:id="rId1"/>
            </p:custDataLst>
          </p:nvPr>
        </p:nvSpPr>
        <p:spPr>
          <a:xfrm>
            <a:off x="827405" y="703742"/>
            <a:ext cx="2822575" cy="7232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内容概要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5375" y="1785620"/>
            <a:ext cx="600075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7.   </a:t>
            </a:r>
            <a:r>
              <a:rPr lang="zh-CN" altLang="en-US" sz="3200">
                <a:latin typeface="小米兰亭" charset="-122"/>
                <a:ea typeface="小米兰亭" charset="-122"/>
              </a:rPr>
              <a:t>数组新增特性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8.   </a:t>
            </a:r>
            <a:r>
              <a:rPr lang="zh-CN" altLang="en-US" sz="3200">
                <a:latin typeface="小米兰亭" charset="-122"/>
                <a:ea typeface="小米兰亭" charset="-122"/>
              </a:rPr>
              <a:t>对象新增特性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9.   </a:t>
            </a:r>
            <a:r>
              <a:rPr lang="zh-CN" altLang="en-US" sz="3200">
                <a:latin typeface="小米兰亭" charset="-122"/>
                <a:ea typeface="小米兰亭" charset="-122"/>
              </a:rPr>
              <a:t>新增</a:t>
            </a:r>
            <a:r>
              <a:rPr lang="en-US" altLang="zh-CN" sz="3200">
                <a:latin typeface="小米兰亭" charset="-122"/>
                <a:ea typeface="小米兰亭" charset="-122"/>
              </a:rPr>
              <a:t>set </a:t>
            </a:r>
            <a:r>
              <a:rPr lang="zh-CN" altLang="en-US" sz="3200">
                <a:latin typeface="小米兰亭" charset="-122"/>
                <a:ea typeface="小米兰亭" charset="-122"/>
              </a:rPr>
              <a:t>和 </a:t>
            </a:r>
            <a:r>
              <a:rPr lang="en-US" altLang="zh-CN" sz="3200">
                <a:latin typeface="小米兰亭" charset="-122"/>
                <a:ea typeface="小米兰亭" charset="-122"/>
              </a:rPr>
              <a:t>map </a:t>
            </a:r>
            <a:r>
              <a:rPr lang="zh-CN" altLang="en-US" sz="3200">
                <a:latin typeface="小米兰亭" charset="-122"/>
                <a:ea typeface="小米兰亭" charset="-122"/>
              </a:rPr>
              <a:t>类型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10.  Promise</a:t>
            </a:r>
            <a:endParaRPr lang="en-US" altLang="zh-CN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11.  Class</a:t>
            </a:r>
            <a:r>
              <a:rPr lang="zh-CN" altLang="en-US" sz="3200">
                <a:latin typeface="小米兰亭" charset="-122"/>
                <a:ea typeface="小米兰亭" charset="-122"/>
              </a:rPr>
              <a:t>用法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3200">
                <a:latin typeface="小米兰亭" charset="-122"/>
                <a:ea typeface="小米兰亭" charset="-122"/>
              </a:rPr>
              <a:t>12.  ES6</a:t>
            </a:r>
            <a:r>
              <a:rPr lang="zh-CN" altLang="en-US" sz="3200">
                <a:latin typeface="小米兰亭" charset="-122"/>
                <a:ea typeface="小米兰亭" charset="-122"/>
              </a:rPr>
              <a:t>模块</a:t>
            </a:r>
            <a:endParaRPr lang="zh-CN" altLang="en-US" sz="3200">
              <a:latin typeface="小米兰亭" charset="-122"/>
              <a:ea typeface="小米兰亭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3200"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7077710" cy="31095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1.1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什么是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1.2 ECMAScript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和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JavaScript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的关系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1.3 ES2015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ES2016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ES2017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1.4 ECMAScript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的发展历史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1.5 ES6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的兼容性问题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54711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589280"/>
            <a:ext cx="3134360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1. ES6</a:t>
            </a:r>
            <a:r>
              <a:rPr lang="zh-CN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简介</a:t>
            </a:r>
            <a:endParaRPr lang="zh-CN" altLang="zh-CN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7077710" cy="22967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700"/>
              </a:spcBef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ECMAScript 6.0（简称 ES6）是 JavaScript 语言的下一代标准，在2015年6月正式发布。它的目标，是使得 JavaScript 语言可以用来编写复杂的大型应用程序，成为企业级开发语言。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385572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589280"/>
            <a:ext cx="3134360" cy="72326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什么是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ES6</a:t>
            </a:r>
            <a:endParaRPr lang="en-US" altLang="zh-CN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652635" cy="43922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ECMA（European Computer Manufactures Association ）是欧洲计算机标准化协会的简称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1996年JavaScript的创造者 Netspace（网景公司），将JavaScript提交给ECMA进行管理，希望JavScript能够成为国际标准。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1997年 ECMA 发布 262 号标准文件，规定了浏览器脚本语言的标准，将其命名为 ECMAScript。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ECMAScript是JavaScript的规格，JavaScript是ECMAScript的实现。另外，以ECAMScript为规格的语言还有 JScript和ActionScript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671957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589280"/>
            <a:ext cx="644969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ECMAScript 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JavaScript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的关系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34778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 的第一个版本，在2015年6月发布，正式名称是《ECMAScript 2015标准》（简称 ES2015）。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2016年6月，小幅修订的《ECMAScript 2016标准》（简称 ES2016）发布，这个版本可以看作是 ES6.1 版，也被称作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ES7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2017年6月发布 ES2017 标准，也被称作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ES8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因此，有时候我们用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来代指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ECMAScript2015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以及之后的版本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820356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ES2015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ES2016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ES2017</a:t>
            </a:r>
            <a:endParaRPr lang="en-US" altLang="zh-CN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10998835" cy="46589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1997年，ECMAScript1.0发布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1998年6月，ECMAScript2.0 发布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1999年12月，ECMAScript3.0发布。 3.0版本是一个巨大的成功，得到了广泛的支持，奠定了JavaScript的基础，我们一开始学习的JavaScript其实就是3.0版本。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ECMAScript4 由于改变过于激进，所以未能成功发布。但是其中大部分内容被ES6继承了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2009年12月，ECAMScript5.0 正式发布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2011年ECMAScript 5.1 发布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2015年6月 ECMAScript 6.0 发布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8203565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ES6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的发展历史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870" y="2120900"/>
            <a:ext cx="9232265" cy="4481195"/>
          </a:xfrm>
          <a:prstGeom prst="rect">
            <a:avLst/>
          </a:prstGeom>
          <a:noFill/>
        </p:spPr>
        <p:txBody>
          <a:bodyPr wrap="square" lIns="323850" tIns="0" rIns="360045" bIns="467995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目前各大浏览器对ES6的支持度已经越来越高了，超过90%的 ES6 语法特性都实现了。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具体可参考 http://kangax.github.io/compat-table/es6/ 查看各大浏览器的最新版本对ES6的支持情况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node.js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也能够支持大部分的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语法， 可通过 http://node.green/ 来查看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node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对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的支持情况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babel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、Traceur 等转码工具 把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ES6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代码转换成 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ES5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代码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700"/>
              </a:spcBef>
              <a:buFont typeface="Wingdings" charset="0"/>
              <a:buChar char="l"/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870" y="0"/>
            <a:ext cx="814705" cy="957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385" y="532130"/>
            <a:ext cx="4798060" cy="837565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87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3550" y="342513"/>
            <a:ext cx="76200" cy="1245870"/>
          </a:xfrm>
          <a:prstGeom prst="rect">
            <a:avLst/>
          </a:prstGeom>
          <a:solidFill>
            <a:srgbClr val="C1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628015"/>
            <a:ext cx="7404735" cy="7232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ES6</a:t>
            </a:r>
            <a:r>
              <a:rPr lang="zh-CN" altLang="en-US" dirty="0">
                <a:solidFill>
                  <a:schemeClr val="bg1"/>
                </a:solidFill>
                <a:latin typeface="小米兰亭" charset="-122"/>
                <a:ea typeface="小米兰亭" charset="-122"/>
              </a:rPr>
              <a:t>的兼容性问题</a:t>
            </a:r>
            <a:endParaRPr lang="zh-CN" altLang="en-US" dirty="0">
              <a:solidFill>
                <a:schemeClr val="bg1"/>
              </a:solidFill>
              <a:latin typeface="小米兰亭" charset="-122"/>
              <a:ea typeface="小米兰亭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1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1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3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5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7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9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宽屏</PresentationFormat>
  <Paragraphs>151</Paragraphs>
  <Slides>21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1. ES6简介</vt:lpstr>
      <vt:lpstr>什么是ES6</vt:lpstr>
      <vt:lpstr>ECMAScript 和 JavaScript的关系</vt:lpstr>
      <vt:lpstr>ES2015、ES2016和ES2017</vt:lpstr>
      <vt:lpstr>ES6的发展历史</vt:lpstr>
      <vt:lpstr>ES6的兼容性问题</vt:lpstr>
      <vt:lpstr>2. let和const命令</vt:lpstr>
      <vt:lpstr>3 变量的解构赋值 </vt:lpstr>
      <vt:lpstr>4 for...of 语法结构 </vt:lpstr>
      <vt:lpstr>5. 字符串新增特性</vt:lpstr>
      <vt:lpstr>6. 函数新增特性</vt:lpstr>
      <vt:lpstr>7. 数组新增特性</vt:lpstr>
      <vt:lpstr>8. 对象新增特性</vt:lpstr>
      <vt:lpstr>9. Set/Map数据结构</vt:lpstr>
      <vt:lpstr>10. Promise</vt:lpstr>
      <vt:lpstr>11. Class</vt:lpstr>
      <vt:lpstr>12. Module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fuming</cp:lastModifiedBy>
  <cp:revision>660</cp:revision>
  <cp:lastPrinted>2017-04-01T00:57:00Z</cp:lastPrinted>
  <dcterms:created xsi:type="dcterms:W3CDTF">2015-09-25T03:48:00Z</dcterms:created>
  <dcterms:modified xsi:type="dcterms:W3CDTF">2018-01-31T11:24:28Z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  <property fmtid="{D5CDD505-2E9C-101B-9397-08002B2CF9AE}" pid="3" name="name">
    <vt:lpwstr>红蓝半圆.pptx</vt:lpwstr>
  </property>
  <property fmtid="{D5CDD505-2E9C-101B-9397-08002B2CF9AE}" pid="4" name="fileid">
    <vt:lpwstr>860932</vt:lpwstr>
  </property>
  <property fmtid="{D5CDD505-2E9C-101B-9397-08002B2CF9AE}" pid="5" name="search_tags">
    <vt:lpwstr>PPT模板</vt:lpwstr>
  </property>
</Properties>
</file>