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DFA6795-11A7-4C7D-B9EF-CC19C7DFA0D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289E5A9-E52C-44CB-BFE1-3623FFAAB9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 smtClean="0"/>
              <a:t>Цахим сургалтын программ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5029200"/>
            <a:ext cx="2590800" cy="762000"/>
          </a:xfrm>
        </p:spPr>
        <p:txBody>
          <a:bodyPr>
            <a:normAutofit fontScale="70000" lnSpcReduction="20000"/>
          </a:bodyPr>
          <a:lstStyle/>
          <a:p>
            <a:r>
              <a:rPr lang="mn-MN" dirty="0" smtClean="0"/>
              <a:t>Кпс-113</a:t>
            </a:r>
          </a:p>
          <a:p>
            <a:r>
              <a:rPr lang="mn-MN" dirty="0" smtClean="0"/>
              <a:t>Ж.Бат-Эрдэнэ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24200" y="5257800"/>
            <a:ext cx="259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dirty="0" smtClean="0"/>
              <a:t>Улаанбаатар хот</a:t>
            </a:r>
          </a:p>
          <a:p>
            <a:r>
              <a:rPr lang="mn-MN" dirty="0" smtClean="0"/>
              <a:t>2023 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>
                <a:latin typeface="Arial" pitchFamily="34" charset="0"/>
                <a:cs typeface="Arial" pitchFamily="34" charset="0"/>
              </a:rPr>
              <a:t>Агуулга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400800" cy="3048001"/>
          </a:xfrm>
        </p:spPr>
        <p:txBody>
          <a:bodyPr>
            <a:noAutofit/>
          </a:bodyPr>
          <a:lstStyle/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Зорилго</a:t>
            </a: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Сэдэв сонгосон шалтгаан</a:t>
            </a: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Загвар, дизайн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Front-End Back-End</a:t>
            </a:r>
          </a:p>
          <a:p>
            <a:r>
              <a:rPr lang="mn-MN" sz="2800" dirty="0" smtClean="0">
                <a:latin typeface="Arial" pitchFamily="34" charset="0"/>
                <a:cs typeface="Arial" pitchFamily="34" charset="0"/>
              </a:rPr>
              <a:t>Ашигласан хэл, программ хангамж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 smtClean="0"/>
              <a:t>Зорилго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mn-MN" dirty="0" smtClean="0"/>
              <a:t>Орчин үед мэдээллийн технологи үсрэнгүй хөгжсөн энэ цаг үед мэдээ, мэдээллийг цаг алдалгүй авах боломжтой, тэр дундаа гар утаснаасаа авах </a:t>
            </a:r>
            <a:endParaRPr lang="en-US" dirty="0"/>
          </a:p>
        </p:txBody>
      </p:sp>
      <p:sp>
        <p:nvSpPr>
          <p:cNvPr id="4" name="AutoShape 2" descr="How important is information management? | Ed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D4rk\Desktop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481466"/>
            <a:ext cx="3649949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4rk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3667282"/>
            <a:ext cx="3968489" cy="224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3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dirty="0">
                <a:latin typeface="Arial" pitchFamily="34" charset="0"/>
                <a:cs typeface="Arial" pitchFamily="34" charset="0"/>
              </a:rPr>
              <a:t>Сэдэв сонгосон </a:t>
            </a:r>
            <a:r>
              <a:rPr lang="mn-MN" dirty="0" smtClean="0">
                <a:latin typeface="Arial" pitchFamily="34" charset="0"/>
                <a:cs typeface="Arial" pitchFamily="34" charset="0"/>
              </a:rPr>
              <a:t>шалтгааН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Маш олон сайт, программаас мэдээ, мэдээлэл олж авахад хүндрэлтэй байдаг, </a:t>
            </a:r>
          </a:p>
          <a:p>
            <a:r>
              <a:rPr lang="mn-MN" dirty="0" smtClean="0"/>
              <a:t>Тиймээс бүх төрлийн мэдээллийг 1 доороос авах боломжтой программыг хийх санаа төрсөн</a:t>
            </a:r>
            <a:endParaRPr lang="en-US" dirty="0"/>
          </a:p>
        </p:txBody>
      </p:sp>
      <p:pic>
        <p:nvPicPr>
          <p:cNvPr id="2050" name="Picture 2" descr="C:\Users\D4rk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43400"/>
            <a:ext cx="2781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>
                <a:latin typeface="Arial" pitchFamily="34" charset="0"/>
                <a:cs typeface="Arial" pitchFamily="34" charset="0"/>
              </a:rPr>
              <a:t>Загвар, </a:t>
            </a:r>
            <a:r>
              <a:rPr lang="mn-MN" dirty="0" smtClean="0">
                <a:latin typeface="Arial" pitchFamily="34" charset="0"/>
                <a:cs typeface="Arial" pitchFamily="34" charset="0"/>
              </a:rPr>
              <a:t>дизайн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Загвар дизайны хувьд их энгийн хэрэглэхэд хялбар</a:t>
            </a:r>
          </a:p>
          <a:p>
            <a:r>
              <a:rPr lang="mn-MN" dirty="0" smtClean="0"/>
              <a:t>Загвараа фигма дээр зурж боловсруулсан</a:t>
            </a:r>
            <a:endParaRPr lang="en-US" dirty="0"/>
          </a:p>
        </p:txBody>
      </p:sp>
      <p:pic>
        <p:nvPicPr>
          <p:cNvPr id="4" name="Picture 3" descr="C:\Users\D4rk\AppData\Local\Microsoft\Windows\INetCache\Content.Word\Screenshot_20230216_142416_Expo 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58242"/>
            <a:ext cx="1128395" cy="2796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5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Front-End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database</a:t>
            </a:r>
          </a:p>
          <a:p>
            <a:r>
              <a:rPr lang="en-US" dirty="0" smtClean="0"/>
              <a:t>React Native Expo</a:t>
            </a:r>
            <a:endParaRPr lang="en-US" dirty="0"/>
          </a:p>
        </p:txBody>
      </p:sp>
      <p:pic>
        <p:nvPicPr>
          <p:cNvPr id="3074" name="Picture 2" descr="C:\Users\D4rk\Desktop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320623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mn-MN" sz="2800" dirty="0">
                <a:latin typeface="Arial" pitchFamily="34" charset="0"/>
                <a:cs typeface="Arial" pitchFamily="34" charset="0"/>
              </a:rPr>
              <a:t>Ашигласан хэл, программ </a:t>
            </a:r>
            <a:r>
              <a:rPr lang="mn-MN" sz="2800" dirty="0" smtClean="0">
                <a:latin typeface="Arial" pitchFamily="34" charset="0"/>
                <a:cs typeface="Arial" pitchFamily="34" charset="0"/>
              </a:rPr>
              <a:t>хангамж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native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CSS5 </a:t>
            </a:r>
            <a:endParaRPr lang="en-US" dirty="0"/>
          </a:p>
        </p:txBody>
      </p:sp>
      <p:pic>
        <p:nvPicPr>
          <p:cNvPr id="4098" name="Picture 2" descr="C:\Users\D4rk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4348795" cy="25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2180"/>
            <a:ext cx="23336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23336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202180"/>
            <a:ext cx="2243138" cy="358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8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194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mn-MN" dirty="0" smtClean="0"/>
              <a:t>Анхаарал тавьсанд баярлалаа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19</TotalTime>
  <Words>110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Couture</vt:lpstr>
      <vt:lpstr>Цахим сургалтын программ</vt:lpstr>
      <vt:lpstr>Агуулга</vt:lpstr>
      <vt:lpstr>Зорилго</vt:lpstr>
      <vt:lpstr>Сэдэв сонгосон шалтгааН</vt:lpstr>
      <vt:lpstr>Загвар, дизайн</vt:lpstr>
      <vt:lpstr>Front-End Back-End</vt:lpstr>
      <vt:lpstr>Ашигласан хэл, программ хангамж</vt:lpstr>
      <vt:lpstr>PowerPoint Presentation</vt:lpstr>
      <vt:lpstr>Анхаарал тавьсанд баярлалаа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Цахим сургалтын программ</dc:title>
  <dc:creator>D4rk</dc:creator>
  <cp:lastModifiedBy>D4rk</cp:lastModifiedBy>
  <cp:revision>3</cp:revision>
  <dcterms:created xsi:type="dcterms:W3CDTF">2023-02-16T07:19:17Z</dcterms:created>
  <dcterms:modified xsi:type="dcterms:W3CDTF">2023-02-16T07:38:26Z</dcterms:modified>
</cp:coreProperties>
</file>