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1" r:id="rId4"/>
    <p:sldId id="271" r:id="rId5"/>
    <p:sldId id="260" r:id="rId6"/>
    <p:sldId id="300" r:id="rId7"/>
    <p:sldId id="305" r:id="rId8"/>
    <p:sldId id="269" r:id="rId9"/>
    <p:sldId id="277" r:id="rId10"/>
    <p:sldId id="263" r:id="rId11"/>
    <p:sldId id="302" r:id="rId12"/>
    <p:sldId id="301" r:id="rId13"/>
    <p:sldId id="303" r:id="rId14"/>
    <p:sldId id="306" r:id="rId15"/>
    <p:sldId id="304" r:id="rId16"/>
    <p:sldId id="257" r:id="rId17"/>
    <p:sldId id="281" r:id="rId18"/>
    <p:sldId id="307" r:id="rId19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2"/>
      <p:bold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EDUARDO MUKUL CHIMAL" initials="LEMC" lastIdx="1" clrIdx="0">
    <p:extLst>
      <p:ext uri="{19B8F6BF-5375-455C-9EA6-DF929625EA0E}">
        <p15:presenceInfo xmlns:p15="http://schemas.microsoft.com/office/powerpoint/2012/main" userId="S::a19216879@alumnos.uady.mx::4a26338a-ab42-4108-a2cb-f9ee9a9e24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D05A3-C963-4A1C-879C-993AE0AB5792}">
  <a:tblStyle styleId="{3ACD05A3-C963-4A1C-879C-993AE0AB57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074DB4E-C751-A5EC-A894-939F6AC380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5CC47C-3901-583C-629B-7495B01ADB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0896-D81B-4E06-AFA9-03FC17A4EE7B}" type="datetimeFigureOut">
              <a:rPr lang="es-MX" smtClean="0"/>
              <a:t>26/03/2023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A891A5-5C8E-3A28-7C07-AA8E77C4A5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05A765-F7A3-2510-D11A-1B32B5146A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D7BAE-DF0C-49DA-B42B-D128BA9AC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7824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332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659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83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003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501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31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505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83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66" r:id="rId10"/>
    <p:sldLayoutId id="2147483667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kblue05/NodeJs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Servidor</a:t>
            </a:r>
            <a:r>
              <a:rPr lang="en" dirty="0"/>
              <a:t> NodeJs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2139599" y="1883056"/>
            <a:ext cx="5788800" cy="1377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  Con 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ExpressJs</a:t>
            </a:r>
            <a:r>
              <a:rPr lang="en" dirty="0">
                <a:solidFill>
                  <a:schemeClr val="accent6"/>
                </a:solidFill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y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Morgan  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</a:t>
            </a:r>
            <a:r>
              <a:rPr lang="en" dirty="0"/>
              <a:t>nstalar los frameworks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6858000" y="1308921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6433625" y="1983996"/>
            <a:ext cx="2745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Cd C:/Proyects/… &lt;Carpeta del proyecto&gt;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5520125" cy="4744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E9A288-6A8A-67CC-3BE4-5A48965031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58" t="8706" r="31257" b="8705"/>
          <a:stretch/>
        </p:blipFill>
        <p:spPr>
          <a:xfrm>
            <a:off x="1966726" y="1125291"/>
            <a:ext cx="3838049" cy="38586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</a:t>
            </a:r>
            <a:r>
              <a:rPr lang="en" dirty="0"/>
              <a:t>nstalar los frameworks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6706250" y="1643001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npm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init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--yes</a:t>
            </a:r>
          </a:p>
        </p:txBody>
      </p:sp>
      <p:sp>
        <p:nvSpPr>
          <p:cNvPr id="638" name="Google Shape;638;p34"/>
          <p:cNvSpPr txBox="1"/>
          <p:nvPr/>
        </p:nvSpPr>
        <p:spPr>
          <a:xfrm>
            <a:off x="6706250" y="10623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>
            <a:cxnSpLocks/>
            <a:endCxn id="638" idx="1"/>
          </p:cNvCxnSpPr>
          <p:nvPr/>
        </p:nvCxnSpPr>
        <p:spPr>
          <a:xfrm>
            <a:off x="1337875" y="1341498"/>
            <a:ext cx="536837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B96A8C-4217-44EC-2812-269E1E022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6" t="15487" r="38954" b="23105"/>
          <a:stretch/>
        </p:blipFill>
        <p:spPr>
          <a:xfrm>
            <a:off x="1143250" y="1062375"/>
            <a:ext cx="4990433" cy="34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</a:t>
            </a:r>
            <a:r>
              <a:rPr lang="en" dirty="0"/>
              <a:t>nstalar los frameworks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7087009" y="11239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6579703" y="1752153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npm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express morgan</a:t>
            </a: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34"/>
          <p:cNvCxnSpPr>
            <a:cxnSpLocks/>
          </p:cNvCxnSpPr>
          <p:nvPr/>
        </p:nvCxnSpPr>
        <p:spPr>
          <a:xfrm>
            <a:off x="1337875" y="1396805"/>
            <a:ext cx="5707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DB21EE2-CD4E-DF26-4174-D45C36C86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8" t="11310" r="39029" b="20813"/>
          <a:stretch/>
        </p:blipFill>
        <p:spPr>
          <a:xfrm>
            <a:off x="1235616" y="1123900"/>
            <a:ext cx="4812734" cy="348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</a:t>
            </a:r>
            <a:r>
              <a:rPr lang="en" dirty="0"/>
              <a:t>nstalar los frameworks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6826924" y="11549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6826924" y="164983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npm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nodemon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-D</a:t>
            </a: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>
            <a:cxnSpLocks/>
            <a:endCxn id="642" idx="1"/>
          </p:cNvCxnSpPr>
          <p:nvPr/>
        </p:nvCxnSpPr>
        <p:spPr>
          <a:xfrm>
            <a:off x="1337875" y="1444724"/>
            <a:ext cx="548904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CBAC75-AA04-B6FE-502E-D3AB5F6B0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4" t="12116" r="43374" b="21456"/>
          <a:stretch/>
        </p:blipFill>
        <p:spPr>
          <a:xfrm>
            <a:off x="1190512" y="1123900"/>
            <a:ext cx="4384713" cy="34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</a:t>
            </a:r>
            <a:r>
              <a:rPr lang="en" dirty="0"/>
              <a:t>nstalar los frameworks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3682154" y="1973171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npm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init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--yes</a:t>
            </a: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142675" y="1267825"/>
            <a:ext cx="4746682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Cd C:/Proyects/… &lt;Carpeta del proyecto&gt;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4219275" y="2653289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npm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express morgan</a:t>
            </a: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788550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npm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nodemon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-D</a:t>
            </a: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4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</a:t>
            </a:r>
            <a:r>
              <a:rPr lang="en" dirty="0"/>
              <a:t>nstalar los frameworks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2A939953-157E-6E3C-F09D-B1973DDAA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19" t="29758" r="49934" b="45952"/>
          <a:stretch/>
        </p:blipFill>
        <p:spPr>
          <a:xfrm>
            <a:off x="3147241" y="1340010"/>
            <a:ext cx="3402415" cy="29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5352833" y="793223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3"/>
                </a:solidFill>
              </a:rPr>
              <a:t>s</a:t>
            </a:r>
            <a:r>
              <a:rPr lang="en" sz="1400" dirty="0">
                <a:solidFill>
                  <a:schemeClr val="accent3"/>
                </a:solidFill>
              </a:rPr>
              <a:t>rc/index.js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94FE8A-B444-9A01-E3BD-0D22990FA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5" t="13626" r="30465" b="8705"/>
          <a:stretch/>
        </p:blipFill>
        <p:spPr>
          <a:xfrm>
            <a:off x="1148315" y="54659"/>
            <a:ext cx="5295014" cy="50341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Repositorio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29" name="Google Shape;3129;p52"/>
          <p:cNvSpPr txBox="1">
            <a:spLocks noGrp="1"/>
          </p:cNvSpPr>
          <p:nvPr>
            <p:ph type="body" idx="1"/>
          </p:nvPr>
        </p:nvSpPr>
        <p:spPr>
          <a:xfrm>
            <a:off x="1509824" y="1285200"/>
            <a:ext cx="5692076" cy="27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Github:</a:t>
            </a:r>
            <a:endParaRPr dirty="0"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s-MX" sz="1400" dirty="0">
                <a:uFill>
                  <a:noFill/>
                </a:uFill>
                <a:hlinkClick r:id="rId3"/>
              </a:rPr>
              <a:t>https://github.com/darkblue05/NodeJs.git</a:t>
            </a:r>
            <a:r>
              <a:rPr lang="es-MX" sz="1400" dirty="0">
                <a:uFill>
                  <a:noFill/>
                </a:uFill>
              </a:rPr>
              <a:t> </a:t>
            </a:r>
          </a:p>
        </p:txBody>
      </p:sp>
      <p:sp>
        <p:nvSpPr>
          <p:cNvPr id="3131" name="Google Shape;3131;p52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134" name="Google Shape;3134;p52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const</a:t>
            </a:r>
            <a:r>
              <a:rPr lang="es-MX" dirty="0">
                <a:solidFill>
                  <a:schemeClr val="accent6"/>
                </a:solidFill>
              </a:rPr>
              <a:t> </a:t>
            </a:r>
            <a:r>
              <a:rPr lang="es-MX" dirty="0" err="1">
                <a:solidFill>
                  <a:schemeClr val="accent6"/>
                </a:solidFill>
              </a:rPr>
              <a:t>exit</a:t>
            </a:r>
            <a:r>
              <a:rPr lang="es-MX" dirty="0">
                <a:solidFill>
                  <a:schemeClr val="accent6"/>
                </a:solidFill>
              </a:rPr>
              <a:t> = ()=&gt;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29" name="Google Shape;3129;p52"/>
          <p:cNvSpPr txBox="1">
            <a:spLocks noGrp="1"/>
          </p:cNvSpPr>
          <p:nvPr>
            <p:ph type="body" idx="1"/>
          </p:nvPr>
        </p:nvSpPr>
        <p:spPr>
          <a:xfrm>
            <a:off x="1509824" y="1285200"/>
            <a:ext cx="5692076" cy="27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Equipo:</a:t>
            </a:r>
            <a:endParaRPr dirty="0"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" sz="1400" dirty="0">
                <a:uFill>
                  <a:noFill/>
                </a:uFill>
              </a:rPr>
              <a:t>Merly Guadalupe Jimenez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" sz="1400" dirty="0">
                <a:uFill>
                  <a:noFill/>
                </a:uFill>
              </a:rPr>
              <a:t>Luis Eduardo Mukul Chimal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" sz="1400" dirty="0">
                <a:uFill>
                  <a:noFill/>
                </a:uFill>
              </a:rPr>
              <a:t>Fatima del Rocio Perera May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endParaRPr lang="en" sz="1400" dirty="0">
              <a:uFill>
                <a:noFill/>
              </a:uFill>
            </a:endParaRPr>
          </a:p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Gracias</a:t>
            </a:r>
            <a:r>
              <a:rPr lang="es-MX" sz="1400" dirty="0"/>
              <a:t> </a:t>
            </a:r>
            <a:endParaRPr sz="1400" dirty="0"/>
          </a:p>
        </p:txBody>
      </p:sp>
      <p:sp>
        <p:nvSpPr>
          <p:cNvPr id="3131" name="Google Shape;3131;p52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134" name="Google Shape;3134;p52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5735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446029" y="537042"/>
            <a:ext cx="367367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C</a:t>
            </a:r>
            <a:r>
              <a:rPr lang="en" sz="2800" dirty="0"/>
              <a:t>onst </a:t>
            </a:r>
            <a:r>
              <a:rPr lang="en" sz="2800" dirty="0">
                <a:solidFill>
                  <a:schemeClr val="accent6"/>
                </a:solidFill>
              </a:rPr>
              <a:t>e</a:t>
            </a:r>
            <a:r>
              <a:rPr lang="en" sz="2800" dirty="0"/>
              <a:t> </a:t>
            </a:r>
            <a:r>
              <a:rPr lang="en" sz="2800" dirty="0">
                <a:solidFill>
                  <a:schemeClr val="accent6"/>
                </a:solidFill>
              </a:rPr>
              <a:t>{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¿Qué es NodeJs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Copilador de lenguaje JavaScript 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DA03B0-FDF3-A8B0-A772-76DE38176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08" r="5259" b="14336"/>
          <a:stretch/>
        </p:blipFill>
        <p:spPr>
          <a:xfrm>
            <a:off x="5575225" y="3231126"/>
            <a:ext cx="3132837" cy="1138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796425" y="1376822"/>
            <a:ext cx="5539200" cy="2614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/* </a:t>
            </a:r>
            <a:r>
              <a:rPr lang="es-MX" dirty="0">
                <a:solidFill>
                  <a:schemeClr val="accent2"/>
                </a:solidFill>
              </a:rPr>
              <a:t>Node.js, es un entorno en tiempo de ejecución multiplataforma para la capa del servidor (en el lado del servidor) basado en JavaScript.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2"/>
                </a:solidFill>
              </a:rPr>
              <a:t>Node.js es un entorno controlado por eventos diseñado para crear aplicaciones escalables, permitiéndote establecer y gestionar múltiples conexiones al mismo tiempo. Gracias a esta característica, no tienes que preocuparte con el bloqueo de procesos, pues no hay bloqueos. </a:t>
            </a:r>
            <a:r>
              <a:rPr lang="en-US" dirty="0">
                <a:solidFill>
                  <a:schemeClr val="accent2"/>
                </a:solidFill>
              </a:rPr>
              <a:t>*/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‘Node’</a:t>
            </a:r>
            <a:r>
              <a:rPr lang="es-MX" dirty="0">
                <a:solidFill>
                  <a:schemeClr val="accent6"/>
                </a:solidFill>
              </a:rPr>
              <a:t>Package</a:t>
            </a:r>
            <a:r>
              <a:rPr lang="es-MX" dirty="0"/>
              <a:t> Manager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s-MX" dirty="0"/>
              <a:t>manejador de paquetes de node, es la herramienta por defecto de JavaScript para la tarea de compartir e instalar paquetes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854" name="Google Shape;854;p4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6" name="Google Shape;856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58" name="Google Shape;858;p42"/>
          <p:cNvGrpSpPr/>
          <p:nvPr/>
        </p:nvGrpSpPr>
        <p:grpSpPr>
          <a:xfrm>
            <a:off x="1084825" y="2556550"/>
            <a:ext cx="506100" cy="2013475"/>
            <a:chOff x="1084825" y="2556550"/>
            <a:chExt cx="506100" cy="20134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5ECDAC4-6FCB-46DD-B4BB-46F5AB87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174" y="849325"/>
            <a:ext cx="3827109" cy="1488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39"/>
            <a:ext cx="5819023" cy="2910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  </a:t>
            </a:r>
            <a:r>
              <a:rPr lang="es-MX" dirty="0"/>
              <a:t>M</a:t>
            </a:r>
            <a:r>
              <a:rPr lang="es-MX" dirty="0">
                <a:effectLst/>
              </a:rPr>
              <a:t>arco de Back-</a:t>
            </a:r>
            <a:r>
              <a:rPr lang="es-MX" dirty="0" err="1"/>
              <a:t>E</a:t>
            </a:r>
            <a:r>
              <a:rPr lang="es-MX" dirty="0" err="1">
                <a:effectLst/>
              </a:rPr>
              <a:t>nd</a:t>
            </a:r>
            <a:r>
              <a:rPr lang="es-MX" dirty="0">
                <a:effectLst/>
              </a:rPr>
              <a:t> de Node.js minimalista, rápido y similar a Sinatra que proporciona características y herramientas sólidas para desarrollar aplicaciones de Back-</a:t>
            </a:r>
            <a:r>
              <a:rPr lang="es-MX" dirty="0" err="1"/>
              <a:t>E</a:t>
            </a:r>
            <a:r>
              <a:rPr lang="es-MX" dirty="0" err="1">
                <a:effectLst/>
              </a:rPr>
              <a:t>nd</a:t>
            </a:r>
            <a:r>
              <a:rPr lang="es-MX" dirty="0">
                <a:effectLst/>
              </a:rPr>
              <a:t> escalables.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effectLst/>
              </a:rPr>
              <a:t>Le brinda el sistema de enrutamiento y funciones simplificadas para ampliar el marco mediante el desarrollo de componentes y piezas más potentes según los casos de uso de su aplicación  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568239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ExpressJs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4714286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001544" y="1500296"/>
            <a:ext cx="6504501" cy="1755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  </a:t>
            </a:r>
            <a:r>
              <a:rPr lang="es-MX" dirty="0"/>
              <a:t>Morgan es un Middleware de nivel de solicitud HTTP. Es una gran herramienta que registra las </a:t>
            </a:r>
            <a:r>
              <a:rPr lang="es-MX" dirty="0" err="1"/>
              <a:t>requests</a:t>
            </a:r>
            <a:r>
              <a:rPr lang="es-MX" dirty="0"/>
              <a:t> junto con otra información dependiendo de su configuración y el ajuste preestablecido utilizado. Resulta muy útil durante la depuración y también si desea crear archivos de registro.  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337875" y="824693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Morgan &lt; /2 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32" name="Google Shape;532;p31"/>
          <p:cNvGrpSpPr/>
          <p:nvPr/>
        </p:nvGrpSpPr>
        <p:grpSpPr>
          <a:xfrm>
            <a:off x="2080106" y="3438382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8" name="Google Shape;548;p31"/>
          <p:cNvGrpSpPr/>
          <p:nvPr/>
        </p:nvGrpSpPr>
        <p:grpSpPr>
          <a:xfrm>
            <a:off x="2001545" y="3355418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318362" y="1372066"/>
            <a:ext cx="506100" cy="4554534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29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39"/>
            <a:ext cx="5819023" cy="2910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  </a:t>
            </a:r>
            <a:r>
              <a:rPr lang="es-MX" dirty="0"/>
              <a:t> es una utilidad de interfaz de línea de comandos (CLI) desarrollada por rem que envuelve su aplicación Node, vigila el sistema de archivos y reinicia automáticamente el proceso   &gt;</a:t>
            </a: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568239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Nodemon &lt; /3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4714286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27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2009552" y="983981"/>
            <a:ext cx="5986131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Instalación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del entorno;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1672880" y="3205269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1925930" y="2666169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Instalar </a:t>
            </a:r>
            <a:r>
              <a:rPr lang="en" dirty="0">
                <a:solidFill>
                  <a:schemeClr val="accent2"/>
                </a:solidFill>
              </a:rPr>
              <a:t>Nodejs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Descargar el nodejs desde la página oficial e instalarlo</a:t>
            </a:r>
            <a:endParaRPr dirty="0"/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114270A6-D41C-28FE-E4A4-63D69F8C6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27" t="21278" r="31744" b="27637"/>
          <a:stretch/>
        </p:blipFill>
        <p:spPr>
          <a:xfrm>
            <a:off x="5247580" y="1217532"/>
            <a:ext cx="2933375" cy="2293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545</Words>
  <Application>Microsoft Office PowerPoint</Application>
  <PresentationFormat>Presentación en pantalla (16:9)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Fira Code</vt:lpstr>
      <vt:lpstr>Montserrat</vt:lpstr>
      <vt:lpstr>Programming Language Workshop for Beginners by Slidesgo</vt:lpstr>
      <vt:lpstr>Servidor NodeJs{</vt:lpstr>
      <vt:lpstr>Const e {</vt:lpstr>
      <vt:lpstr>Introducción; {</vt:lpstr>
      <vt:lpstr>‘Node’Package Manager{</vt:lpstr>
      <vt:lpstr>ExpressJs &lt; /1 &gt; { </vt:lpstr>
      <vt:lpstr>Presentación de PowerPoint</vt:lpstr>
      <vt:lpstr>Nodemon &lt; /3 &gt; { </vt:lpstr>
      <vt:lpstr>Instalación { del entorno; </vt:lpstr>
      <vt:lpstr>Instalar Nodejs {</vt:lpstr>
      <vt:lpstr>Instalar los frameworks{</vt:lpstr>
      <vt:lpstr>Instalar los frameworks{</vt:lpstr>
      <vt:lpstr>Instalar los frameworks{</vt:lpstr>
      <vt:lpstr>Instalar los frameworks{</vt:lpstr>
      <vt:lpstr>Instalar los frameworks{</vt:lpstr>
      <vt:lpstr>Instalar los frameworks{</vt:lpstr>
      <vt:lpstr>Presentación de PowerPoint</vt:lpstr>
      <vt:lpstr>Repositorio {</vt:lpstr>
      <vt:lpstr>const exit = ()=&gt;{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NodeJs{</dc:title>
  <dc:creator>Luis Eduardo Mukul Chimal</dc:creator>
  <cp:lastModifiedBy>LUIS EDUARDO MUKUL CHIMAL</cp:lastModifiedBy>
  <cp:revision>3</cp:revision>
  <dcterms:modified xsi:type="dcterms:W3CDTF">2023-03-27T06:28:42Z</dcterms:modified>
</cp:coreProperties>
</file>