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247a835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247a835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247a83559_0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247a83559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47a83559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47a83559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247a83559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247a83559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652350"/>
            <a:ext cx="85206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5300"/>
              <a:t>Проект по модулю</a:t>
            </a:r>
            <a:r>
              <a:rPr lang="ru" sz="5300"/>
              <a:t> </a:t>
            </a:r>
            <a:r>
              <a:rPr b="0" lang="ru" sz="5300"/>
              <a:t>Pygame</a:t>
            </a:r>
            <a:endParaRPr b="0" sz="5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697200"/>
            <a:ext cx="85206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FFFFFF"/>
                </a:solidFill>
              </a:rPr>
              <a:t>Итоговый продукт: “PygameGame”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FFFFFF"/>
                </a:solidFill>
              </a:rPr>
              <a:t>Автор: Лабынцев Григорий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288550"/>
            <a:ext cx="83682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Идея: сделать “tycoon”, в котором игрок будет налаживать производство носков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/>
              <a:t>Решает задачи: 1) убивает время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300"/>
              <a:t>							2) можно сдать, как проект по модулю pygame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338725"/>
            <a:ext cx="8368200" cy="4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 проекте были задействованы библиотеки:  pygame, math, random, os и </a:t>
            </a:r>
            <a:r>
              <a:rPr lang="ru" sz="3000"/>
              <a:t>webbrowser</a:t>
            </a:r>
            <a:endParaRPr sz="2000"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000"/>
              <a:t>Сам проект состоит из 4х текстовых файлов(2 скачиваются с проектом, а 2 создаёт сам исполняемый файл), папки “Icons”, в которой лежат все изображения и самого исполняемого exe-файла.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7900" y="351275"/>
            <a:ext cx="8368200" cy="4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Исполняемый файл скомпилирован из 2х py-файлов. Первый - “PygameGame”, отвечает за работу основного окна и запуск самой игры, второй - “PygameGameUpgrades”, осуществляет за установку констант и работу окна улучшений.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Сама работа игры реализована при помощи классов: Foun, Shop, Button, Text, Information, Icon, Animation, Closed, UpgradeFon, UpgradeIcon, UpgradeText, UpgradeInformation, UpgradeBuy, ToMainButton, SwitchButton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Думаю, названия дают понять, за что они отвечают.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87900" y="250900"/>
            <a:ext cx="83682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полностью работоспособен, все заявленные идеи реализованы. Оформление оставляет желать лучшего, но я не на дизайнера учусь. Игра проходится быстрее, чем успевает надоесть. А если всё же успевает, то сохраняет прогресс игрока до следующей игровой сессии. Работу считаю выполненной.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Перспективы развития: 1) позвать человека с художественным вкусом для исправления дизайна 2) добавление большего числа средств производства 3) внедрение справки в саму игру а не в отдельный текстовый файл 4) добавление нескольких миниигр 5) более точная корректировка внутриигрового баланса 6) добавление возможности играть в полноэкранном режиме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