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6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ригорий Лабынцев" userId="5c0383d51efb310a" providerId="LiveId" clId="{B1DADB2B-B60F-451E-8C5D-38F12A0C25E2}"/>
    <pc:docChg chg="custSel modSld">
      <pc:chgData name="Григорий Лабынцев" userId="5c0383d51efb310a" providerId="LiveId" clId="{B1DADB2B-B60F-451E-8C5D-38F12A0C25E2}" dt="2022-05-06T03:23:37.564" v="183" actId="1076"/>
      <pc:docMkLst>
        <pc:docMk/>
      </pc:docMkLst>
      <pc:sldChg chg="addSp modSp mod">
        <pc:chgData name="Григорий Лабынцев" userId="5c0383d51efb310a" providerId="LiveId" clId="{B1DADB2B-B60F-451E-8C5D-38F12A0C25E2}" dt="2022-05-06T03:23:00.547" v="177" actId="1076"/>
        <pc:sldMkLst>
          <pc:docMk/>
          <pc:sldMk cId="601033241" sldId="256"/>
        </pc:sldMkLst>
        <pc:picChg chg="add mod">
          <ac:chgData name="Григорий Лабынцев" userId="5c0383d51efb310a" providerId="LiveId" clId="{B1DADB2B-B60F-451E-8C5D-38F12A0C25E2}" dt="2022-05-06T03:22:48.162" v="172" actId="1076"/>
          <ac:picMkLst>
            <pc:docMk/>
            <pc:sldMk cId="601033241" sldId="256"/>
            <ac:picMk id="4" creationId="{6A0A9478-BC90-EBBC-0AA3-2DD73FCA172A}"/>
          </ac:picMkLst>
        </pc:picChg>
        <pc:picChg chg="add mod">
          <ac:chgData name="Григорий Лабынцев" userId="5c0383d51efb310a" providerId="LiveId" clId="{B1DADB2B-B60F-451E-8C5D-38F12A0C25E2}" dt="2022-05-06T03:23:00.547" v="177" actId="1076"/>
          <ac:picMkLst>
            <pc:docMk/>
            <pc:sldMk cId="601033241" sldId="256"/>
            <ac:picMk id="5" creationId="{28E15052-395B-729F-B68C-0356302DDE1B}"/>
          </ac:picMkLst>
        </pc:picChg>
      </pc:sldChg>
      <pc:sldChg chg="addSp delSp modSp mod">
        <pc:chgData name="Григорий Лабынцев" userId="5c0383d51efb310a" providerId="LiveId" clId="{B1DADB2B-B60F-451E-8C5D-38F12A0C25E2}" dt="2022-05-06T03:23:37.564" v="183" actId="1076"/>
        <pc:sldMkLst>
          <pc:docMk/>
          <pc:sldMk cId="4181255223" sldId="257"/>
        </pc:sldMkLst>
        <pc:picChg chg="add del mod">
          <ac:chgData name="Григорий Лабынцев" userId="5c0383d51efb310a" providerId="LiveId" clId="{B1DADB2B-B60F-451E-8C5D-38F12A0C25E2}" dt="2022-05-06T02:59:45.574" v="89" actId="478"/>
          <ac:picMkLst>
            <pc:docMk/>
            <pc:sldMk cId="4181255223" sldId="257"/>
            <ac:picMk id="4" creationId="{0659B172-3BC6-8D90-644F-744C527E91BA}"/>
          </ac:picMkLst>
        </pc:picChg>
        <pc:picChg chg="add del mod">
          <ac:chgData name="Григорий Лабынцев" userId="5c0383d51efb310a" providerId="LiveId" clId="{B1DADB2B-B60F-451E-8C5D-38F12A0C25E2}" dt="2022-05-06T03:16:52.407" v="114" actId="21"/>
          <ac:picMkLst>
            <pc:docMk/>
            <pc:sldMk cId="4181255223" sldId="257"/>
            <ac:picMk id="5" creationId="{89AC4447-36CE-21F6-342E-E9E133FD19F0}"/>
          </ac:picMkLst>
        </pc:picChg>
        <pc:picChg chg="add mod">
          <ac:chgData name="Григорий Лабынцев" userId="5c0383d51efb310a" providerId="LiveId" clId="{B1DADB2B-B60F-451E-8C5D-38F12A0C25E2}" dt="2022-05-06T03:17:26.252" v="123" actId="1076"/>
          <ac:picMkLst>
            <pc:docMk/>
            <pc:sldMk cId="4181255223" sldId="257"/>
            <ac:picMk id="6" creationId="{97706ABA-45EE-6442-069F-EB1A2D8D80AC}"/>
          </ac:picMkLst>
        </pc:picChg>
        <pc:picChg chg="add mod">
          <ac:chgData name="Григорий Лабынцев" userId="5c0383d51efb310a" providerId="LiveId" clId="{B1DADB2B-B60F-451E-8C5D-38F12A0C25E2}" dt="2022-05-06T03:23:37.564" v="183" actId="1076"/>
          <ac:picMkLst>
            <pc:docMk/>
            <pc:sldMk cId="4181255223" sldId="257"/>
            <ac:picMk id="7" creationId="{C507DABA-16C4-80C1-CE95-0C956629D95D}"/>
          </ac:picMkLst>
        </pc:picChg>
      </pc:sldChg>
      <pc:sldChg chg="addSp modSp mod">
        <pc:chgData name="Григорий Лабынцев" userId="5c0383d51efb310a" providerId="LiveId" clId="{B1DADB2B-B60F-451E-8C5D-38F12A0C25E2}" dt="2022-05-06T03:17:01.806" v="118" actId="1076"/>
        <pc:sldMkLst>
          <pc:docMk/>
          <pc:sldMk cId="1218414829" sldId="258"/>
        </pc:sldMkLst>
        <pc:picChg chg="add mod">
          <ac:chgData name="Григорий Лабынцев" userId="5c0383d51efb310a" providerId="LiveId" clId="{B1DADB2B-B60F-451E-8C5D-38F12A0C25E2}" dt="2022-05-06T03:17:01.806" v="118" actId="1076"/>
          <ac:picMkLst>
            <pc:docMk/>
            <pc:sldMk cId="1218414829" sldId="258"/>
            <ac:picMk id="4" creationId="{6B551639-1A2B-ABD3-F195-D47F630BF77E}"/>
          </ac:picMkLst>
        </pc:picChg>
      </pc:sldChg>
      <pc:sldChg chg="addSp modSp mod">
        <pc:chgData name="Григорий Лабынцев" userId="5c0383d51efb310a" providerId="LiveId" clId="{B1DADB2B-B60F-451E-8C5D-38F12A0C25E2}" dt="2022-05-06T03:20:32.121" v="145" actId="1076"/>
        <pc:sldMkLst>
          <pc:docMk/>
          <pc:sldMk cId="3016593260" sldId="259"/>
        </pc:sldMkLst>
        <pc:spChg chg="mod">
          <ac:chgData name="Григорий Лабынцев" userId="5c0383d51efb310a" providerId="LiveId" clId="{B1DADB2B-B60F-451E-8C5D-38F12A0C25E2}" dt="2022-05-06T03:20:08.958" v="139" actId="1076"/>
          <ac:spMkLst>
            <pc:docMk/>
            <pc:sldMk cId="3016593260" sldId="259"/>
            <ac:spMk id="4" creationId="{D537374A-5AC3-AAF6-26F1-AE1035FEBEA7}"/>
          </ac:spMkLst>
        </pc:spChg>
        <pc:picChg chg="add mod">
          <ac:chgData name="Григорий Лабынцев" userId="5c0383d51efb310a" providerId="LiveId" clId="{B1DADB2B-B60F-451E-8C5D-38F12A0C25E2}" dt="2022-05-06T03:20:32.121" v="145" actId="1076"/>
          <ac:picMkLst>
            <pc:docMk/>
            <pc:sldMk cId="3016593260" sldId="259"/>
            <ac:picMk id="5" creationId="{4AB4A0CC-1277-22E2-C2DF-458678D0C842}"/>
          </ac:picMkLst>
        </pc:picChg>
      </pc:sldChg>
      <pc:sldChg chg="addSp delSp modSp mod">
        <pc:chgData name="Григорий Лабынцев" userId="5c0383d51efb310a" providerId="LiveId" clId="{B1DADB2B-B60F-451E-8C5D-38F12A0C25E2}" dt="2022-05-06T03:21:55.750" v="160" actId="1076"/>
        <pc:sldMkLst>
          <pc:docMk/>
          <pc:sldMk cId="2918127681" sldId="260"/>
        </pc:sldMkLst>
        <pc:spChg chg="mod">
          <ac:chgData name="Григорий Лабынцев" userId="5c0383d51efb310a" providerId="LiveId" clId="{B1DADB2B-B60F-451E-8C5D-38F12A0C25E2}" dt="2022-05-06T03:21:11.180" v="150" actId="1076"/>
          <ac:spMkLst>
            <pc:docMk/>
            <pc:sldMk cId="2918127681" sldId="260"/>
            <ac:spMk id="4" creationId="{496BE51C-3F95-A3E9-87C3-7E2B7627B593}"/>
          </ac:spMkLst>
        </pc:spChg>
        <pc:picChg chg="add del mod">
          <ac:chgData name="Григорий Лабынцев" userId="5c0383d51efb310a" providerId="LiveId" clId="{B1DADB2B-B60F-451E-8C5D-38F12A0C25E2}" dt="2022-05-06T03:21:22.421" v="153" actId="21"/>
          <ac:picMkLst>
            <pc:docMk/>
            <pc:sldMk cId="2918127681" sldId="260"/>
            <ac:picMk id="5" creationId="{0D91835C-766C-3665-BFD1-9953BDA63BDE}"/>
          </ac:picMkLst>
        </pc:picChg>
        <pc:picChg chg="add mod">
          <ac:chgData name="Григорий Лабынцев" userId="5c0383d51efb310a" providerId="LiveId" clId="{B1DADB2B-B60F-451E-8C5D-38F12A0C25E2}" dt="2022-05-06T03:21:55.750" v="160" actId="1076"/>
          <ac:picMkLst>
            <pc:docMk/>
            <pc:sldMk cId="2918127681" sldId="260"/>
            <ac:picMk id="6" creationId="{C8C2FABA-1EE7-E2F9-2E6D-96705B9844E7}"/>
          </ac:picMkLst>
        </pc:picChg>
      </pc:sldChg>
      <pc:sldChg chg="addSp modSp mod">
        <pc:chgData name="Григорий Лабынцев" userId="5c0383d51efb310a" providerId="LiveId" clId="{B1DADB2B-B60F-451E-8C5D-38F12A0C25E2}" dt="2022-05-06T03:21:30.677" v="156" actId="14100"/>
        <pc:sldMkLst>
          <pc:docMk/>
          <pc:sldMk cId="3096546219" sldId="261"/>
        </pc:sldMkLst>
        <pc:picChg chg="add mod">
          <ac:chgData name="Григорий Лабынцев" userId="5c0383d51efb310a" providerId="LiveId" clId="{B1DADB2B-B60F-451E-8C5D-38F12A0C25E2}" dt="2022-05-06T03:21:30.677" v="156" actId="14100"/>
          <ac:picMkLst>
            <pc:docMk/>
            <pc:sldMk cId="3096546219" sldId="261"/>
            <ac:picMk id="9" creationId="{7ADFE963-98F2-0606-4475-3E38933A012D}"/>
          </ac:picMkLst>
        </pc:picChg>
      </pc:sldChg>
      <pc:sldChg chg="addSp modSp mod">
        <pc:chgData name="Григорий Лабынцев" userId="5c0383d51efb310a" providerId="LiveId" clId="{B1DADB2B-B60F-451E-8C5D-38F12A0C25E2}" dt="2022-05-06T03:19:21.876" v="133" actId="1076"/>
        <pc:sldMkLst>
          <pc:docMk/>
          <pc:sldMk cId="2286954146" sldId="262"/>
        </pc:sldMkLst>
        <pc:picChg chg="add mod">
          <ac:chgData name="Григорий Лабынцев" userId="5c0383d51efb310a" providerId="LiveId" clId="{B1DADB2B-B60F-451E-8C5D-38F12A0C25E2}" dt="2022-05-06T03:19:21.876" v="133" actId="1076"/>
          <ac:picMkLst>
            <pc:docMk/>
            <pc:sldMk cId="2286954146" sldId="262"/>
            <ac:picMk id="6" creationId="{3763C91E-7E4D-E7C0-82CD-D82F282FE60D}"/>
          </ac:picMkLst>
        </pc:picChg>
      </pc:sldChg>
      <pc:sldChg chg="addSp delSp modSp mod">
        <pc:chgData name="Григорий Лабынцев" userId="5c0383d51efb310a" providerId="LiveId" clId="{B1DADB2B-B60F-451E-8C5D-38F12A0C25E2}" dt="2022-05-06T03:22:31.278" v="169" actId="1076"/>
        <pc:sldMkLst>
          <pc:docMk/>
          <pc:sldMk cId="1614236881" sldId="263"/>
        </pc:sldMkLst>
        <pc:spChg chg="add del mod">
          <ac:chgData name="Григорий Лабынцев" userId="5c0383d51efb310a" providerId="LiveId" clId="{B1DADB2B-B60F-451E-8C5D-38F12A0C25E2}" dt="2022-05-06T03:02:32.022" v="94" actId="478"/>
          <ac:spMkLst>
            <pc:docMk/>
            <pc:sldMk cId="1614236881" sldId="263"/>
            <ac:spMk id="5" creationId="{0CF41F4A-6074-CF4E-1747-FC90F509D67A}"/>
          </ac:spMkLst>
        </pc:spChg>
        <pc:spChg chg="add mod">
          <ac:chgData name="Григорий Лабынцев" userId="5c0383d51efb310a" providerId="LiveId" clId="{B1DADB2B-B60F-451E-8C5D-38F12A0C25E2}" dt="2022-05-06T03:03:18.283" v="99" actId="1076"/>
          <ac:spMkLst>
            <pc:docMk/>
            <pc:sldMk cId="1614236881" sldId="263"/>
            <ac:spMk id="6" creationId="{191078A1-5D6B-3BD9-53D5-7E374778BDFC}"/>
          </ac:spMkLst>
        </pc:spChg>
        <pc:picChg chg="add del mod">
          <ac:chgData name="Григорий Лабынцев" userId="5c0383d51efb310a" providerId="LiveId" clId="{B1DADB2B-B60F-451E-8C5D-38F12A0C25E2}" dt="2022-05-06T03:16:03.705" v="104" actId="21"/>
          <ac:picMkLst>
            <pc:docMk/>
            <pc:sldMk cId="1614236881" sldId="263"/>
            <ac:picMk id="7" creationId="{4C65400F-B32F-6AD3-698E-262D8E23BFBC}"/>
          </ac:picMkLst>
        </pc:picChg>
        <pc:picChg chg="add del mod">
          <ac:chgData name="Григорий Лабынцев" userId="5c0383d51efb310a" providerId="LiveId" clId="{B1DADB2B-B60F-451E-8C5D-38F12A0C25E2}" dt="2022-05-06T03:16:28.514" v="110" actId="21"/>
          <ac:picMkLst>
            <pc:docMk/>
            <pc:sldMk cId="1614236881" sldId="263"/>
            <ac:picMk id="8" creationId="{512197FE-2CBB-3509-0B88-2982421351D5}"/>
          </ac:picMkLst>
        </pc:picChg>
        <pc:picChg chg="add mod">
          <ac:chgData name="Григорий Лабынцев" userId="5c0383d51efb310a" providerId="LiveId" clId="{B1DADB2B-B60F-451E-8C5D-38F12A0C25E2}" dt="2022-05-06T03:22:26.413" v="167" actId="1076"/>
          <ac:picMkLst>
            <pc:docMk/>
            <pc:sldMk cId="1614236881" sldId="263"/>
            <ac:picMk id="9" creationId="{8A505BB2-7F40-E7C6-E75D-3CE0C76C45F8}"/>
          </ac:picMkLst>
        </pc:picChg>
        <pc:picChg chg="add mod">
          <ac:chgData name="Григорий Лабынцев" userId="5c0383d51efb310a" providerId="LiveId" clId="{B1DADB2B-B60F-451E-8C5D-38F12A0C25E2}" dt="2022-05-06T03:22:31.278" v="169" actId="1076"/>
          <ac:picMkLst>
            <pc:docMk/>
            <pc:sldMk cId="1614236881" sldId="263"/>
            <ac:picMk id="10" creationId="{FDA9B7E8-F0CF-D917-57A7-05E1B5384D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4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0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84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27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8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1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6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76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4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26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90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0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57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77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7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53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32CB9A-ACB1-43BD-9729-F22E8EAAFB0B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C730-D6B5-4180-A148-E1C10E9E6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63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darkbuckwheat/System-of-linear-algebraic-equations-so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ED79C-125D-50EC-E62D-5E1B492AD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556620"/>
            <a:ext cx="8825658" cy="1135815"/>
          </a:xfrm>
        </p:spPr>
        <p:txBody>
          <a:bodyPr/>
          <a:lstStyle/>
          <a:p>
            <a:r>
              <a:rPr lang="ru-RU" dirty="0"/>
              <a:t>Решатель СЛАУ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A67FD-0022-E426-4041-019961799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973816"/>
            <a:ext cx="8825658" cy="86142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n-lt"/>
              </a:rPr>
              <a:t>Лабынцев Григорий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P3132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0A9478-BC90-EBBC-0AA3-2DD73FCA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436" y="2681944"/>
            <a:ext cx="3445164" cy="34451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15052-395B-729F-B68C-0356302DD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3521">
            <a:off x="212435" y="1519421"/>
            <a:ext cx="2419927" cy="24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7716E-4C3E-25D7-9A8B-67C4A91C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18201-4F05-8B1E-6D9C-14B290B8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394663"/>
            <a:ext cx="8946541" cy="40106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Умный в гору не пойдёт – умный схалтурит, где только можно</a:t>
            </a:r>
          </a:p>
          <a:p>
            <a:pPr marL="0" indent="0">
              <a:buNone/>
            </a:pPr>
            <a:r>
              <a:rPr lang="ru-RU" dirty="0"/>
              <a:t>© Один глупец из группы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P3132</a:t>
            </a:r>
            <a:endParaRPr lang="ru-RU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ru-RU" dirty="0">
              <a:latin typeface="+mn-lt"/>
            </a:endParaRPr>
          </a:p>
          <a:p>
            <a:pPr marL="0" indent="0">
              <a:buNone/>
            </a:pPr>
            <a:r>
              <a:rPr lang="ru-RU" dirty="0">
                <a:latin typeface="+mn-lt"/>
              </a:rPr>
              <a:t>Следуя данной гениальной пословице, я выбрал метод Гаусса.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706ABA-45EE-6442-069F-EB1A2D8D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5" y="4142509"/>
            <a:ext cx="2503055" cy="2503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07DABA-16C4-80C1-CE95-0C956629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04176" y="4145987"/>
            <a:ext cx="250305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5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AB98D-49F6-D9AA-957B-CC5B40EA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658A9-FAAC-A400-E7D3-5F834203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Проверяем введённую систему на совместность</a:t>
            </a:r>
          </a:p>
          <a:p>
            <a:r>
              <a:rPr lang="ru-RU" dirty="0"/>
              <a:t>Если она совместна, то радуемся и приводим её к «треугольному» формату</a:t>
            </a:r>
          </a:p>
          <a:p>
            <a:r>
              <a:rPr lang="ru-RU" dirty="0"/>
              <a:t>Проходя снизу-вверх находим все неизвестные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551639-1A2B-ABD3-F195-D47F630B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27" y="3323921"/>
            <a:ext cx="3081361" cy="30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1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7399F-9FED-8364-E7AC-E3FA4F3D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Весь код целиком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725019-7578-DD82-E2AF-70D2DECC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0135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https://github.com/darkbuckwheat/System-of-linear-algebraic-equations-solver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74E3CB-D98E-5D78-5B8B-F60F3EBB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429000"/>
            <a:ext cx="2438400" cy="2438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63C91E-7E4D-E7C0-82CD-D82F282F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45" y="422563"/>
            <a:ext cx="3006437" cy="30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BAEBE-52F5-5832-6F4F-16496D96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Реализация. Проверка на совместность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37374A-5AC3-AAF6-26F1-AE1035FEBE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5202" y="2119287"/>
            <a:ext cx="7417608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7FD31"/>
                </a:solidFill>
                <a:effectLst/>
                <a:latin typeface="JetBrains Mono"/>
              </a:rPr>
              <a:t>independence_check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indep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= 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]]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i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j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indep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= []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k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[i])):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coefficients.append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[i][k] /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indep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[j][k])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if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!= [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]] *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coefficients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indep.append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indep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B4A0CC-1277-22E2-C2DF-458678D0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5" y="2671619"/>
            <a:ext cx="2780146" cy="27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FAB64-05E1-60E6-51BA-37A5AE07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Реализация. Приведение к «треугольному» виду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6BE51C-3F95-A3E9-87C3-7E2B7627B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7635" y="3556877"/>
            <a:ext cx="9356729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def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7FD31"/>
                </a:solidFill>
                <a:effectLst/>
                <a:latin typeface="JetBrains Mono"/>
              </a:rPr>
              <a:t>format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i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coeff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]) -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 /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]) -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j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]))):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[i][j]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[i][j] -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][j] *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coeff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 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= 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]] +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format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:]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matrix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C2FABA-1EE7-E2F9-2E6D-96705B98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7" y="1387763"/>
            <a:ext cx="2041237" cy="20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2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0D7E2-E5E2-A96C-6FB0-D180DEFF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Реализация. Нахождение ответов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4E2CCE-5D35-EF4A-8948-5BB9FDCB6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5617" y="1853248"/>
            <a:ext cx="982076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while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 ==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:] + 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]]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format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number_of_variables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)[::-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i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ans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ans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+ [(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[i][-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 -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summ_of_string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ans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[i])) /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matrix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[i]) - i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]]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ans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[::-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0D78CA-528C-B9A1-6E58-A8AEE95D3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17" y="4189145"/>
            <a:ext cx="75184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7FD31"/>
                </a:solidFill>
                <a:effectLst/>
                <a:latin typeface="JetBrains Mono"/>
              </a:rPr>
              <a:t>summ_of_string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0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i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+=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) - i -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67DFF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] *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[i]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EB5BD"/>
                </a:solidFill>
                <a:effectLst/>
                <a:latin typeface="JetBrains Mono"/>
              </a:rPr>
              <a:t>ot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DFE963-98F2-0606-4475-3E38933A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975" y="3873846"/>
            <a:ext cx="2474697" cy="24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5B7C8-5FB7-C383-BCB0-E882C09C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 глупости окончен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1078A1-5D6B-3BD9-53D5-7E374778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1763111"/>
            <a:ext cx="75184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2 5 -1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-4 1 1 10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6 -3 5 -2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C652"/>
                </a:solidFill>
                <a:effectLst/>
                <a:latin typeface="JetBrains Mono"/>
              </a:rPr>
              <a:t>[-0.9714285714285715, 3.342857142857143, 2.7714285714285722]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505BB2-7F40-E7C6-E75D-3CE0C76C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90" y="3849885"/>
            <a:ext cx="2703179" cy="27031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A9B7E8-F0CF-D917-57A7-05E1B538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799" y="4093663"/>
            <a:ext cx="2244437" cy="22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3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500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JetBrains Mono</vt:lpstr>
      <vt:lpstr>Wingdings 3</vt:lpstr>
      <vt:lpstr>Ион</vt:lpstr>
      <vt:lpstr>Решатель СЛАУ</vt:lpstr>
      <vt:lpstr>Метод</vt:lpstr>
      <vt:lpstr>Как работает</vt:lpstr>
      <vt:lpstr>Весь код целиком</vt:lpstr>
      <vt:lpstr>Реализация. Проверка на совместность</vt:lpstr>
      <vt:lpstr>Реализация. Приведение к «треугольному» виду</vt:lpstr>
      <vt:lpstr>Реализация. Нахождение ответов</vt:lpstr>
      <vt:lpstr>Парад глупости окончен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Решатель СЛАУ</dc:title>
  <dc:creator>Григорий Лабынцев</dc:creator>
  <cp:lastModifiedBy>Григорий Лабынцев</cp:lastModifiedBy>
  <cp:revision>1</cp:revision>
  <dcterms:created xsi:type="dcterms:W3CDTF">2022-05-06T02:39:06Z</dcterms:created>
  <dcterms:modified xsi:type="dcterms:W3CDTF">2022-05-06T03:23:58Z</dcterms:modified>
</cp:coreProperties>
</file>