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12000" y="576000"/>
            <a:ext cx="7623360" cy="8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Нахождение прямой с отрезком максимальной </a:t>
            </a:r>
            <a:endParaRPr lang="ru-RU" sz="2600" b="0" i="1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длины внутри «параллельного» эллипса. </a:t>
            </a:r>
            <a:endParaRPr lang="ru-RU" sz="2600" b="0" i="1" strike="noStrike" spc="-1">
              <a:latin typeface="Arial"/>
            </a:endParaRPr>
          </a:p>
        </p:txBody>
      </p:sp>
      <p:sp>
        <p:nvSpPr>
          <p:cNvPr id="39" name="Line 2"/>
          <p:cNvSpPr/>
          <p:nvPr/>
        </p:nvSpPr>
        <p:spPr>
          <a:xfrm>
            <a:off x="360000" y="1656000"/>
            <a:ext cx="9216000" cy="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Line 3"/>
          <p:cNvSpPr/>
          <p:nvPr/>
        </p:nvSpPr>
        <p:spPr>
          <a:xfrm>
            <a:off x="8424000" y="468000"/>
            <a:ext cx="0" cy="460800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5218560" y="2089800"/>
            <a:ext cx="30614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1050" b="1" strike="noStrike" spc="-1">
                <a:solidFill>
                  <a:srgbClr val="FFFFFF"/>
                </a:solidFill>
                <a:latin typeface="Arial"/>
                <a:ea typeface="DejaVu Sans"/>
              </a:rPr>
              <a:t>Автор:</a:t>
            </a:r>
            <a:r>
              <a:rPr lang="ru-RU" sz="105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 Кармалитова Екатерина, 10-7</a:t>
            </a:r>
            <a:endParaRPr lang="ru-RU" sz="1050" b="0" i="1" u="sng" strike="noStrike" spc="-1">
              <a:uFillTx/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56000" y="1728000"/>
            <a:ext cx="306144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1300" b="1" strike="noStrike" spc="-1">
                <a:solidFill>
                  <a:srgbClr val="FFFFFF"/>
                </a:solidFill>
                <a:latin typeface="Arial"/>
                <a:ea typeface="DejaVu Sans"/>
              </a:rPr>
              <a:t>Годовой проект по информатике.</a:t>
            </a:r>
            <a:endParaRPr lang="ru-RU" sz="1300" b="1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808000" y="900000"/>
            <a:ext cx="5643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1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Спасибо за внимание! </a:t>
            </a:r>
            <a:endParaRPr lang="ru-RU" sz="3600" b="1" i="1" u="sng" strike="noStrike" spc="-1">
              <a:uFillTx/>
              <a:latin typeface="Arial"/>
            </a:endParaRPr>
          </a:p>
        </p:txBody>
      </p:sp>
      <p:sp>
        <p:nvSpPr>
          <p:cNvPr id="99" name="Line 2"/>
          <p:cNvSpPr/>
          <p:nvPr/>
        </p:nvSpPr>
        <p:spPr>
          <a:xfrm>
            <a:off x="360000" y="1656000"/>
            <a:ext cx="9216000" cy="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3"/>
          <p:cNvSpPr/>
          <p:nvPr/>
        </p:nvSpPr>
        <p:spPr>
          <a:xfrm>
            <a:off x="8424000" y="468000"/>
            <a:ext cx="0" cy="460800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5724000" y="1764000"/>
            <a:ext cx="27014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3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Презентацию подготовила</a:t>
            </a:r>
            <a:endParaRPr lang="ru-RU" sz="1300" b="0" i="1" u="sng" strike="noStrike" spc="-1"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3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Кармалитова Екатерина, 10-7</a:t>
            </a:r>
            <a:endParaRPr lang="ru-RU" sz="1300" b="0" i="1" u="sng" strike="noStrike" spc="-1">
              <a:uFillTx/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0" y="5148000"/>
            <a:ext cx="7127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Мой ник в инстаграме: rokeany </a:t>
            </a:r>
            <a:endParaRPr lang="ru-RU" sz="1400" b="0" i="1" u="sng" strike="noStrike" spc="-1"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Почта: melanxollia@yandex.ru</a:t>
            </a:r>
            <a:endParaRPr lang="ru-RU" sz="1400" b="0" i="1" u="sng" strike="noStrike" spc="-1">
              <a:uFillTx/>
              <a:latin typeface="Arial"/>
            </a:endParaRPr>
          </a:p>
        </p:txBody>
      </p:sp>
      <p:pic>
        <p:nvPicPr>
          <p:cNvPr id="103" name="Рисунок 102"/>
          <p:cNvPicPr/>
          <p:nvPr/>
        </p:nvPicPr>
        <p:blipFill>
          <a:blip r:embed="rId2"/>
          <a:stretch/>
        </p:blipFill>
        <p:spPr>
          <a:xfrm>
            <a:off x="1800000" y="2088000"/>
            <a:ext cx="2520000" cy="2520000"/>
          </a:xfrm>
          <a:prstGeom prst="rect">
            <a:avLst/>
          </a:prstGeom>
          <a:ln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1512000" y="1944000"/>
            <a:ext cx="3096000" cy="280800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TextShape 7"/>
          <p:cNvSpPr txBox="1"/>
          <p:nvPr/>
        </p:nvSpPr>
        <p:spPr>
          <a:xfrm>
            <a:off x="3511800" y="3505680"/>
            <a:ext cx="28440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ru-RU" sz="1500" b="0" strike="noStrike" spc="-1">
                <a:latin typeface="Arial"/>
              </a:rPr>
              <a:t>я</a:t>
            </a:r>
          </a:p>
        </p:txBody>
      </p:sp>
      <p:sp>
        <p:nvSpPr>
          <p:cNvPr id="106" name="TextShape 8"/>
          <p:cNvSpPr txBox="1"/>
          <p:nvPr/>
        </p:nvSpPr>
        <p:spPr>
          <a:xfrm>
            <a:off x="3133080" y="2234520"/>
            <a:ext cx="1034280" cy="21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ru-RU" sz="900" b="0" strike="noStrike" spc="-1">
                <a:solidFill>
                  <a:srgbClr val="FFFFFF"/>
                </a:solidFill>
                <a:latin typeface="Arial"/>
              </a:rPr>
              <a:t>Проект по инфе</a:t>
            </a:r>
            <a:endParaRPr lang="ru-RU" sz="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32000" y="432360"/>
            <a:ext cx="339120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Постановка задачи: </a:t>
            </a:r>
            <a:endParaRPr lang="ru-RU" sz="2600" b="0" i="1" strike="noStrike" spc="-1">
              <a:latin typeface="Arial"/>
            </a:endParaRPr>
          </a:p>
        </p:txBody>
      </p:sp>
      <p:sp>
        <p:nvSpPr>
          <p:cNvPr id="44" name="Line 2"/>
          <p:cNvSpPr/>
          <p:nvPr/>
        </p:nvSpPr>
        <p:spPr>
          <a:xfrm>
            <a:off x="216000" y="1008000"/>
            <a:ext cx="4104000" cy="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3816000" y="216000"/>
            <a:ext cx="0" cy="115200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1117800" y="2160000"/>
            <a:ext cx="7854840" cy="22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На плоскости задано множество точек, и "параллельный"</a:t>
            </a:r>
            <a:endParaRPr lang="ru-RU" sz="2000" b="0" i="1" u="sng" strike="noStrike" spc="-1"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эллипс. Множество точек образует все возможные прямые,</a:t>
            </a:r>
            <a:endParaRPr lang="ru-RU" sz="2000" b="0" i="1" u="sng" strike="noStrike" spc="-1"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которые могут быть построены парами точек множества. </a:t>
            </a:r>
            <a:endParaRPr lang="ru-RU" sz="2000" b="0" i="1" u="sng" strike="noStrike" spc="-1"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Найти такую прямую (и такие две точки, через которые </a:t>
            </a:r>
            <a:endParaRPr lang="ru-RU" sz="2000" b="0" i="1" u="sng" strike="noStrike" spc="-1"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она проходит), что эта прямая пересекает указанный</a:t>
            </a:r>
            <a:endParaRPr lang="ru-RU" sz="2000" b="0" i="1" u="sng" strike="noStrike" spc="-1"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эллипс, и при этом длина отрезка прямой, находящейся </a:t>
            </a:r>
            <a:endParaRPr lang="ru-RU" sz="2000" b="0" i="1" u="sng" strike="noStrike" spc="-1"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внутри эллипса, максимальна.</a:t>
            </a:r>
            <a:endParaRPr lang="ru-RU" sz="2000" b="0" i="1" u="sng" strike="noStrike" spc="-1"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68000" y="396360"/>
            <a:ext cx="483588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Входные и выходные данные: </a:t>
            </a:r>
            <a:endParaRPr lang="ru-RU" sz="2600" b="0" i="1" strike="noStrike" spc="-1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>
            <a:off x="216000" y="1008000"/>
            <a:ext cx="5688000" cy="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5328000" y="216000"/>
            <a:ext cx="0" cy="115200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828000" y="2628000"/>
            <a:ext cx="3038760" cy="11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ru-RU" sz="18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Входные:</a:t>
            </a: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Множество точек.</a:t>
            </a:r>
            <a:endParaRPr lang="ru-RU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«Параллельный» эллипс.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756000" y="2520000"/>
            <a:ext cx="3527280" cy="143964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5976360" y="2448360"/>
            <a:ext cx="3111840" cy="16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2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ru-RU" sz="18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Выходные: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Найденные две точки из</a:t>
            </a:r>
            <a:endParaRPr lang="ru-RU" sz="16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FFFFFF"/>
              </a:buClr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множества.</a:t>
            </a:r>
            <a:endParaRPr lang="ru-RU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Прямая и отрезок прямой</a:t>
            </a:r>
            <a:endParaRPr lang="ru-RU" sz="16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FFFFFF"/>
              </a:buClr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внутри эллипса.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5868000" y="2340000"/>
            <a:ext cx="3527280" cy="197964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68000" y="288360"/>
            <a:ext cx="269172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Визуализация: </a:t>
            </a:r>
            <a:endParaRPr lang="ru-RU" sz="2600" b="0" i="1" strike="noStrike" spc="-1">
              <a:latin typeface="Arial"/>
            </a:endParaRPr>
          </a:p>
        </p:txBody>
      </p:sp>
      <p:pic>
        <p:nvPicPr>
          <p:cNvPr id="55" name="Рисунок 54"/>
          <p:cNvPicPr/>
          <p:nvPr/>
        </p:nvPicPr>
        <p:blipFill>
          <a:blip r:embed="rId2"/>
          <a:stretch/>
        </p:blipFill>
        <p:spPr>
          <a:xfrm>
            <a:off x="612000" y="2016000"/>
            <a:ext cx="3455280" cy="304452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648000" y="1656000"/>
            <a:ext cx="1872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До решения: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57" name="Рисунок 56"/>
          <p:cNvPicPr/>
          <p:nvPr/>
        </p:nvPicPr>
        <p:blipFill>
          <a:blip r:embed="rId3"/>
          <a:srcRect t="2497" b="2926"/>
          <a:stretch/>
        </p:blipFill>
        <p:spPr>
          <a:xfrm>
            <a:off x="5940000" y="2016000"/>
            <a:ext cx="3455280" cy="302292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6012360" y="1656000"/>
            <a:ext cx="21956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После решения: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360000" y="1584000"/>
            <a:ext cx="4103280" cy="374328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5652000" y="1584000"/>
            <a:ext cx="4103280" cy="374328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756000" y="360360"/>
            <a:ext cx="53906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Математическая модель: </a:t>
            </a:r>
            <a:endParaRPr lang="ru-RU" sz="2600" b="0" i="1" strike="noStrike" spc="-1">
              <a:latin typeface="Arial"/>
            </a:endParaRPr>
          </a:p>
        </p:txBody>
      </p:sp>
      <p:sp>
        <p:nvSpPr>
          <p:cNvPr id="62" name="Line 2"/>
          <p:cNvSpPr/>
          <p:nvPr/>
        </p:nvSpPr>
        <p:spPr>
          <a:xfrm>
            <a:off x="216000" y="1008000"/>
            <a:ext cx="5976000" cy="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3"/>
          <p:cNvSpPr/>
          <p:nvPr/>
        </p:nvSpPr>
        <p:spPr>
          <a:xfrm>
            <a:off x="5868000" y="216000"/>
            <a:ext cx="0" cy="115200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4" name="Рисунок 63"/>
          <p:cNvPicPr/>
          <p:nvPr/>
        </p:nvPicPr>
        <p:blipFill>
          <a:blip r:embed="rId2"/>
          <a:stretch/>
        </p:blipFill>
        <p:spPr>
          <a:xfrm>
            <a:off x="1318680" y="2217960"/>
            <a:ext cx="2856600" cy="589320"/>
          </a:xfrm>
          <a:prstGeom prst="rect">
            <a:avLst/>
          </a:prstGeom>
          <a:ln>
            <a:noFill/>
          </a:ln>
        </p:spPr>
      </p:pic>
      <p:sp>
        <p:nvSpPr>
          <p:cNvPr id="65" name="CustomShape 4"/>
          <p:cNvSpPr/>
          <p:nvPr/>
        </p:nvSpPr>
        <p:spPr>
          <a:xfrm>
            <a:off x="1332000" y="1836000"/>
            <a:ext cx="1803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Центр эллипса: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1152000" y="1728000"/>
            <a:ext cx="3167280" cy="122328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7" name="Рисунок 66"/>
          <p:cNvPicPr/>
          <p:nvPr/>
        </p:nvPicPr>
        <p:blipFill>
          <a:blip r:embed="rId3"/>
          <a:stretch/>
        </p:blipFill>
        <p:spPr>
          <a:xfrm>
            <a:off x="5904000" y="2217960"/>
            <a:ext cx="2799360" cy="570600"/>
          </a:xfrm>
          <a:prstGeom prst="rect">
            <a:avLst/>
          </a:prstGeom>
          <a:ln>
            <a:noFill/>
          </a:ln>
        </p:spPr>
      </p:pic>
      <p:sp>
        <p:nvSpPr>
          <p:cNvPr id="68" name="CustomShape 6"/>
          <p:cNvSpPr/>
          <p:nvPr/>
        </p:nvSpPr>
        <p:spPr>
          <a:xfrm>
            <a:off x="5976360" y="1836000"/>
            <a:ext cx="20332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Полуоси эллипса: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5724000" y="1728000"/>
            <a:ext cx="3167280" cy="122328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0" name="Рисунок 69"/>
          <p:cNvPicPr/>
          <p:nvPr/>
        </p:nvPicPr>
        <p:blipFill>
          <a:blip r:embed="rId4"/>
          <a:stretch/>
        </p:blipFill>
        <p:spPr>
          <a:xfrm>
            <a:off x="2269080" y="3960000"/>
            <a:ext cx="5506200" cy="1295280"/>
          </a:xfrm>
          <a:prstGeom prst="rect">
            <a:avLst/>
          </a:prstGeom>
          <a:ln>
            <a:noFill/>
          </a:ln>
        </p:spPr>
      </p:pic>
      <p:sp>
        <p:nvSpPr>
          <p:cNvPr id="71" name="CustomShape 8"/>
          <p:cNvSpPr/>
          <p:nvPr/>
        </p:nvSpPr>
        <p:spPr>
          <a:xfrm>
            <a:off x="1800360" y="3384000"/>
            <a:ext cx="65869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Вычисление коэффициентов прямых и дискриминанта для </a:t>
            </a:r>
            <a:endParaRPr lang="ru-R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проверки на пересечение: 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1548000" y="3312000"/>
            <a:ext cx="6947280" cy="208728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 1"/>
          <p:cNvSpPr/>
          <p:nvPr/>
        </p:nvSpPr>
        <p:spPr>
          <a:xfrm>
            <a:off x="216000" y="1008000"/>
            <a:ext cx="5976000" cy="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Line 2"/>
          <p:cNvSpPr/>
          <p:nvPr/>
        </p:nvSpPr>
        <p:spPr>
          <a:xfrm>
            <a:off x="5868000" y="216000"/>
            <a:ext cx="0" cy="115200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Рисунок 74"/>
          <p:cNvPicPr/>
          <p:nvPr/>
        </p:nvPicPr>
        <p:blipFill>
          <a:blip r:embed="rId2"/>
          <a:stretch/>
        </p:blipFill>
        <p:spPr>
          <a:xfrm>
            <a:off x="2042280" y="2736000"/>
            <a:ext cx="5985000" cy="185868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1476360" y="2052000"/>
            <a:ext cx="71143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Нахождение координат точек пересечения прямой с эллипсом и </a:t>
            </a:r>
            <a:endParaRPr lang="ru-R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максимальной длины отрезка: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1476000" y="1944000"/>
            <a:ext cx="7235280" cy="295128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5"/>
          <p:cNvSpPr/>
          <p:nvPr/>
        </p:nvSpPr>
        <p:spPr>
          <a:xfrm>
            <a:off x="756000" y="360360"/>
            <a:ext cx="53906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Математическая модель: </a:t>
            </a:r>
            <a:endParaRPr lang="ru-RU" sz="2600" b="0" i="1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216000" y="1008000"/>
            <a:ext cx="5976000" cy="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2"/>
          <p:cNvSpPr/>
          <p:nvPr/>
        </p:nvSpPr>
        <p:spPr>
          <a:xfrm>
            <a:off x="5868000" y="216000"/>
            <a:ext cx="0" cy="115200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52000" y="360360"/>
            <a:ext cx="676800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Визуализация структуры данных: </a:t>
            </a:r>
            <a:endParaRPr lang="ru-RU" sz="2600" b="0" i="1" strike="noStrike" spc="-1"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2000" y="1368000"/>
            <a:ext cx="4177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" dirty="0" smtClean="0">
                <a:solidFill>
                  <a:srgbClr val="FFFFFF"/>
                </a:solidFill>
              </a:rPr>
              <a:t>Имеется динамический массив</a:t>
            </a:r>
            <a:r>
              <a:rPr lang="en-US" spc="-1" dirty="0" smtClean="0">
                <a:solidFill>
                  <a:srgbClr val="FFFFFF"/>
                </a:solidFill>
              </a:rPr>
              <a:t> Point.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61245"/>
              </p:ext>
            </p:extLst>
          </p:nvPr>
        </p:nvGraphicFramePr>
        <p:xfrm>
          <a:off x="1172029" y="1881329"/>
          <a:ext cx="2247972" cy="1812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24">
                  <a:extLst>
                    <a:ext uri="{9D8B030D-6E8A-4147-A177-3AD203B41FA5}">
                      <a16:colId xmlns:a16="http://schemas.microsoft.com/office/drawing/2014/main" val="3027296425"/>
                    </a:ext>
                  </a:extLst>
                </a:gridCol>
                <a:gridCol w="749324">
                  <a:extLst>
                    <a:ext uri="{9D8B030D-6E8A-4147-A177-3AD203B41FA5}">
                      <a16:colId xmlns:a16="http://schemas.microsoft.com/office/drawing/2014/main" val="3884015196"/>
                    </a:ext>
                  </a:extLst>
                </a:gridCol>
                <a:gridCol w="749324">
                  <a:extLst>
                    <a:ext uri="{9D8B030D-6E8A-4147-A177-3AD203B41FA5}">
                      <a16:colId xmlns:a16="http://schemas.microsoft.com/office/drawing/2014/main" val="903553582"/>
                    </a:ext>
                  </a:extLst>
                </a:gridCol>
              </a:tblGrid>
              <a:tr h="604090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23370"/>
                  </a:ext>
                </a:extLst>
              </a:tr>
              <a:tr h="604090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29555"/>
                  </a:ext>
                </a:extLst>
              </a:tr>
              <a:tr h="604090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13671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5320335" y="2602798"/>
            <a:ext cx="234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" dirty="0" smtClean="0">
                <a:solidFill>
                  <a:srgbClr val="FFFFFF"/>
                </a:solidFill>
              </a:rPr>
              <a:t>Ссылки на объекты</a:t>
            </a:r>
            <a:r>
              <a:rPr lang="en-US" spc="-1" dirty="0" smtClean="0">
                <a:solidFill>
                  <a:srgbClr val="FFFFFF"/>
                </a:solidFill>
              </a:rPr>
              <a:t>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83783"/>
              </p:ext>
            </p:extLst>
          </p:nvPr>
        </p:nvGraphicFramePr>
        <p:xfrm>
          <a:off x="5481704" y="3124078"/>
          <a:ext cx="1120695" cy="6576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20695">
                  <a:extLst>
                    <a:ext uri="{9D8B030D-6E8A-4147-A177-3AD203B41FA5}">
                      <a16:colId xmlns:a16="http://schemas.microsoft.com/office/drawing/2014/main" val="1369433919"/>
                    </a:ext>
                  </a:extLst>
                </a:gridCol>
              </a:tblGrid>
              <a:tr h="657664">
                <a:tc>
                  <a:txBody>
                    <a:bodyPr/>
                    <a:lstStyle/>
                    <a:p>
                      <a:r>
                        <a:rPr lang="en-US" dirty="0" smtClean="0"/>
                        <a:t>Ellipse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66802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22298"/>
              </p:ext>
            </p:extLst>
          </p:nvPr>
        </p:nvGraphicFramePr>
        <p:xfrm>
          <a:off x="7055999" y="3124078"/>
          <a:ext cx="1120695" cy="6576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20695">
                  <a:extLst>
                    <a:ext uri="{9D8B030D-6E8A-4147-A177-3AD203B41FA5}">
                      <a16:colId xmlns:a16="http://schemas.microsoft.com/office/drawing/2014/main" val="1369433919"/>
                    </a:ext>
                  </a:extLst>
                </a:gridCol>
              </a:tblGrid>
              <a:tr h="657664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668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77051"/>
              </p:ext>
            </p:extLst>
          </p:nvPr>
        </p:nvGraphicFramePr>
        <p:xfrm>
          <a:off x="6266503" y="4070544"/>
          <a:ext cx="1120695" cy="6576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20695">
                  <a:extLst>
                    <a:ext uri="{9D8B030D-6E8A-4147-A177-3AD203B41FA5}">
                      <a16:colId xmlns:a16="http://schemas.microsoft.com/office/drawing/2014/main" val="1369433919"/>
                    </a:ext>
                  </a:extLst>
                </a:gridCol>
              </a:tblGrid>
              <a:tr h="657664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668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68000" y="360360"/>
            <a:ext cx="48236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Пример работы программы: </a:t>
            </a:r>
            <a:endParaRPr lang="ru-RU" sz="2600" b="0" i="1" strike="noStrike" spc="-1">
              <a:latin typeface="Arial"/>
            </a:endParaRPr>
          </a:p>
        </p:txBody>
      </p:sp>
      <p:sp>
        <p:nvSpPr>
          <p:cNvPr id="86" name="Line 2"/>
          <p:cNvSpPr/>
          <p:nvPr/>
        </p:nvSpPr>
        <p:spPr>
          <a:xfrm>
            <a:off x="216000" y="1008000"/>
            <a:ext cx="5688000" cy="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5328000" y="216000"/>
            <a:ext cx="0" cy="115200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828000" y="1548000"/>
            <a:ext cx="3317400" cy="21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2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ru-RU" sz="18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Входные данные: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Множество точек: (0.1;-0.3), </a:t>
            </a:r>
            <a:endParaRPr lang="ru-RU" sz="16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Microsoft YaHei"/>
              </a:rPr>
              <a:t>(0.2;0.4), (0.3;-0.7), (-0.4;0.3).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Microsoft YaHei"/>
              </a:rPr>
              <a:t>«Параллельный» эллипс:</a:t>
            </a:r>
            <a:endParaRPr lang="ru-RU" sz="16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Microsoft YaHei"/>
              </a:rPr>
              <a:t>(0.0;0.5), (-0.5;0.9).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756000" y="1440000"/>
            <a:ext cx="3527280" cy="230364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Рисунок 89"/>
          <p:cNvPicPr/>
          <p:nvPr/>
        </p:nvPicPr>
        <p:blipFill>
          <a:blip r:embed="rId2"/>
          <a:stretch/>
        </p:blipFill>
        <p:spPr>
          <a:xfrm>
            <a:off x="6264000" y="2376000"/>
            <a:ext cx="2879280" cy="2664360"/>
          </a:xfrm>
          <a:prstGeom prst="rect">
            <a:avLst/>
          </a:prstGeom>
          <a:ln>
            <a:noFill/>
          </a:ln>
        </p:spPr>
      </p:pic>
      <p:sp>
        <p:nvSpPr>
          <p:cNvPr id="91" name="CustomShape 6"/>
          <p:cNvSpPr/>
          <p:nvPr/>
        </p:nvSpPr>
        <p:spPr>
          <a:xfrm>
            <a:off x="6048000" y="2196000"/>
            <a:ext cx="3311280" cy="305928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7"/>
          <p:cNvSpPr/>
          <p:nvPr/>
        </p:nvSpPr>
        <p:spPr>
          <a:xfrm>
            <a:off x="6120000" y="1800000"/>
            <a:ext cx="141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Результат: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0000" y="396360"/>
            <a:ext cx="430236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Возникшие затруднения: </a:t>
            </a:r>
            <a:endParaRPr lang="ru-RU" sz="2600" b="0" i="1" strike="noStrike" spc="-1">
              <a:latin typeface="Arial"/>
            </a:endParaRPr>
          </a:p>
        </p:txBody>
      </p:sp>
      <p:sp>
        <p:nvSpPr>
          <p:cNvPr id="94" name="Line 2"/>
          <p:cNvSpPr/>
          <p:nvPr/>
        </p:nvSpPr>
        <p:spPr>
          <a:xfrm>
            <a:off x="216000" y="1008000"/>
            <a:ext cx="5688000" cy="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5328000" y="216000"/>
            <a:ext cx="0" cy="115200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1080000" y="2268000"/>
            <a:ext cx="5164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Способ задания «параллельного эллипса»</a:t>
            </a:r>
            <a:endParaRPr lang="ru-RU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Проверка на пересечение прямой и эллипса.</a:t>
            </a:r>
            <a:endParaRPr lang="ru-RU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Дедлайны.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1008000" y="2376000"/>
            <a:ext cx="5363280" cy="1548000"/>
          </a:xfrm>
          <a:prstGeom prst="rect">
            <a:avLst/>
          </a:prstGeom>
          <a:noFill/>
          <a:ln w="29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266</Words>
  <Application>Microsoft Office PowerPoint</Application>
  <PresentationFormat>Произвольный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DejaVu Sans</vt:lpstr>
      <vt:lpstr>Symbol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Пользователь Windows</cp:lastModifiedBy>
  <cp:revision>7</cp:revision>
  <dcterms:created xsi:type="dcterms:W3CDTF">2021-04-22T17:27:16Z</dcterms:created>
  <dcterms:modified xsi:type="dcterms:W3CDTF">2021-04-23T10:53:42Z</dcterms:modified>
  <dc:language>ru-RU</dc:language>
</cp:coreProperties>
</file>