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61"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D:\Courses%20udemy%20torrent\Board%20Infinity\Project\2.Job-market%20Sheet%20Final.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D:\Courses%20udemy%20torrent\Board%20Infinity\Project\2.Job-market%20Sheet%20Final.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D:\Courses%20udemy%20torrent\Board%20Infinity\Project\2.Job-market%20Sheet%20Final.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D:\Courses%20udemy%20torrent\Board%20Infinity\Project\2.Job-market%20Sheet%20Final.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D:\Courses%20udemy%20torrent\Board%20Infinity\Project\2.Job-market%20Sheet%20Final.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D:\Courses%20udemy%20torrent\Board%20Infinity\Project\2.Job-market%20Sheet%20Final.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file:///D:\Courses%20udemy%20torrent\Board%20Infinity\Project\2.Job-market%20Sheet%20Final.xlsx" TargetMode="External"/><Relationship Id="rId2" Type="http://schemas.microsoft.com/office/2011/relationships/chartColorStyle" Target="colors15.xml"/><Relationship Id="rId1" Type="http://schemas.microsoft.com/office/2011/relationships/chartStyle" Target="style15.xml"/></Relationships>
</file>

<file path=ppt/charts/_rels/chart2.xml.rels><?xml version="1.0" encoding="UTF-8" standalone="yes"?>
<Relationships xmlns="http://schemas.openxmlformats.org/package/2006/relationships"><Relationship Id="rId3" Type="http://schemas.openxmlformats.org/officeDocument/2006/relationships/oleObject" Target="file:///D:\Courses%20udemy%20torrent\Board%20Infinity\Project\2.Job-market%20Sheet%20Final.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Courses%20udemy%20torrent\Board%20Infinity\Project\2.Job-market%20Sheet%20Final.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Courses%20udemy%20torrent\Board%20Infinity\Project\2.Job-market%20Sheet%20Final.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D:\Courses%20udemy%20torrent\Board%20Infinity\Project\2.Job-market%20Sheet%20Final.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D:\Courses%20udemy%20torrent\Board%20Infinity\Project\2.Job-market%20Sheet%20Final.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D:\Courses%20udemy%20torrent\Board%20Infinity\Project\2.Job-market%20Sheet%20Final.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D:\Courses%20udemy%20torrent\Board%20Infinity\Project\2.Job-market%20Sheet%20Final.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D:\Courses%20udemy%20torrent\Board%20Infinity\Project\2.Job-market%20Sheet%20Final.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[2.Job-market Sheet Final.xlsx]2.APPLIED FOR JOB!PivotTable1</c:name>
    <c:fmtId val="1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Total NUMBER</a:t>
            </a:r>
            <a:r>
              <a:rPr lang="en-US" baseline="0"/>
              <a:t> OF PEOPLE APPLIED FOR JOBS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'2.APPLIED FOR JOB'!$B$3</c:f>
              <c:strCache>
                <c:ptCount val="1"/>
                <c:pt idx="0">
                  <c:v>Total</c:v>
                </c:pt>
              </c:strCache>
            </c:strRef>
          </c:tx>
          <c:spPr>
            <a:solidFill>
              <a:schemeClr val="accent2"/>
            </a:solidFill>
            <a:ln>
              <a:noFill/>
            </a:ln>
            <a:effectLst/>
          </c:spPr>
          <c:invertIfNegative val="0"/>
          <c:cat>
            <c:strRef>
              <c:f>'2.APPLIED FOR JOB'!$A$4:$A$205</c:f>
              <c:strCache>
                <c:ptCount val="201"/>
                <c:pt idx="0">
                  <c:v>A257</c:v>
                </c:pt>
                <c:pt idx="1">
                  <c:v>A4789</c:v>
                </c:pt>
                <c:pt idx="2">
                  <c:v>AD427</c:v>
                </c:pt>
                <c:pt idx="3">
                  <c:v>AE887</c:v>
                </c:pt>
                <c:pt idx="4">
                  <c:v>AH434</c:v>
                </c:pt>
                <c:pt idx="5">
                  <c:v>AS556</c:v>
                </c:pt>
                <c:pt idx="6">
                  <c:v>AT481</c:v>
                </c:pt>
                <c:pt idx="7">
                  <c:v>AU472</c:v>
                </c:pt>
                <c:pt idx="8">
                  <c:v>AW554</c:v>
                </c:pt>
                <c:pt idx="9">
                  <c:v>AZ567</c:v>
                </c:pt>
                <c:pt idx="10">
                  <c:v>AZQ22</c:v>
                </c:pt>
                <c:pt idx="11">
                  <c:v>B4568</c:v>
                </c:pt>
                <c:pt idx="12">
                  <c:v>BE182</c:v>
                </c:pt>
                <c:pt idx="13">
                  <c:v>BGT99</c:v>
                </c:pt>
                <c:pt idx="14">
                  <c:v>BJ539</c:v>
                </c:pt>
                <c:pt idx="15">
                  <c:v>BK519</c:v>
                </c:pt>
                <c:pt idx="16">
                  <c:v>BK598</c:v>
                </c:pt>
                <c:pt idx="17">
                  <c:v>BT254</c:v>
                </c:pt>
                <c:pt idx="18">
                  <c:v>C7412</c:v>
                </c:pt>
                <c:pt idx="19">
                  <c:v>CD388</c:v>
                </c:pt>
                <c:pt idx="20">
                  <c:v>CDE78</c:v>
                </c:pt>
                <c:pt idx="21">
                  <c:v>CE214</c:v>
                </c:pt>
                <c:pt idx="22">
                  <c:v>CJ721</c:v>
                </c:pt>
                <c:pt idx="23">
                  <c:v>CL304</c:v>
                </c:pt>
                <c:pt idx="24">
                  <c:v>CM628</c:v>
                </c:pt>
                <c:pt idx="25">
                  <c:v>CP247</c:v>
                </c:pt>
                <c:pt idx="26">
                  <c:v>CR177</c:v>
                </c:pt>
                <c:pt idx="27">
                  <c:v>CT522</c:v>
                </c:pt>
                <c:pt idx="28">
                  <c:v>CT652</c:v>
                </c:pt>
                <c:pt idx="29">
                  <c:v>DA320</c:v>
                </c:pt>
                <c:pt idx="30">
                  <c:v>DF221</c:v>
                </c:pt>
                <c:pt idx="31">
                  <c:v>DH439</c:v>
                </c:pt>
                <c:pt idx="32">
                  <c:v>DN499</c:v>
                </c:pt>
                <c:pt idx="33">
                  <c:v>DV897</c:v>
                </c:pt>
                <c:pt idx="34">
                  <c:v>E2547</c:v>
                </c:pt>
                <c:pt idx="35">
                  <c:v>EA436</c:v>
                </c:pt>
                <c:pt idx="36">
                  <c:v>EB145</c:v>
                </c:pt>
                <c:pt idx="37">
                  <c:v>EE379</c:v>
                </c:pt>
                <c:pt idx="38">
                  <c:v>EF221</c:v>
                </c:pt>
                <c:pt idx="39">
                  <c:v>EG522</c:v>
                </c:pt>
                <c:pt idx="40">
                  <c:v>EN448</c:v>
                </c:pt>
                <c:pt idx="41">
                  <c:v>ES741</c:v>
                </c:pt>
                <c:pt idx="42">
                  <c:v>F7836</c:v>
                </c:pt>
                <c:pt idx="43">
                  <c:v>FB543</c:v>
                </c:pt>
                <c:pt idx="44">
                  <c:v>FB743</c:v>
                </c:pt>
                <c:pt idx="45">
                  <c:v>FG852</c:v>
                </c:pt>
                <c:pt idx="46">
                  <c:v>FH701</c:v>
                </c:pt>
                <c:pt idx="47">
                  <c:v>FJ157</c:v>
                </c:pt>
                <c:pt idx="48">
                  <c:v>FM0019</c:v>
                </c:pt>
                <c:pt idx="49">
                  <c:v>FM336</c:v>
                </c:pt>
                <c:pt idx="50">
                  <c:v>FM634</c:v>
                </c:pt>
                <c:pt idx="51">
                  <c:v>FO104</c:v>
                </c:pt>
                <c:pt idx="52">
                  <c:v>FP366</c:v>
                </c:pt>
                <c:pt idx="53">
                  <c:v>FP854</c:v>
                </c:pt>
                <c:pt idx="54">
                  <c:v>FR822</c:v>
                </c:pt>
                <c:pt idx="55">
                  <c:v>FU900</c:v>
                </c:pt>
                <c:pt idx="56">
                  <c:v>FV665</c:v>
                </c:pt>
                <c:pt idx="57">
                  <c:v>GB120</c:v>
                </c:pt>
                <c:pt idx="58">
                  <c:v>GB559</c:v>
                </c:pt>
                <c:pt idx="59">
                  <c:v>GH663</c:v>
                </c:pt>
                <c:pt idx="60">
                  <c:v>GI511</c:v>
                </c:pt>
                <c:pt idx="61">
                  <c:v>GR190</c:v>
                </c:pt>
                <c:pt idx="62">
                  <c:v>GT246</c:v>
                </c:pt>
                <c:pt idx="63">
                  <c:v>GT512</c:v>
                </c:pt>
                <c:pt idx="64">
                  <c:v>H7821</c:v>
                </c:pt>
                <c:pt idx="65">
                  <c:v>HI563</c:v>
                </c:pt>
                <c:pt idx="66">
                  <c:v>HJ221</c:v>
                </c:pt>
                <c:pt idx="67">
                  <c:v>HN887</c:v>
                </c:pt>
                <c:pt idx="68">
                  <c:v>HU164</c:v>
                </c:pt>
                <c:pt idx="69">
                  <c:v>I5879</c:v>
                </c:pt>
                <c:pt idx="70">
                  <c:v>ID379</c:v>
                </c:pt>
                <c:pt idx="71">
                  <c:v>IF752</c:v>
                </c:pt>
                <c:pt idx="72">
                  <c:v>IJ369</c:v>
                </c:pt>
                <c:pt idx="73">
                  <c:v>IJ579</c:v>
                </c:pt>
                <c:pt idx="74">
                  <c:v>IL367</c:v>
                </c:pt>
                <c:pt idx="75">
                  <c:v>IP260</c:v>
                </c:pt>
                <c:pt idx="76">
                  <c:v>IX336</c:v>
                </c:pt>
                <c:pt idx="77">
                  <c:v>J2345</c:v>
                </c:pt>
                <c:pt idx="78">
                  <c:v>J3692</c:v>
                </c:pt>
                <c:pt idx="79">
                  <c:v>JD859</c:v>
                </c:pt>
                <c:pt idx="80">
                  <c:v>JH566</c:v>
                </c:pt>
                <c:pt idx="81">
                  <c:v>JK458</c:v>
                </c:pt>
                <c:pt idx="82">
                  <c:v>JM336</c:v>
                </c:pt>
                <c:pt idx="83">
                  <c:v>JM606</c:v>
                </c:pt>
                <c:pt idx="84">
                  <c:v>JQ408</c:v>
                </c:pt>
                <c:pt idx="85">
                  <c:v>JQ880</c:v>
                </c:pt>
                <c:pt idx="86">
                  <c:v>JUY23</c:v>
                </c:pt>
                <c:pt idx="87">
                  <c:v>KA199</c:v>
                </c:pt>
                <c:pt idx="88">
                  <c:v>KB628</c:v>
                </c:pt>
                <c:pt idx="89">
                  <c:v>KD467</c:v>
                </c:pt>
                <c:pt idx="90">
                  <c:v>KF550</c:v>
                </c:pt>
                <c:pt idx="91">
                  <c:v>KF557</c:v>
                </c:pt>
                <c:pt idx="92">
                  <c:v>KG126</c:v>
                </c:pt>
                <c:pt idx="93">
                  <c:v>KK708</c:v>
                </c:pt>
                <c:pt idx="94">
                  <c:v>KK862</c:v>
                </c:pt>
                <c:pt idx="95">
                  <c:v>KL234</c:v>
                </c:pt>
                <c:pt idx="96">
                  <c:v>KL780</c:v>
                </c:pt>
                <c:pt idx="97">
                  <c:v>KLV22</c:v>
                </c:pt>
                <c:pt idx="98">
                  <c:v>KN644</c:v>
                </c:pt>
                <c:pt idx="99">
                  <c:v>KO539</c:v>
                </c:pt>
                <c:pt idx="100">
                  <c:v>L20P</c:v>
                </c:pt>
                <c:pt idx="101">
                  <c:v>L9987</c:v>
                </c:pt>
                <c:pt idx="102">
                  <c:v>LA302</c:v>
                </c:pt>
                <c:pt idx="103">
                  <c:v>LA792</c:v>
                </c:pt>
                <c:pt idx="104">
                  <c:v>LA858</c:v>
                </c:pt>
                <c:pt idx="105">
                  <c:v>LN318</c:v>
                </c:pt>
                <c:pt idx="106">
                  <c:v>LO216</c:v>
                </c:pt>
                <c:pt idx="107">
                  <c:v>LO356</c:v>
                </c:pt>
                <c:pt idx="108">
                  <c:v>LO412</c:v>
                </c:pt>
                <c:pt idx="109">
                  <c:v>LR809</c:v>
                </c:pt>
                <c:pt idx="110">
                  <c:v>LS576</c:v>
                </c:pt>
                <c:pt idx="111">
                  <c:v>LU201</c:v>
                </c:pt>
                <c:pt idx="112">
                  <c:v>M3366</c:v>
                </c:pt>
                <c:pt idx="113">
                  <c:v>M457</c:v>
                </c:pt>
                <c:pt idx="114">
                  <c:v>M4LL</c:v>
                </c:pt>
                <c:pt idx="115">
                  <c:v>MA405</c:v>
                </c:pt>
                <c:pt idx="116">
                  <c:v>MA520</c:v>
                </c:pt>
                <c:pt idx="117">
                  <c:v>ME475</c:v>
                </c:pt>
                <c:pt idx="118">
                  <c:v>MF309</c:v>
                </c:pt>
                <c:pt idx="119">
                  <c:v>MG382</c:v>
                </c:pt>
                <c:pt idx="120">
                  <c:v>MH857</c:v>
                </c:pt>
                <c:pt idx="121">
                  <c:v>MI420</c:v>
                </c:pt>
                <c:pt idx="122">
                  <c:v>MJU74</c:v>
                </c:pt>
                <c:pt idx="123">
                  <c:v>MK367</c:v>
                </c:pt>
                <c:pt idx="124">
                  <c:v>MK793</c:v>
                </c:pt>
                <c:pt idx="125">
                  <c:v>MN302</c:v>
                </c:pt>
                <c:pt idx="126">
                  <c:v>MN805</c:v>
                </c:pt>
                <c:pt idx="127">
                  <c:v>MT238</c:v>
                </c:pt>
                <c:pt idx="128">
                  <c:v>MU669</c:v>
                </c:pt>
                <c:pt idx="129">
                  <c:v>N2587</c:v>
                </c:pt>
                <c:pt idx="130">
                  <c:v>NE894</c:v>
                </c:pt>
                <c:pt idx="131">
                  <c:v>NH715</c:v>
                </c:pt>
                <c:pt idx="132">
                  <c:v>NHY852</c:v>
                </c:pt>
                <c:pt idx="133">
                  <c:v>NY555</c:v>
                </c:pt>
                <c:pt idx="134">
                  <c:v>O2546</c:v>
                </c:pt>
                <c:pt idx="135">
                  <c:v>OA343</c:v>
                </c:pt>
                <c:pt idx="136">
                  <c:v>OG309</c:v>
                </c:pt>
                <c:pt idx="137">
                  <c:v>OJN21</c:v>
                </c:pt>
                <c:pt idx="138">
                  <c:v>OK124</c:v>
                </c:pt>
                <c:pt idx="139">
                  <c:v>OL884</c:v>
                </c:pt>
                <c:pt idx="140">
                  <c:v>ON291</c:v>
                </c:pt>
                <c:pt idx="141">
                  <c:v>ON728</c:v>
                </c:pt>
                <c:pt idx="142">
                  <c:v>OT313</c:v>
                </c:pt>
                <c:pt idx="143">
                  <c:v>OU364</c:v>
                </c:pt>
                <c:pt idx="144">
                  <c:v>OZ147</c:v>
                </c:pt>
                <c:pt idx="145">
                  <c:v>P3245</c:v>
                </c:pt>
                <c:pt idx="146">
                  <c:v>P5221</c:v>
                </c:pt>
                <c:pt idx="147">
                  <c:v>P8294</c:v>
                </c:pt>
                <c:pt idx="148">
                  <c:v>PA575</c:v>
                </c:pt>
                <c:pt idx="149">
                  <c:v>PE254</c:v>
                </c:pt>
                <c:pt idx="150">
                  <c:v>PH540</c:v>
                </c:pt>
                <c:pt idx="151">
                  <c:v>PK313</c:v>
                </c:pt>
                <c:pt idx="152">
                  <c:v>PL778</c:v>
                </c:pt>
                <c:pt idx="153">
                  <c:v>PLM32</c:v>
                </c:pt>
                <c:pt idx="154">
                  <c:v>PO546</c:v>
                </c:pt>
                <c:pt idx="155">
                  <c:v>PP744</c:v>
                </c:pt>
                <c:pt idx="156">
                  <c:v>PT301</c:v>
                </c:pt>
                <c:pt idx="157">
                  <c:v>PU329</c:v>
                </c:pt>
                <c:pt idx="158">
                  <c:v>PU584</c:v>
                </c:pt>
                <c:pt idx="159">
                  <c:v>Q6547</c:v>
                </c:pt>
                <c:pt idx="160">
                  <c:v>QA223</c:v>
                </c:pt>
                <c:pt idx="161">
                  <c:v>QM456</c:v>
                </c:pt>
                <c:pt idx="162">
                  <c:v>QZ221</c:v>
                </c:pt>
                <c:pt idx="163">
                  <c:v>R5569</c:v>
                </c:pt>
                <c:pt idx="164">
                  <c:v>RD889</c:v>
                </c:pt>
                <c:pt idx="165">
                  <c:v>RDX21</c:v>
                </c:pt>
                <c:pt idx="166">
                  <c:v>RG998</c:v>
                </c:pt>
                <c:pt idx="167">
                  <c:v>RV447</c:v>
                </c:pt>
                <c:pt idx="168">
                  <c:v>S3658</c:v>
                </c:pt>
                <c:pt idx="169">
                  <c:v>SX221</c:v>
                </c:pt>
                <c:pt idx="170">
                  <c:v>T7896</c:v>
                </c:pt>
                <c:pt idx="171">
                  <c:v>TF669</c:v>
                </c:pt>
                <c:pt idx="172">
                  <c:v>TFX32</c:v>
                </c:pt>
                <c:pt idx="173">
                  <c:v>TH789</c:v>
                </c:pt>
                <c:pt idx="174">
                  <c:v>TV458</c:v>
                </c:pt>
                <c:pt idx="175">
                  <c:v>U8792</c:v>
                </c:pt>
                <c:pt idx="176">
                  <c:v>UCX22</c:v>
                </c:pt>
                <c:pt idx="177">
                  <c:v>UH741</c:v>
                </c:pt>
                <c:pt idx="178">
                  <c:v>UHV78</c:v>
                </c:pt>
                <c:pt idx="179">
                  <c:v>UK564</c:v>
                </c:pt>
                <c:pt idx="180">
                  <c:v>V369H</c:v>
                </c:pt>
                <c:pt idx="181">
                  <c:v>V7894</c:v>
                </c:pt>
                <c:pt idx="182">
                  <c:v>VFR22</c:v>
                </c:pt>
                <c:pt idx="183">
                  <c:v>VR457</c:v>
                </c:pt>
                <c:pt idx="184">
                  <c:v>W6548</c:v>
                </c:pt>
                <c:pt idx="185">
                  <c:v>WA336</c:v>
                </c:pt>
                <c:pt idx="186">
                  <c:v>WD332</c:v>
                </c:pt>
                <c:pt idx="187">
                  <c:v>WN621</c:v>
                </c:pt>
                <c:pt idx="188">
                  <c:v>WS456</c:v>
                </c:pt>
                <c:pt idx="189">
                  <c:v>WSC21</c:v>
                </c:pt>
                <c:pt idx="190">
                  <c:v>X9638</c:v>
                </c:pt>
                <c:pt idx="191">
                  <c:v>XSW55</c:v>
                </c:pt>
                <c:pt idx="192">
                  <c:v>XW556</c:v>
                </c:pt>
                <c:pt idx="193">
                  <c:v>Y5447</c:v>
                </c:pt>
                <c:pt idx="194">
                  <c:v>YC780</c:v>
                </c:pt>
                <c:pt idx="195">
                  <c:v>YG558</c:v>
                </c:pt>
                <c:pt idx="196">
                  <c:v>YJ1236</c:v>
                </c:pt>
                <c:pt idx="197">
                  <c:v>Z1110</c:v>
                </c:pt>
                <c:pt idx="198">
                  <c:v>ZQ331</c:v>
                </c:pt>
                <c:pt idx="199">
                  <c:v>ZSE55</c:v>
                </c:pt>
                <c:pt idx="200">
                  <c:v>(blank)</c:v>
                </c:pt>
              </c:strCache>
            </c:strRef>
          </c:cat>
          <c:val>
            <c:numRef>
              <c:f>'2.APPLIED FOR JOB'!$B$4:$B$205</c:f>
              <c:numCache>
                <c:formatCode>General</c:formatCode>
                <c:ptCount val="201"/>
                <c:pt idx="0">
                  <c:v>17</c:v>
                </c:pt>
                <c:pt idx="1">
                  <c:v>97</c:v>
                </c:pt>
                <c:pt idx="2">
                  <c:v>67</c:v>
                </c:pt>
                <c:pt idx="3">
                  <c:v>15</c:v>
                </c:pt>
                <c:pt idx="4">
                  <c:v>13</c:v>
                </c:pt>
                <c:pt idx="5">
                  <c:v>97</c:v>
                </c:pt>
                <c:pt idx="6">
                  <c:v>15</c:v>
                </c:pt>
                <c:pt idx="7">
                  <c:v>17</c:v>
                </c:pt>
                <c:pt idx="8">
                  <c:v>10</c:v>
                </c:pt>
                <c:pt idx="9">
                  <c:v>42</c:v>
                </c:pt>
                <c:pt idx="10">
                  <c:v>42</c:v>
                </c:pt>
                <c:pt idx="11">
                  <c:v>11</c:v>
                </c:pt>
                <c:pt idx="12">
                  <c:v>84</c:v>
                </c:pt>
                <c:pt idx="13">
                  <c:v>40</c:v>
                </c:pt>
                <c:pt idx="14">
                  <c:v>24</c:v>
                </c:pt>
                <c:pt idx="15">
                  <c:v>11</c:v>
                </c:pt>
                <c:pt idx="16">
                  <c:v>37</c:v>
                </c:pt>
                <c:pt idx="17">
                  <c:v>8</c:v>
                </c:pt>
                <c:pt idx="18">
                  <c:v>15</c:v>
                </c:pt>
                <c:pt idx="19">
                  <c:v>74</c:v>
                </c:pt>
                <c:pt idx="20">
                  <c:v>33</c:v>
                </c:pt>
                <c:pt idx="21">
                  <c:v>24</c:v>
                </c:pt>
                <c:pt idx="22">
                  <c:v>8</c:v>
                </c:pt>
                <c:pt idx="23">
                  <c:v>41</c:v>
                </c:pt>
                <c:pt idx="24">
                  <c:v>64</c:v>
                </c:pt>
                <c:pt idx="25">
                  <c:v>21</c:v>
                </c:pt>
                <c:pt idx="26">
                  <c:v>63</c:v>
                </c:pt>
                <c:pt idx="27">
                  <c:v>40</c:v>
                </c:pt>
                <c:pt idx="28">
                  <c:v>15</c:v>
                </c:pt>
                <c:pt idx="29">
                  <c:v>92</c:v>
                </c:pt>
                <c:pt idx="30">
                  <c:v>60</c:v>
                </c:pt>
                <c:pt idx="31">
                  <c:v>92</c:v>
                </c:pt>
                <c:pt idx="32">
                  <c:v>7</c:v>
                </c:pt>
                <c:pt idx="33">
                  <c:v>41</c:v>
                </c:pt>
                <c:pt idx="34">
                  <c:v>99</c:v>
                </c:pt>
                <c:pt idx="35">
                  <c:v>83</c:v>
                </c:pt>
                <c:pt idx="36">
                  <c:v>51</c:v>
                </c:pt>
                <c:pt idx="37">
                  <c:v>63</c:v>
                </c:pt>
                <c:pt idx="38">
                  <c:v>94</c:v>
                </c:pt>
                <c:pt idx="39">
                  <c:v>75</c:v>
                </c:pt>
                <c:pt idx="40">
                  <c:v>97</c:v>
                </c:pt>
                <c:pt idx="41">
                  <c:v>98</c:v>
                </c:pt>
                <c:pt idx="42">
                  <c:v>34</c:v>
                </c:pt>
                <c:pt idx="43">
                  <c:v>51</c:v>
                </c:pt>
                <c:pt idx="44">
                  <c:v>99</c:v>
                </c:pt>
                <c:pt idx="45">
                  <c:v>83</c:v>
                </c:pt>
                <c:pt idx="46">
                  <c:v>53</c:v>
                </c:pt>
                <c:pt idx="47">
                  <c:v>36</c:v>
                </c:pt>
                <c:pt idx="48">
                  <c:v>9</c:v>
                </c:pt>
                <c:pt idx="49">
                  <c:v>91</c:v>
                </c:pt>
                <c:pt idx="50">
                  <c:v>60</c:v>
                </c:pt>
                <c:pt idx="51">
                  <c:v>58</c:v>
                </c:pt>
                <c:pt idx="52">
                  <c:v>51</c:v>
                </c:pt>
                <c:pt idx="53">
                  <c:v>16</c:v>
                </c:pt>
                <c:pt idx="54">
                  <c:v>85</c:v>
                </c:pt>
                <c:pt idx="55">
                  <c:v>25</c:v>
                </c:pt>
                <c:pt idx="56">
                  <c:v>21</c:v>
                </c:pt>
                <c:pt idx="57">
                  <c:v>90</c:v>
                </c:pt>
                <c:pt idx="58">
                  <c:v>83</c:v>
                </c:pt>
                <c:pt idx="59">
                  <c:v>52</c:v>
                </c:pt>
                <c:pt idx="60">
                  <c:v>62</c:v>
                </c:pt>
                <c:pt idx="61">
                  <c:v>53</c:v>
                </c:pt>
                <c:pt idx="62">
                  <c:v>75</c:v>
                </c:pt>
                <c:pt idx="63">
                  <c:v>58</c:v>
                </c:pt>
                <c:pt idx="64">
                  <c:v>83</c:v>
                </c:pt>
                <c:pt idx="65">
                  <c:v>61</c:v>
                </c:pt>
                <c:pt idx="66">
                  <c:v>21</c:v>
                </c:pt>
                <c:pt idx="67">
                  <c:v>85</c:v>
                </c:pt>
                <c:pt idx="68">
                  <c:v>42</c:v>
                </c:pt>
                <c:pt idx="69">
                  <c:v>89</c:v>
                </c:pt>
                <c:pt idx="70">
                  <c:v>9</c:v>
                </c:pt>
                <c:pt idx="71">
                  <c:v>48</c:v>
                </c:pt>
                <c:pt idx="72">
                  <c:v>58</c:v>
                </c:pt>
                <c:pt idx="73">
                  <c:v>11</c:v>
                </c:pt>
                <c:pt idx="74">
                  <c:v>90</c:v>
                </c:pt>
                <c:pt idx="75">
                  <c:v>1</c:v>
                </c:pt>
                <c:pt idx="76">
                  <c:v>51</c:v>
                </c:pt>
                <c:pt idx="77">
                  <c:v>91</c:v>
                </c:pt>
                <c:pt idx="78">
                  <c:v>60</c:v>
                </c:pt>
                <c:pt idx="79">
                  <c:v>57</c:v>
                </c:pt>
                <c:pt idx="80">
                  <c:v>60</c:v>
                </c:pt>
                <c:pt idx="81">
                  <c:v>92</c:v>
                </c:pt>
                <c:pt idx="82">
                  <c:v>68</c:v>
                </c:pt>
                <c:pt idx="83">
                  <c:v>83</c:v>
                </c:pt>
                <c:pt idx="84">
                  <c:v>94</c:v>
                </c:pt>
                <c:pt idx="85">
                  <c:v>55</c:v>
                </c:pt>
                <c:pt idx="86">
                  <c:v>25</c:v>
                </c:pt>
                <c:pt idx="87">
                  <c:v>75</c:v>
                </c:pt>
                <c:pt idx="88">
                  <c:v>25</c:v>
                </c:pt>
                <c:pt idx="89">
                  <c:v>42</c:v>
                </c:pt>
                <c:pt idx="90">
                  <c:v>37</c:v>
                </c:pt>
                <c:pt idx="91">
                  <c:v>90</c:v>
                </c:pt>
                <c:pt idx="92">
                  <c:v>77</c:v>
                </c:pt>
                <c:pt idx="93">
                  <c:v>92</c:v>
                </c:pt>
                <c:pt idx="94">
                  <c:v>96</c:v>
                </c:pt>
                <c:pt idx="95">
                  <c:v>55</c:v>
                </c:pt>
                <c:pt idx="96">
                  <c:v>19</c:v>
                </c:pt>
                <c:pt idx="97">
                  <c:v>37</c:v>
                </c:pt>
                <c:pt idx="98">
                  <c:v>76</c:v>
                </c:pt>
                <c:pt idx="99">
                  <c:v>16</c:v>
                </c:pt>
                <c:pt idx="100">
                  <c:v>16</c:v>
                </c:pt>
                <c:pt idx="101">
                  <c:v>57</c:v>
                </c:pt>
                <c:pt idx="102">
                  <c:v>94</c:v>
                </c:pt>
                <c:pt idx="103">
                  <c:v>97</c:v>
                </c:pt>
                <c:pt idx="104">
                  <c:v>32</c:v>
                </c:pt>
                <c:pt idx="105">
                  <c:v>29</c:v>
                </c:pt>
                <c:pt idx="106">
                  <c:v>55</c:v>
                </c:pt>
                <c:pt idx="107">
                  <c:v>99</c:v>
                </c:pt>
                <c:pt idx="108">
                  <c:v>0</c:v>
                </c:pt>
                <c:pt idx="109">
                  <c:v>91</c:v>
                </c:pt>
                <c:pt idx="110">
                  <c:v>36</c:v>
                </c:pt>
                <c:pt idx="111">
                  <c:v>98</c:v>
                </c:pt>
                <c:pt idx="112">
                  <c:v>36</c:v>
                </c:pt>
                <c:pt idx="113">
                  <c:v>11</c:v>
                </c:pt>
                <c:pt idx="114">
                  <c:v>96</c:v>
                </c:pt>
                <c:pt idx="115">
                  <c:v>40</c:v>
                </c:pt>
                <c:pt idx="116">
                  <c:v>29</c:v>
                </c:pt>
                <c:pt idx="117">
                  <c:v>83</c:v>
                </c:pt>
                <c:pt idx="118">
                  <c:v>97</c:v>
                </c:pt>
                <c:pt idx="119">
                  <c:v>34</c:v>
                </c:pt>
                <c:pt idx="120">
                  <c:v>52</c:v>
                </c:pt>
                <c:pt idx="121">
                  <c:v>90</c:v>
                </c:pt>
                <c:pt idx="122">
                  <c:v>53</c:v>
                </c:pt>
                <c:pt idx="123">
                  <c:v>52</c:v>
                </c:pt>
                <c:pt idx="124">
                  <c:v>52</c:v>
                </c:pt>
                <c:pt idx="125">
                  <c:v>54</c:v>
                </c:pt>
                <c:pt idx="126">
                  <c:v>24</c:v>
                </c:pt>
                <c:pt idx="127">
                  <c:v>25</c:v>
                </c:pt>
                <c:pt idx="128">
                  <c:v>9</c:v>
                </c:pt>
                <c:pt idx="129">
                  <c:v>77</c:v>
                </c:pt>
                <c:pt idx="130">
                  <c:v>19</c:v>
                </c:pt>
                <c:pt idx="131">
                  <c:v>63</c:v>
                </c:pt>
                <c:pt idx="132">
                  <c:v>21</c:v>
                </c:pt>
                <c:pt idx="133">
                  <c:v>7</c:v>
                </c:pt>
                <c:pt idx="134">
                  <c:v>37</c:v>
                </c:pt>
                <c:pt idx="135">
                  <c:v>89</c:v>
                </c:pt>
                <c:pt idx="136">
                  <c:v>55</c:v>
                </c:pt>
                <c:pt idx="137">
                  <c:v>63</c:v>
                </c:pt>
                <c:pt idx="138">
                  <c:v>74</c:v>
                </c:pt>
                <c:pt idx="139">
                  <c:v>75</c:v>
                </c:pt>
                <c:pt idx="140">
                  <c:v>27</c:v>
                </c:pt>
                <c:pt idx="141">
                  <c:v>43</c:v>
                </c:pt>
                <c:pt idx="142">
                  <c:v>70</c:v>
                </c:pt>
                <c:pt idx="143">
                  <c:v>50</c:v>
                </c:pt>
                <c:pt idx="144">
                  <c:v>52</c:v>
                </c:pt>
                <c:pt idx="145">
                  <c:v>61</c:v>
                </c:pt>
                <c:pt idx="146">
                  <c:v>40</c:v>
                </c:pt>
                <c:pt idx="147">
                  <c:v>83</c:v>
                </c:pt>
                <c:pt idx="148">
                  <c:v>25</c:v>
                </c:pt>
                <c:pt idx="149">
                  <c:v>21</c:v>
                </c:pt>
                <c:pt idx="150">
                  <c:v>68</c:v>
                </c:pt>
                <c:pt idx="151">
                  <c:v>41</c:v>
                </c:pt>
                <c:pt idx="152">
                  <c:v>41</c:v>
                </c:pt>
                <c:pt idx="153">
                  <c:v>13</c:v>
                </c:pt>
                <c:pt idx="154">
                  <c:v>21</c:v>
                </c:pt>
                <c:pt idx="155">
                  <c:v>33</c:v>
                </c:pt>
                <c:pt idx="156">
                  <c:v>41</c:v>
                </c:pt>
                <c:pt idx="157">
                  <c:v>80</c:v>
                </c:pt>
                <c:pt idx="158">
                  <c:v>65</c:v>
                </c:pt>
                <c:pt idx="159">
                  <c:v>76</c:v>
                </c:pt>
                <c:pt idx="160">
                  <c:v>65</c:v>
                </c:pt>
                <c:pt idx="161">
                  <c:v>1</c:v>
                </c:pt>
                <c:pt idx="162">
                  <c:v>52</c:v>
                </c:pt>
                <c:pt idx="163">
                  <c:v>53</c:v>
                </c:pt>
                <c:pt idx="164">
                  <c:v>0</c:v>
                </c:pt>
                <c:pt idx="165">
                  <c:v>25</c:v>
                </c:pt>
                <c:pt idx="166">
                  <c:v>24</c:v>
                </c:pt>
                <c:pt idx="167">
                  <c:v>29</c:v>
                </c:pt>
                <c:pt idx="168">
                  <c:v>25</c:v>
                </c:pt>
                <c:pt idx="169">
                  <c:v>75</c:v>
                </c:pt>
                <c:pt idx="170">
                  <c:v>84</c:v>
                </c:pt>
                <c:pt idx="171">
                  <c:v>62</c:v>
                </c:pt>
                <c:pt idx="172">
                  <c:v>48</c:v>
                </c:pt>
                <c:pt idx="173">
                  <c:v>94</c:v>
                </c:pt>
                <c:pt idx="174">
                  <c:v>67</c:v>
                </c:pt>
                <c:pt idx="175">
                  <c:v>25</c:v>
                </c:pt>
                <c:pt idx="176">
                  <c:v>58</c:v>
                </c:pt>
                <c:pt idx="177">
                  <c:v>64</c:v>
                </c:pt>
                <c:pt idx="178">
                  <c:v>50</c:v>
                </c:pt>
                <c:pt idx="179">
                  <c:v>63</c:v>
                </c:pt>
                <c:pt idx="180">
                  <c:v>63</c:v>
                </c:pt>
                <c:pt idx="181">
                  <c:v>97</c:v>
                </c:pt>
                <c:pt idx="182">
                  <c:v>36</c:v>
                </c:pt>
                <c:pt idx="183">
                  <c:v>99</c:v>
                </c:pt>
                <c:pt idx="184">
                  <c:v>27</c:v>
                </c:pt>
                <c:pt idx="185">
                  <c:v>70</c:v>
                </c:pt>
                <c:pt idx="186">
                  <c:v>29</c:v>
                </c:pt>
                <c:pt idx="187">
                  <c:v>43</c:v>
                </c:pt>
                <c:pt idx="188">
                  <c:v>92</c:v>
                </c:pt>
                <c:pt idx="189">
                  <c:v>50</c:v>
                </c:pt>
                <c:pt idx="190">
                  <c:v>92</c:v>
                </c:pt>
                <c:pt idx="191">
                  <c:v>91</c:v>
                </c:pt>
                <c:pt idx="192">
                  <c:v>54</c:v>
                </c:pt>
                <c:pt idx="193">
                  <c:v>75</c:v>
                </c:pt>
                <c:pt idx="194">
                  <c:v>80</c:v>
                </c:pt>
                <c:pt idx="195">
                  <c:v>83</c:v>
                </c:pt>
                <c:pt idx="196">
                  <c:v>9</c:v>
                </c:pt>
                <c:pt idx="197">
                  <c:v>41</c:v>
                </c:pt>
                <c:pt idx="198">
                  <c:v>32</c:v>
                </c:pt>
                <c:pt idx="199">
                  <c:v>16</c:v>
                </c:pt>
              </c:numCache>
            </c:numRef>
          </c:val>
          <c:extLst>
            <c:ext xmlns:c16="http://schemas.microsoft.com/office/drawing/2014/chart" uri="{C3380CC4-5D6E-409C-BE32-E72D297353CC}">
              <c16:uniqueId val="{00000000-4977-4200-9A5B-7F7D24FD6072}"/>
            </c:ext>
          </c:extLst>
        </c:ser>
        <c:dLbls>
          <c:showLegendKey val="0"/>
          <c:showVal val="0"/>
          <c:showCatName val="0"/>
          <c:showSerName val="0"/>
          <c:showPercent val="0"/>
          <c:showBubbleSize val="0"/>
        </c:dLbls>
        <c:gapWidth val="219"/>
        <c:overlap val="-27"/>
        <c:axId val="1872943359"/>
        <c:axId val="1717443855"/>
      </c:barChart>
      <c:catAx>
        <c:axId val="18729433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17443855"/>
        <c:crosses val="autoZero"/>
        <c:auto val="1"/>
        <c:lblAlgn val="ctr"/>
        <c:lblOffset val="100"/>
        <c:noMultiLvlLbl val="0"/>
      </c:catAx>
      <c:valAx>
        <c:axId val="1717443855"/>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187294335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[2.Job-market Sheet Final.xlsx]10.MAIN FRAME!PivotTable7</c:name>
    <c:fmtId val="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APPLIED FOR MAIN FRAME JOB</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'10.MAIN FRAME'!$B$3</c:f>
              <c:strCache>
                <c:ptCount val="1"/>
                <c:pt idx="0">
                  <c:v>Total</c:v>
                </c:pt>
              </c:strCache>
            </c:strRef>
          </c:tx>
          <c:spPr>
            <a:solidFill>
              <a:schemeClr val="accent2"/>
            </a:solidFill>
            <a:ln>
              <a:noFill/>
            </a:ln>
            <a:effectLst/>
          </c:spPr>
          <c:invertIfNegative val="0"/>
          <c:cat>
            <c:strRef>
              <c:f>'10.MAIN FRAME'!$A$4:$A$205</c:f>
              <c:strCache>
                <c:ptCount val="20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(blank)</c:v>
                </c:pt>
              </c:strCache>
            </c:strRef>
          </c:cat>
          <c:val>
            <c:numRef>
              <c:f>'10.MAIN FRAME'!$B$4:$B$205</c:f>
              <c:numCache>
                <c:formatCode>General</c:formatCode>
                <c:ptCount val="201"/>
                <c:pt idx="0">
                  <c:v>10</c:v>
                </c:pt>
                <c:pt idx="1">
                  <c:v>28</c:v>
                </c:pt>
                <c:pt idx="2">
                  <c:v>8</c:v>
                </c:pt>
                <c:pt idx="3">
                  <c:v>9</c:v>
                </c:pt>
                <c:pt idx="4">
                  <c:v>7</c:v>
                </c:pt>
                <c:pt idx="5">
                  <c:v>22</c:v>
                </c:pt>
                <c:pt idx="6">
                  <c:v>3</c:v>
                </c:pt>
                <c:pt idx="7">
                  <c:v>30</c:v>
                </c:pt>
                <c:pt idx="8">
                  <c:v>6</c:v>
                </c:pt>
                <c:pt idx="9">
                  <c:v>1</c:v>
                </c:pt>
                <c:pt idx="10">
                  <c:v>23</c:v>
                </c:pt>
                <c:pt idx="11">
                  <c:v>12</c:v>
                </c:pt>
                <c:pt idx="12">
                  <c:v>2</c:v>
                </c:pt>
                <c:pt idx="13">
                  <c:v>1</c:v>
                </c:pt>
                <c:pt idx="14">
                  <c:v>0</c:v>
                </c:pt>
                <c:pt idx="15">
                  <c:v>8</c:v>
                </c:pt>
                <c:pt idx="16">
                  <c:v>30</c:v>
                </c:pt>
                <c:pt idx="17">
                  <c:v>8</c:v>
                </c:pt>
                <c:pt idx="18">
                  <c:v>7</c:v>
                </c:pt>
                <c:pt idx="19">
                  <c:v>8</c:v>
                </c:pt>
                <c:pt idx="20">
                  <c:v>9</c:v>
                </c:pt>
                <c:pt idx="21">
                  <c:v>16</c:v>
                </c:pt>
                <c:pt idx="22">
                  <c:v>30</c:v>
                </c:pt>
                <c:pt idx="23">
                  <c:v>13</c:v>
                </c:pt>
                <c:pt idx="24">
                  <c:v>3</c:v>
                </c:pt>
                <c:pt idx="25">
                  <c:v>7</c:v>
                </c:pt>
                <c:pt idx="26">
                  <c:v>0</c:v>
                </c:pt>
                <c:pt idx="27">
                  <c:v>29</c:v>
                </c:pt>
                <c:pt idx="28">
                  <c:v>4</c:v>
                </c:pt>
                <c:pt idx="29">
                  <c:v>9</c:v>
                </c:pt>
                <c:pt idx="30">
                  <c:v>7</c:v>
                </c:pt>
                <c:pt idx="31">
                  <c:v>32</c:v>
                </c:pt>
                <c:pt idx="32">
                  <c:v>6</c:v>
                </c:pt>
                <c:pt idx="33">
                  <c:v>9</c:v>
                </c:pt>
                <c:pt idx="34">
                  <c:v>2</c:v>
                </c:pt>
                <c:pt idx="35">
                  <c:v>25</c:v>
                </c:pt>
                <c:pt idx="36">
                  <c:v>5</c:v>
                </c:pt>
                <c:pt idx="37">
                  <c:v>9</c:v>
                </c:pt>
                <c:pt idx="38">
                  <c:v>5</c:v>
                </c:pt>
                <c:pt idx="39">
                  <c:v>30</c:v>
                </c:pt>
                <c:pt idx="40">
                  <c:v>28</c:v>
                </c:pt>
                <c:pt idx="41">
                  <c:v>4</c:v>
                </c:pt>
                <c:pt idx="42">
                  <c:v>9</c:v>
                </c:pt>
                <c:pt idx="43">
                  <c:v>4</c:v>
                </c:pt>
                <c:pt idx="44">
                  <c:v>12</c:v>
                </c:pt>
                <c:pt idx="45">
                  <c:v>4</c:v>
                </c:pt>
                <c:pt idx="46">
                  <c:v>27</c:v>
                </c:pt>
                <c:pt idx="47">
                  <c:v>9</c:v>
                </c:pt>
                <c:pt idx="48">
                  <c:v>7</c:v>
                </c:pt>
                <c:pt idx="49">
                  <c:v>6</c:v>
                </c:pt>
                <c:pt idx="50">
                  <c:v>1</c:v>
                </c:pt>
                <c:pt idx="51">
                  <c:v>20</c:v>
                </c:pt>
                <c:pt idx="52">
                  <c:v>9</c:v>
                </c:pt>
                <c:pt idx="53">
                  <c:v>3</c:v>
                </c:pt>
                <c:pt idx="54">
                  <c:v>9</c:v>
                </c:pt>
                <c:pt idx="55">
                  <c:v>17</c:v>
                </c:pt>
                <c:pt idx="56">
                  <c:v>30</c:v>
                </c:pt>
                <c:pt idx="57">
                  <c:v>12</c:v>
                </c:pt>
                <c:pt idx="58">
                  <c:v>0</c:v>
                </c:pt>
                <c:pt idx="59">
                  <c:v>28</c:v>
                </c:pt>
                <c:pt idx="60">
                  <c:v>30</c:v>
                </c:pt>
                <c:pt idx="61">
                  <c:v>4</c:v>
                </c:pt>
                <c:pt idx="62">
                  <c:v>13</c:v>
                </c:pt>
                <c:pt idx="63">
                  <c:v>35</c:v>
                </c:pt>
                <c:pt idx="64">
                  <c:v>20</c:v>
                </c:pt>
                <c:pt idx="65">
                  <c:v>21</c:v>
                </c:pt>
                <c:pt idx="66">
                  <c:v>26</c:v>
                </c:pt>
                <c:pt idx="67">
                  <c:v>3</c:v>
                </c:pt>
                <c:pt idx="68">
                  <c:v>30</c:v>
                </c:pt>
                <c:pt idx="69">
                  <c:v>4</c:v>
                </c:pt>
                <c:pt idx="70">
                  <c:v>11</c:v>
                </c:pt>
                <c:pt idx="71">
                  <c:v>7</c:v>
                </c:pt>
                <c:pt idx="72">
                  <c:v>9</c:v>
                </c:pt>
                <c:pt idx="73">
                  <c:v>0</c:v>
                </c:pt>
                <c:pt idx="74">
                  <c:v>6</c:v>
                </c:pt>
                <c:pt idx="75">
                  <c:v>1</c:v>
                </c:pt>
                <c:pt idx="76">
                  <c:v>5</c:v>
                </c:pt>
                <c:pt idx="77">
                  <c:v>7</c:v>
                </c:pt>
                <c:pt idx="78">
                  <c:v>2</c:v>
                </c:pt>
                <c:pt idx="79">
                  <c:v>1</c:v>
                </c:pt>
                <c:pt idx="80">
                  <c:v>25</c:v>
                </c:pt>
                <c:pt idx="81">
                  <c:v>30</c:v>
                </c:pt>
                <c:pt idx="82">
                  <c:v>4</c:v>
                </c:pt>
                <c:pt idx="83">
                  <c:v>13</c:v>
                </c:pt>
                <c:pt idx="84">
                  <c:v>24</c:v>
                </c:pt>
                <c:pt idx="85">
                  <c:v>18</c:v>
                </c:pt>
                <c:pt idx="86">
                  <c:v>30</c:v>
                </c:pt>
                <c:pt idx="87">
                  <c:v>0</c:v>
                </c:pt>
                <c:pt idx="88">
                  <c:v>1</c:v>
                </c:pt>
                <c:pt idx="89">
                  <c:v>7</c:v>
                </c:pt>
                <c:pt idx="90">
                  <c:v>9</c:v>
                </c:pt>
                <c:pt idx="91">
                  <c:v>2</c:v>
                </c:pt>
                <c:pt idx="92">
                  <c:v>13</c:v>
                </c:pt>
                <c:pt idx="93">
                  <c:v>8</c:v>
                </c:pt>
                <c:pt idx="94">
                  <c:v>0</c:v>
                </c:pt>
                <c:pt idx="95">
                  <c:v>9</c:v>
                </c:pt>
                <c:pt idx="96">
                  <c:v>7</c:v>
                </c:pt>
                <c:pt idx="97">
                  <c:v>22</c:v>
                </c:pt>
                <c:pt idx="98">
                  <c:v>14</c:v>
                </c:pt>
                <c:pt idx="99">
                  <c:v>29</c:v>
                </c:pt>
                <c:pt idx="100">
                  <c:v>30</c:v>
                </c:pt>
                <c:pt idx="101">
                  <c:v>2</c:v>
                </c:pt>
                <c:pt idx="102">
                  <c:v>0</c:v>
                </c:pt>
                <c:pt idx="103">
                  <c:v>1</c:v>
                </c:pt>
                <c:pt idx="104">
                  <c:v>0</c:v>
                </c:pt>
                <c:pt idx="105">
                  <c:v>0</c:v>
                </c:pt>
                <c:pt idx="106">
                  <c:v>0</c:v>
                </c:pt>
                <c:pt idx="107">
                  <c:v>0</c:v>
                </c:pt>
                <c:pt idx="108">
                  <c:v>0</c:v>
                </c:pt>
                <c:pt idx="109">
                  <c:v>0</c:v>
                </c:pt>
                <c:pt idx="110">
                  <c:v>8</c:v>
                </c:pt>
                <c:pt idx="111">
                  <c:v>7</c:v>
                </c:pt>
                <c:pt idx="112">
                  <c:v>9</c:v>
                </c:pt>
                <c:pt idx="113">
                  <c:v>4</c:v>
                </c:pt>
                <c:pt idx="114">
                  <c:v>3</c:v>
                </c:pt>
                <c:pt idx="115">
                  <c:v>0</c:v>
                </c:pt>
                <c:pt idx="116">
                  <c:v>0</c:v>
                </c:pt>
                <c:pt idx="117">
                  <c:v>0</c:v>
                </c:pt>
                <c:pt idx="118">
                  <c:v>9</c:v>
                </c:pt>
                <c:pt idx="119">
                  <c:v>4</c:v>
                </c:pt>
                <c:pt idx="120">
                  <c:v>8</c:v>
                </c:pt>
                <c:pt idx="121">
                  <c:v>9</c:v>
                </c:pt>
                <c:pt idx="122">
                  <c:v>7</c:v>
                </c:pt>
                <c:pt idx="123">
                  <c:v>14</c:v>
                </c:pt>
                <c:pt idx="124">
                  <c:v>18</c:v>
                </c:pt>
                <c:pt idx="125">
                  <c:v>30</c:v>
                </c:pt>
                <c:pt idx="126">
                  <c:v>27</c:v>
                </c:pt>
                <c:pt idx="127">
                  <c:v>29</c:v>
                </c:pt>
                <c:pt idx="128">
                  <c:v>22</c:v>
                </c:pt>
                <c:pt idx="129">
                  <c:v>10</c:v>
                </c:pt>
                <c:pt idx="130">
                  <c:v>5</c:v>
                </c:pt>
                <c:pt idx="131">
                  <c:v>19</c:v>
                </c:pt>
                <c:pt idx="132">
                  <c:v>29</c:v>
                </c:pt>
                <c:pt idx="133">
                  <c:v>30</c:v>
                </c:pt>
                <c:pt idx="134">
                  <c:v>10</c:v>
                </c:pt>
                <c:pt idx="135">
                  <c:v>0</c:v>
                </c:pt>
                <c:pt idx="136">
                  <c:v>0</c:v>
                </c:pt>
                <c:pt idx="137">
                  <c:v>2</c:v>
                </c:pt>
                <c:pt idx="138">
                  <c:v>3</c:v>
                </c:pt>
                <c:pt idx="139">
                  <c:v>4</c:v>
                </c:pt>
                <c:pt idx="140">
                  <c:v>2</c:v>
                </c:pt>
                <c:pt idx="141">
                  <c:v>7</c:v>
                </c:pt>
                <c:pt idx="142">
                  <c:v>2</c:v>
                </c:pt>
                <c:pt idx="143">
                  <c:v>0</c:v>
                </c:pt>
                <c:pt idx="144">
                  <c:v>0</c:v>
                </c:pt>
                <c:pt idx="145">
                  <c:v>0</c:v>
                </c:pt>
                <c:pt idx="146">
                  <c:v>0</c:v>
                </c:pt>
                <c:pt idx="147">
                  <c:v>0</c:v>
                </c:pt>
                <c:pt idx="148">
                  <c:v>0</c:v>
                </c:pt>
                <c:pt idx="149">
                  <c:v>0</c:v>
                </c:pt>
                <c:pt idx="150">
                  <c:v>3</c:v>
                </c:pt>
                <c:pt idx="151">
                  <c:v>9</c:v>
                </c:pt>
                <c:pt idx="152">
                  <c:v>7</c:v>
                </c:pt>
                <c:pt idx="153">
                  <c:v>22</c:v>
                </c:pt>
                <c:pt idx="154">
                  <c:v>30</c:v>
                </c:pt>
                <c:pt idx="155">
                  <c:v>12</c:v>
                </c:pt>
                <c:pt idx="156">
                  <c:v>14</c:v>
                </c:pt>
                <c:pt idx="157">
                  <c:v>16</c:v>
                </c:pt>
                <c:pt idx="158">
                  <c:v>18</c:v>
                </c:pt>
                <c:pt idx="159">
                  <c:v>17</c:v>
                </c:pt>
                <c:pt idx="160">
                  <c:v>13</c:v>
                </c:pt>
                <c:pt idx="161">
                  <c:v>28</c:v>
                </c:pt>
                <c:pt idx="162">
                  <c:v>22</c:v>
                </c:pt>
                <c:pt idx="163">
                  <c:v>26</c:v>
                </c:pt>
                <c:pt idx="164">
                  <c:v>30</c:v>
                </c:pt>
                <c:pt idx="165">
                  <c:v>0</c:v>
                </c:pt>
                <c:pt idx="166">
                  <c:v>8</c:v>
                </c:pt>
                <c:pt idx="167">
                  <c:v>9</c:v>
                </c:pt>
                <c:pt idx="168">
                  <c:v>7</c:v>
                </c:pt>
                <c:pt idx="169">
                  <c:v>3</c:v>
                </c:pt>
                <c:pt idx="170">
                  <c:v>11</c:v>
                </c:pt>
                <c:pt idx="171">
                  <c:v>3</c:v>
                </c:pt>
                <c:pt idx="172">
                  <c:v>20</c:v>
                </c:pt>
                <c:pt idx="173">
                  <c:v>6</c:v>
                </c:pt>
                <c:pt idx="174">
                  <c:v>7</c:v>
                </c:pt>
                <c:pt idx="175">
                  <c:v>6</c:v>
                </c:pt>
                <c:pt idx="176">
                  <c:v>7</c:v>
                </c:pt>
                <c:pt idx="177">
                  <c:v>0</c:v>
                </c:pt>
                <c:pt idx="178">
                  <c:v>30</c:v>
                </c:pt>
                <c:pt idx="179">
                  <c:v>2</c:v>
                </c:pt>
                <c:pt idx="180">
                  <c:v>22</c:v>
                </c:pt>
                <c:pt idx="181">
                  <c:v>3</c:v>
                </c:pt>
                <c:pt idx="182">
                  <c:v>2</c:v>
                </c:pt>
                <c:pt idx="183">
                  <c:v>0</c:v>
                </c:pt>
                <c:pt idx="184">
                  <c:v>14</c:v>
                </c:pt>
                <c:pt idx="185">
                  <c:v>15</c:v>
                </c:pt>
                <c:pt idx="186">
                  <c:v>4</c:v>
                </c:pt>
                <c:pt idx="187">
                  <c:v>7</c:v>
                </c:pt>
                <c:pt idx="188">
                  <c:v>8</c:v>
                </c:pt>
                <c:pt idx="189">
                  <c:v>30</c:v>
                </c:pt>
                <c:pt idx="190">
                  <c:v>22</c:v>
                </c:pt>
                <c:pt idx="191">
                  <c:v>20</c:v>
                </c:pt>
                <c:pt idx="192">
                  <c:v>12</c:v>
                </c:pt>
                <c:pt idx="193">
                  <c:v>9</c:v>
                </c:pt>
                <c:pt idx="194">
                  <c:v>22</c:v>
                </c:pt>
                <c:pt idx="195">
                  <c:v>29</c:v>
                </c:pt>
                <c:pt idx="196">
                  <c:v>0</c:v>
                </c:pt>
                <c:pt idx="197">
                  <c:v>5</c:v>
                </c:pt>
                <c:pt idx="198">
                  <c:v>10</c:v>
                </c:pt>
                <c:pt idx="199">
                  <c:v>28</c:v>
                </c:pt>
              </c:numCache>
            </c:numRef>
          </c:val>
          <c:extLst>
            <c:ext xmlns:c16="http://schemas.microsoft.com/office/drawing/2014/chart" uri="{C3380CC4-5D6E-409C-BE32-E72D297353CC}">
              <c16:uniqueId val="{00000000-62B5-4EE9-8F12-87C5488E1905}"/>
            </c:ext>
          </c:extLst>
        </c:ser>
        <c:dLbls>
          <c:showLegendKey val="0"/>
          <c:showVal val="0"/>
          <c:showCatName val="0"/>
          <c:showSerName val="0"/>
          <c:showPercent val="0"/>
          <c:showBubbleSize val="0"/>
        </c:dLbls>
        <c:gapWidth val="219"/>
        <c:overlap val="-27"/>
        <c:axId val="1634416735"/>
        <c:axId val="1307966079"/>
      </c:barChart>
      <c:catAx>
        <c:axId val="16344167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07966079"/>
        <c:crosses val="autoZero"/>
        <c:auto val="1"/>
        <c:lblAlgn val="ctr"/>
        <c:lblOffset val="100"/>
        <c:noMultiLvlLbl val="0"/>
      </c:catAx>
      <c:valAx>
        <c:axId val="13079660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3441673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[2.Job-market Sheet Final.xlsx]11.FULL STACK!PivotTable8</c:name>
    <c:fmtId val="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APPLIED</a:t>
            </a:r>
            <a:r>
              <a:rPr lang="en-US" baseline="0"/>
              <a:t> FOR FULL STACK JOB</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'11.FULL STACK'!$B$3</c:f>
              <c:strCache>
                <c:ptCount val="1"/>
                <c:pt idx="0">
                  <c:v>Total</c:v>
                </c:pt>
              </c:strCache>
            </c:strRef>
          </c:tx>
          <c:spPr>
            <a:solidFill>
              <a:schemeClr val="accent2"/>
            </a:solidFill>
            <a:ln>
              <a:noFill/>
            </a:ln>
            <a:effectLst/>
          </c:spPr>
          <c:invertIfNegative val="0"/>
          <c:cat>
            <c:strRef>
              <c:f>'11.FULL STACK'!$A$4:$A$205</c:f>
              <c:strCache>
                <c:ptCount val="20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(blank)</c:v>
                </c:pt>
              </c:strCache>
            </c:strRef>
          </c:cat>
          <c:val>
            <c:numRef>
              <c:f>'11.FULL STACK'!$B$4:$B$205</c:f>
              <c:numCache>
                <c:formatCode>General</c:formatCode>
                <c:ptCount val="201"/>
                <c:pt idx="0">
                  <c:v>50</c:v>
                </c:pt>
                <c:pt idx="1">
                  <c:v>46</c:v>
                </c:pt>
                <c:pt idx="2">
                  <c:v>7</c:v>
                </c:pt>
                <c:pt idx="3">
                  <c:v>9</c:v>
                </c:pt>
                <c:pt idx="4">
                  <c:v>50</c:v>
                </c:pt>
                <c:pt idx="5">
                  <c:v>46</c:v>
                </c:pt>
                <c:pt idx="6">
                  <c:v>1</c:v>
                </c:pt>
                <c:pt idx="7">
                  <c:v>6</c:v>
                </c:pt>
                <c:pt idx="8">
                  <c:v>36</c:v>
                </c:pt>
                <c:pt idx="9">
                  <c:v>20</c:v>
                </c:pt>
                <c:pt idx="10">
                  <c:v>9</c:v>
                </c:pt>
                <c:pt idx="11">
                  <c:v>8</c:v>
                </c:pt>
                <c:pt idx="12">
                  <c:v>5</c:v>
                </c:pt>
                <c:pt idx="13">
                  <c:v>7</c:v>
                </c:pt>
                <c:pt idx="14">
                  <c:v>41</c:v>
                </c:pt>
                <c:pt idx="15">
                  <c:v>48</c:v>
                </c:pt>
                <c:pt idx="16">
                  <c:v>27</c:v>
                </c:pt>
                <c:pt idx="17">
                  <c:v>12</c:v>
                </c:pt>
                <c:pt idx="18">
                  <c:v>44</c:v>
                </c:pt>
                <c:pt idx="19">
                  <c:v>9</c:v>
                </c:pt>
                <c:pt idx="20">
                  <c:v>42</c:v>
                </c:pt>
                <c:pt idx="21">
                  <c:v>0</c:v>
                </c:pt>
                <c:pt idx="22">
                  <c:v>3</c:v>
                </c:pt>
                <c:pt idx="23">
                  <c:v>7</c:v>
                </c:pt>
                <c:pt idx="24">
                  <c:v>20</c:v>
                </c:pt>
                <c:pt idx="25">
                  <c:v>6</c:v>
                </c:pt>
                <c:pt idx="26">
                  <c:v>8</c:v>
                </c:pt>
                <c:pt idx="27">
                  <c:v>8</c:v>
                </c:pt>
                <c:pt idx="28">
                  <c:v>9</c:v>
                </c:pt>
                <c:pt idx="29">
                  <c:v>1</c:v>
                </c:pt>
                <c:pt idx="30">
                  <c:v>50</c:v>
                </c:pt>
                <c:pt idx="31">
                  <c:v>37</c:v>
                </c:pt>
                <c:pt idx="32">
                  <c:v>19</c:v>
                </c:pt>
                <c:pt idx="33">
                  <c:v>22</c:v>
                </c:pt>
                <c:pt idx="34">
                  <c:v>9</c:v>
                </c:pt>
                <c:pt idx="35">
                  <c:v>40</c:v>
                </c:pt>
                <c:pt idx="36">
                  <c:v>10</c:v>
                </c:pt>
                <c:pt idx="37">
                  <c:v>9</c:v>
                </c:pt>
                <c:pt idx="38">
                  <c:v>3</c:v>
                </c:pt>
                <c:pt idx="39">
                  <c:v>50</c:v>
                </c:pt>
                <c:pt idx="40">
                  <c:v>26</c:v>
                </c:pt>
                <c:pt idx="41">
                  <c:v>29</c:v>
                </c:pt>
                <c:pt idx="42">
                  <c:v>4</c:v>
                </c:pt>
                <c:pt idx="43">
                  <c:v>23</c:v>
                </c:pt>
                <c:pt idx="44">
                  <c:v>0</c:v>
                </c:pt>
                <c:pt idx="45">
                  <c:v>9</c:v>
                </c:pt>
                <c:pt idx="46">
                  <c:v>50</c:v>
                </c:pt>
                <c:pt idx="47">
                  <c:v>37</c:v>
                </c:pt>
                <c:pt idx="48">
                  <c:v>4</c:v>
                </c:pt>
                <c:pt idx="49">
                  <c:v>9</c:v>
                </c:pt>
                <c:pt idx="50">
                  <c:v>15</c:v>
                </c:pt>
                <c:pt idx="51">
                  <c:v>1</c:v>
                </c:pt>
                <c:pt idx="52">
                  <c:v>9</c:v>
                </c:pt>
                <c:pt idx="53">
                  <c:v>2</c:v>
                </c:pt>
                <c:pt idx="54">
                  <c:v>3</c:v>
                </c:pt>
                <c:pt idx="55">
                  <c:v>35</c:v>
                </c:pt>
                <c:pt idx="56">
                  <c:v>6</c:v>
                </c:pt>
                <c:pt idx="57">
                  <c:v>41</c:v>
                </c:pt>
                <c:pt idx="58">
                  <c:v>27</c:v>
                </c:pt>
                <c:pt idx="59">
                  <c:v>36</c:v>
                </c:pt>
                <c:pt idx="60">
                  <c:v>30</c:v>
                </c:pt>
                <c:pt idx="61">
                  <c:v>50</c:v>
                </c:pt>
                <c:pt idx="62">
                  <c:v>0</c:v>
                </c:pt>
                <c:pt idx="63">
                  <c:v>31</c:v>
                </c:pt>
                <c:pt idx="64">
                  <c:v>50</c:v>
                </c:pt>
                <c:pt idx="65">
                  <c:v>9</c:v>
                </c:pt>
                <c:pt idx="66">
                  <c:v>0</c:v>
                </c:pt>
                <c:pt idx="67">
                  <c:v>9</c:v>
                </c:pt>
                <c:pt idx="68">
                  <c:v>32</c:v>
                </c:pt>
                <c:pt idx="69">
                  <c:v>15</c:v>
                </c:pt>
                <c:pt idx="70">
                  <c:v>0</c:v>
                </c:pt>
                <c:pt idx="71">
                  <c:v>50</c:v>
                </c:pt>
                <c:pt idx="72">
                  <c:v>2</c:v>
                </c:pt>
                <c:pt idx="73">
                  <c:v>6</c:v>
                </c:pt>
                <c:pt idx="74">
                  <c:v>40</c:v>
                </c:pt>
                <c:pt idx="75">
                  <c:v>5</c:v>
                </c:pt>
                <c:pt idx="76">
                  <c:v>3</c:v>
                </c:pt>
                <c:pt idx="77">
                  <c:v>6</c:v>
                </c:pt>
                <c:pt idx="78">
                  <c:v>9</c:v>
                </c:pt>
                <c:pt idx="79">
                  <c:v>1</c:v>
                </c:pt>
                <c:pt idx="80">
                  <c:v>8</c:v>
                </c:pt>
                <c:pt idx="81">
                  <c:v>9</c:v>
                </c:pt>
                <c:pt idx="82">
                  <c:v>18</c:v>
                </c:pt>
                <c:pt idx="83">
                  <c:v>34</c:v>
                </c:pt>
                <c:pt idx="84">
                  <c:v>40</c:v>
                </c:pt>
                <c:pt idx="85">
                  <c:v>45</c:v>
                </c:pt>
                <c:pt idx="86">
                  <c:v>20</c:v>
                </c:pt>
                <c:pt idx="87">
                  <c:v>1</c:v>
                </c:pt>
                <c:pt idx="88">
                  <c:v>0</c:v>
                </c:pt>
                <c:pt idx="89">
                  <c:v>9</c:v>
                </c:pt>
                <c:pt idx="90">
                  <c:v>22</c:v>
                </c:pt>
                <c:pt idx="91">
                  <c:v>36</c:v>
                </c:pt>
                <c:pt idx="92">
                  <c:v>49</c:v>
                </c:pt>
                <c:pt idx="93">
                  <c:v>14</c:v>
                </c:pt>
                <c:pt idx="94">
                  <c:v>11</c:v>
                </c:pt>
                <c:pt idx="95">
                  <c:v>2</c:v>
                </c:pt>
                <c:pt idx="96">
                  <c:v>9</c:v>
                </c:pt>
                <c:pt idx="97">
                  <c:v>10</c:v>
                </c:pt>
                <c:pt idx="98">
                  <c:v>3</c:v>
                </c:pt>
                <c:pt idx="99">
                  <c:v>29</c:v>
                </c:pt>
                <c:pt idx="100">
                  <c:v>12</c:v>
                </c:pt>
                <c:pt idx="101">
                  <c:v>15</c:v>
                </c:pt>
                <c:pt idx="102">
                  <c:v>4</c:v>
                </c:pt>
                <c:pt idx="103">
                  <c:v>6</c:v>
                </c:pt>
                <c:pt idx="104">
                  <c:v>11</c:v>
                </c:pt>
                <c:pt idx="105">
                  <c:v>22</c:v>
                </c:pt>
                <c:pt idx="106">
                  <c:v>34</c:v>
                </c:pt>
                <c:pt idx="107">
                  <c:v>40</c:v>
                </c:pt>
                <c:pt idx="108">
                  <c:v>15</c:v>
                </c:pt>
                <c:pt idx="109">
                  <c:v>0</c:v>
                </c:pt>
                <c:pt idx="110">
                  <c:v>9</c:v>
                </c:pt>
                <c:pt idx="111">
                  <c:v>7</c:v>
                </c:pt>
                <c:pt idx="112">
                  <c:v>22</c:v>
                </c:pt>
                <c:pt idx="113">
                  <c:v>4</c:v>
                </c:pt>
                <c:pt idx="114">
                  <c:v>5</c:v>
                </c:pt>
                <c:pt idx="115">
                  <c:v>9</c:v>
                </c:pt>
                <c:pt idx="116">
                  <c:v>50</c:v>
                </c:pt>
                <c:pt idx="117">
                  <c:v>14</c:v>
                </c:pt>
                <c:pt idx="118">
                  <c:v>12</c:v>
                </c:pt>
                <c:pt idx="119">
                  <c:v>1</c:v>
                </c:pt>
                <c:pt idx="120">
                  <c:v>9</c:v>
                </c:pt>
                <c:pt idx="121">
                  <c:v>7</c:v>
                </c:pt>
                <c:pt idx="122">
                  <c:v>5</c:v>
                </c:pt>
                <c:pt idx="123">
                  <c:v>4</c:v>
                </c:pt>
                <c:pt idx="124">
                  <c:v>8</c:v>
                </c:pt>
                <c:pt idx="125">
                  <c:v>0</c:v>
                </c:pt>
                <c:pt idx="126">
                  <c:v>6</c:v>
                </c:pt>
                <c:pt idx="127">
                  <c:v>17</c:v>
                </c:pt>
                <c:pt idx="128">
                  <c:v>36</c:v>
                </c:pt>
                <c:pt idx="129">
                  <c:v>28</c:v>
                </c:pt>
                <c:pt idx="130">
                  <c:v>40</c:v>
                </c:pt>
                <c:pt idx="131">
                  <c:v>24</c:v>
                </c:pt>
                <c:pt idx="132">
                  <c:v>10</c:v>
                </c:pt>
                <c:pt idx="133">
                  <c:v>7</c:v>
                </c:pt>
                <c:pt idx="134">
                  <c:v>24</c:v>
                </c:pt>
                <c:pt idx="135">
                  <c:v>17</c:v>
                </c:pt>
                <c:pt idx="136">
                  <c:v>40</c:v>
                </c:pt>
                <c:pt idx="137">
                  <c:v>37</c:v>
                </c:pt>
                <c:pt idx="138">
                  <c:v>19</c:v>
                </c:pt>
                <c:pt idx="139">
                  <c:v>27</c:v>
                </c:pt>
                <c:pt idx="140">
                  <c:v>29</c:v>
                </c:pt>
                <c:pt idx="141">
                  <c:v>10</c:v>
                </c:pt>
                <c:pt idx="142">
                  <c:v>9</c:v>
                </c:pt>
                <c:pt idx="143">
                  <c:v>33</c:v>
                </c:pt>
                <c:pt idx="144">
                  <c:v>7</c:v>
                </c:pt>
                <c:pt idx="145">
                  <c:v>40</c:v>
                </c:pt>
                <c:pt idx="146">
                  <c:v>0</c:v>
                </c:pt>
                <c:pt idx="147">
                  <c:v>7</c:v>
                </c:pt>
                <c:pt idx="148">
                  <c:v>9</c:v>
                </c:pt>
                <c:pt idx="149">
                  <c:v>0</c:v>
                </c:pt>
                <c:pt idx="150">
                  <c:v>4</c:v>
                </c:pt>
                <c:pt idx="151">
                  <c:v>0</c:v>
                </c:pt>
                <c:pt idx="152">
                  <c:v>3</c:v>
                </c:pt>
                <c:pt idx="153">
                  <c:v>6</c:v>
                </c:pt>
                <c:pt idx="154">
                  <c:v>1</c:v>
                </c:pt>
                <c:pt idx="155">
                  <c:v>11</c:v>
                </c:pt>
                <c:pt idx="156">
                  <c:v>39</c:v>
                </c:pt>
                <c:pt idx="157">
                  <c:v>40</c:v>
                </c:pt>
                <c:pt idx="158">
                  <c:v>25</c:v>
                </c:pt>
                <c:pt idx="159">
                  <c:v>37</c:v>
                </c:pt>
                <c:pt idx="160">
                  <c:v>19</c:v>
                </c:pt>
                <c:pt idx="161">
                  <c:v>38</c:v>
                </c:pt>
                <c:pt idx="162">
                  <c:v>21</c:v>
                </c:pt>
                <c:pt idx="163">
                  <c:v>30</c:v>
                </c:pt>
                <c:pt idx="164">
                  <c:v>40</c:v>
                </c:pt>
                <c:pt idx="165">
                  <c:v>22</c:v>
                </c:pt>
                <c:pt idx="166">
                  <c:v>40</c:v>
                </c:pt>
                <c:pt idx="167">
                  <c:v>27</c:v>
                </c:pt>
                <c:pt idx="168">
                  <c:v>22</c:v>
                </c:pt>
                <c:pt idx="169">
                  <c:v>39</c:v>
                </c:pt>
                <c:pt idx="170">
                  <c:v>27</c:v>
                </c:pt>
                <c:pt idx="171">
                  <c:v>38</c:v>
                </c:pt>
                <c:pt idx="172">
                  <c:v>20</c:v>
                </c:pt>
                <c:pt idx="173">
                  <c:v>14</c:v>
                </c:pt>
                <c:pt idx="174">
                  <c:v>7</c:v>
                </c:pt>
                <c:pt idx="175">
                  <c:v>2</c:v>
                </c:pt>
                <c:pt idx="176">
                  <c:v>0</c:v>
                </c:pt>
                <c:pt idx="177">
                  <c:v>7</c:v>
                </c:pt>
                <c:pt idx="178">
                  <c:v>9</c:v>
                </c:pt>
                <c:pt idx="179">
                  <c:v>32</c:v>
                </c:pt>
                <c:pt idx="180">
                  <c:v>2</c:v>
                </c:pt>
                <c:pt idx="181">
                  <c:v>7</c:v>
                </c:pt>
                <c:pt idx="182">
                  <c:v>2</c:v>
                </c:pt>
                <c:pt idx="183">
                  <c:v>6</c:v>
                </c:pt>
                <c:pt idx="184">
                  <c:v>3</c:v>
                </c:pt>
                <c:pt idx="185">
                  <c:v>0</c:v>
                </c:pt>
                <c:pt idx="186">
                  <c:v>43</c:v>
                </c:pt>
                <c:pt idx="187">
                  <c:v>20</c:v>
                </c:pt>
                <c:pt idx="188">
                  <c:v>1</c:v>
                </c:pt>
                <c:pt idx="189">
                  <c:v>7</c:v>
                </c:pt>
                <c:pt idx="190">
                  <c:v>6</c:v>
                </c:pt>
                <c:pt idx="191">
                  <c:v>20</c:v>
                </c:pt>
                <c:pt idx="192">
                  <c:v>7</c:v>
                </c:pt>
                <c:pt idx="193">
                  <c:v>23</c:v>
                </c:pt>
                <c:pt idx="194">
                  <c:v>8</c:v>
                </c:pt>
                <c:pt idx="195">
                  <c:v>40</c:v>
                </c:pt>
                <c:pt idx="196">
                  <c:v>9</c:v>
                </c:pt>
                <c:pt idx="197">
                  <c:v>6</c:v>
                </c:pt>
                <c:pt idx="198">
                  <c:v>33</c:v>
                </c:pt>
                <c:pt idx="199">
                  <c:v>20</c:v>
                </c:pt>
              </c:numCache>
            </c:numRef>
          </c:val>
          <c:extLst>
            <c:ext xmlns:c16="http://schemas.microsoft.com/office/drawing/2014/chart" uri="{C3380CC4-5D6E-409C-BE32-E72D297353CC}">
              <c16:uniqueId val="{00000000-33EE-492B-A212-0648D1C78A29}"/>
            </c:ext>
          </c:extLst>
        </c:ser>
        <c:dLbls>
          <c:showLegendKey val="0"/>
          <c:showVal val="0"/>
          <c:showCatName val="0"/>
          <c:showSerName val="0"/>
          <c:showPercent val="0"/>
          <c:showBubbleSize val="0"/>
        </c:dLbls>
        <c:gapWidth val="219"/>
        <c:overlap val="-27"/>
        <c:axId val="1636916159"/>
        <c:axId val="1307967743"/>
      </c:barChart>
      <c:catAx>
        <c:axId val="16369161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07967743"/>
        <c:crosses val="autoZero"/>
        <c:auto val="1"/>
        <c:lblAlgn val="ctr"/>
        <c:lblOffset val="100"/>
        <c:noMultiLvlLbl val="0"/>
      </c:catAx>
      <c:valAx>
        <c:axId val="130796774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3691615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[2.Job-market Sheet Final.xlsx]12.TECH SUPPORT!PivotTable9</c:name>
    <c:fmtId val="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APPLIED</a:t>
            </a:r>
            <a:r>
              <a:rPr lang="en-US" baseline="0"/>
              <a:t> FOR TECH SUPPORT JOB</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'12.TECH SUPPORT'!$B$3</c:f>
              <c:strCache>
                <c:ptCount val="1"/>
                <c:pt idx="0">
                  <c:v>Total</c:v>
                </c:pt>
              </c:strCache>
            </c:strRef>
          </c:tx>
          <c:spPr>
            <a:solidFill>
              <a:schemeClr val="accent2"/>
            </a:solidFill>
            <a:ln>
              <a:noFill/>
            </a:ln>
            <a:effectLst/>
          </c:spPr>
          <c:invertIfNegative val="0"/>
          <c:cat>
            <c:strRef>
              <c:f>'12.TECH SUPPORT'!$A$4:$A$205</c:f>
              <c:strCache>
                <c:ptCount val="20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(blank)</c:v>
                </c:pt>
              </c:strCache>
            </c:strRef>
          </c:cat>
          <c:val>
            <c:numRef>
              <c:f>'12.TECH SUPPORT'!$B$4:$B$205</c:f>
              <c:numCache>
                <c:formatCode>General</c:formatCode>
                <c:ptCount val="201"/>
                <c:pt idx="0">
                  <c:v>2</c:v>
                </c:pt>
                <c:pt idx="1">
                  <c:v>9</c:v>
                </c:pt>
                <c:pt idx="2">
                  <c:v>12</c:v>
                </c:pt>
                <c:pt idx="3">
                  <c:v>1</c:v>
                </c:pt>
                <c:pt idx="4">
                  <c:v>0</c:v>
                </c:pt>
                <c:pt idx="5">
                  <c:v>3</c:v>
                </c:pt>
                <c:pt idx="6">
                  <c:v>1</c:v>
                </c:pt>
                <c:pt idx="7">
                  <c:v>19</c:v>
                </c:pt>
                <c:pt idx="8">
                  <c:v>4</c:v>
                </c:pt>
                <c:pt idx="9">
                  <c:v>28</c:v>
                </c:pt>
                <c:pt idx="10">
                  <c:v>0</c:v>
                </c:pt>
                <c:pt idx="11">
                  <c:v>10</c:v>
                </c:pt>
                <c:pt idx="12">
                  <c:v>34</c:v>
                </c:pt>
                <c:pt idx="13">
                  <c:v>4</c:v>
                </c:pt>
                <c:pt idx="14">
                  <c:v>40</c:v>
                </c:pt>
                <c:pt idx="15">
                  <c:v>22</c:v>
                </c:pt>
                <c:pt idx="16">
                  <c:v>9</c:v>
                </c:pt>
                <c:pt idx="17">
                  <c:v>16</c:v>
                </c:pt>
                <c:pt idx="18">
                  <c:v>29</c:v>
                </c:pt>
                <c:pt idx="19">
                  <c:v>10</c:v>
                </c:pt>
                <c:pt idx="20">
                  <c:v>3</c:v>
                </c:pt>
                <c:pt idx="21">
                  <c:v>7</c:v>
                </c:pt>
                <c:pt idx="22">
                  <c:v>29</c:v>
                </c:pt>
                <c:pt idx="23">
                  <c:v>9</c:v>
                </c:pt>
                <c:pt idx="24">
                  <c:v>3</c:v>
                </c:pt>
                <c:pt idx="25">
                  <c:v>8</c:v>
                </c:pt>
                <c:pt idx="26">
                  <c:v>20</c:v>
                </c:pt>
                <c:pt idx="27">
                  <c:v>28</c:v>
                </c:pt>
                <c:pt idx="28">
                  <c:v>7</c:v>
                </c:pt>
                <c:pt idx="29">
                  <c:v>4</c:v>
                </c:pt>
                <c:pt idx="30">
                  <c:v>35</c:v>
                </c:pt>
                <c:pt idx="31">
                  <c:v>5</c:v>
                </c:pt>
                <c:pt idx="32">
                  <c:v>6</c:v>
                </c:pt>
                <c:pt idx="33">
                  <c:v>23</c:v>
                </c:pt>
                <c:pt idx="34">
                  <c:v>21</c:v>
                </c:pt>
                <c:pt idx="35">
                  <c:v>13</c:v>
                </c:pt>
                <c:pt idx="36">
                  <c:v>7</c:v>
                </c:pt>
                <c:pt idx="37">
                  <c:v>3</c:v>
                </c:pt>
                <c:pt idx="38">
                  <c:v>22</c:v>
                </c:pt>
                <c:pt idx="39">
                  <c:v>11</c:v>
                </c:pt>
                <c:pt idx="40">
                  <c:v>4</c:v>
                </c:pt>
                <c:pt idx="41">
                  <c:v>28</c:v>
                </c:pt>
                <c:pt idx="42">
                  <c:v>4</c:v>
                </c:pt>
                <c:pt idx="43">
                  <c:v>34</c:v>
                </c:pt>
                <c:pt idx="44">
                  <c:v>3</c:v>
                </c:pt>
                <c:pt idx="45">
                  <c:v>9</c:v>
                </c:pt>
                <c:pt idx="46">
                  <c:v>6</c:v>
                </c:pt>
                <c:pt idx="47">
                  <c:v>22</c:v>
                </c:pt>
                <c:pt idx="48">
                  <c:v>9</c:v>
                </c:pt>
                <c:pt idx="49">
                  <c:v>2</c:v>
                </c:pt>
                <c:pt idx="50">
                  <c:v>30</c:v>
                </c:pt>
                <c:pt idx="51">
                  <c:v>21</c:v>
                </c:pt>
                <c:pt idx="52">
                  <c:v>40</c:v>
                </c:pt>
                <c:pt idx="53">
                  <c:v>8</c:v>
                </c:pt>
                <c:pt idx="54">
                  <c:v>3</c:v>
                </c:pt>
                <c:pt idx="55">
                  <c:v>22</c:v>
                </c:pt>
                <c:pt idx="56">
                  <c:v>25</c:v>
                </c:pt>
                <c:pt idx="57">
                  <c:v>6</c:v>
                </c:pt>
                <c:pt idx="58">
                  <c:v>9</c:v>
                </c:pt>
                <c:pt idx="59">
                  <c:v>7</c:v>
                </c:pt>
                <c:pt idx="60">
                  <c:v>25</c:v>
                </c:pt>
                <c:pt idx="61">
                  <c:v>8</c:v>
                </c:pt>
                <c:pt idx="62">
                  <c:v>6</c:v>
                </c:pt>
                <c:pt idx="63">
                  <c:v>29</c:v>
                </c:pt>
                <c:pt idx="64">
                  <c:v>8</c:v>
                </c:pt>
                <c:pt idx="65">
                  <c:v>5</c:v>
                </c:pt>
                <c:pt idx="66">
                  <c:v>6</c:v>
                </c:pt>
                <c:pt idx="67">
                  <c:v>3</c:v>
                </c:pt>
                <c:pt idx="68">
                  <c:v>9</c:v>
                </c:pt>
                <c:pt idx="69">
                  <c:v>4</c:v>
                </c:pt>
                <c:pt idx="70">
                  <c:v>8</c:v>
                </c:pt>
                <c:pt idx="71">
                  <c:v>6</c:v>
                </c:pt>
                <c:pt idx="72">
                  <c:v>10</c:v>
                </c:pt>
                <c:pt idx="73">
                  <c:v>2</c:v>
                </c:pt>
                <c:pt idx="74">
                  <c:v>27</c:v>
                </c:pt>
                <c:pt idx="75">
                  <c:v>30</c:v>
                </c:pt>
                <c:pt idx="76">
                  <c:v>2</c:v>
                </c:pt>
                <c:pt idx="77">
                  <c:v>0</c:v>
                </c:pt>
                <c:pt idx="78">
                  <c:v>4</c:v>
                </c:pt>
                <c:pt idx="79">
                  <c:v>6</c:v>
                </c:pt>
                <c:pt idx="80">
                  <c:v>7</c:v>
                </c:pt>
                <c:pt idx="81">
                  <c:v>22</c:v>
                </c:pt>
                <c:pt idx="82">
                  <c:v>40</c:v>
                </c:pt>
                <c:pt idx="83">
                  <c:v>0</c:v>
                </c:pt>
                <c:pt idx="84">
                  <c:v>3</c:v>
                </c:pt>
                <c:pt idx="85">
                  <c:v>9</c:v>
                </c:pt>
                <c:pt idx="86">
                  <c:v>7</c:v>
                </c:pt>
                <c:pt idx="87">
                  <c:v>8</c:v>
                </c:pt>
                <c:pt idx="88">
                  <c:v>4</c:v>
                </c:pt>
                <c:pt idx="89">
                  <c:v>21</c:v>
                </c:pt>
                <c:pt idx="90">
                  <c:v>5</c:v>
                </c:pt>
                <c:pt idx="91">
                  <c:v>33</c:v>
                </c:pt>
                <c:pt idx="92">
                  <c:v>7</c:v>
                </c:pt>
                <c:pt idx="93">
                  <c:v>3</c:v>
                </c:pt>
                <c:pt idx="94">
                  <c:v>11</c:v>
                </c:pt>
                <c:pt idx="95">
                  <c:v>36</c:v>
                </c:pt>
                <c:pt idx="96">
                  <c:v>39</c:v>
                </c:pt>
                <c:pt idx="97">
                  <c:v>22</c:v>
                </c:pt>
                <c:pt idx="98">
                  <c:v>11</c:v>
                </c:pt>
                <c:pt idx="99">
                  <c:v>0</c:v>
                </c:pt>
                <c:pt idx="100">
                  <c:v>5</c:v>
                </c:pt>
                <c:pt idx="101">
                  <c:v>7</c:v>
                </c:pt>
                <c:pt idx="102">
                  <c:v>3</c:v>
                </c:pt>
                <c:pt idx="103">
                  <c:v>8</c:v>
                </c:pt>
                <c:pt idx="104">
                  <c:v>2</c:v>
                </c:pt>
                <c:pt idx="105">
                  <c:v>9</c:v>
                </c:pt>
                <c:pt idx="106">
                  <c:v>1</c:v>
                </c:pt>
                <c:pt idx="107">
                  <c:v>4</c:v>
                </c:pt>
                <c:pt idx="108">
                  <c:v>6</c:v>
                </c:pt>
                <c:pt idx="109">
                  <c:v>5</c:v>
                </c:pt>
                <c:pt idx="110">
                  <c:v>0</c:v>
                </c:pt>
                <c:pt idx="111">
                  <c:v>11</c:v>
                </c:pt>
                <c:pt idx="112">
                  <c:v>33</c:v>
                </c:pt>
                <c:pt idx="113">
                  <c:v>27</c:v>
                </c:pt>
                <c:pt idx="114">
                  <c:v>28</c:v>
                </c:pt>
                <c:pt idx="115">
                  <c:v>39</c:v>
                </c:pt>
                <c:pt idx="116">
                  <c:v>32</c:v>
                </c:pt>
                <c:pt idx="117">
                  <c:v>35</c:v>
                </c:pt>
                <c:pt idx="118">
                  <c:v>36</c:v>
                </c:pt>
                <c:pt idx="119">
                  <c:v>22</c:v>
                </c:pt>
                <c:pt idx="120">
                  <c:v>27</c:v>
                </c:pt>
                <c:pt idx="121">
                  <c:v>29</c:v>
                </c:pt>
                <c:pt idx="122">
                  <c:v>28</c:v>
                </c:pt>
                <c:pt idx="123">
                  <c:v>24</c:v>
                </c:pt>
                <c:pt idx="124">
                  <c:v>26</c:v>
                </c:pt>
                <c:pt idx="125">
                  <c:v>20</c:v>
                </c:pt>
                <c:pt idx="126">
                  <c:v>40</c:v>
                </c:pt>
                <c:pt idx="127">
                  <c:v>11</c:v>
                </c:pt>
                <c:pt idx="128">
                  <c:v>37</c:v>
                </c:pt>
                <c:pt idx="129">
                  <c:v>32</c:v>
                </c:pt>
                <c:pt idx="130">
                  <c:v>35</c:v>
                </c:pt>
                <c:pt idx="131">
                  <c:v>20</c:v>
                </c:pt>
                <c:pt idx="132">
                  <c:v>0</c:v>
                </c:pt>
                <c:pt idx="133">
                  <c:v>8</c:v>
                </c:pt>
                <c:pt idx="134">
                  <c:v>7</c:v>
                </c:pt>
                <c:pt idx="135">
                  <c:v>17</c:v>
                </c:pt>
                <c:pt idx="136">
                  <c:v>22</c:v>
                </c:pt>
                <c:pt idx="137">
                  <c:v>29</c:v>
                </c:pt>
                <c:pt idx="138">
                  <c:v>33</c:v>
                </c:pt>
                <c:pt idx="139">
                  <c:v>14</c:v>
                </c:pt>
                <c:pt idx="140">
                  <c:v>20</c:v>
                </c:pt>
                <c:pt idx="141">
                  <c:v>18</c:v>
                </c:pt>
                <c:pt idx="142">
                  <c:v>33</c:v>
                </c:pt>
                <c:pt idx="143">
                  <c:v>40</c:v>
                </c:pt>
                <c:pt idx="144">
                  <c:v>3</c:v>
                </c:pt>
                <c:pt idx="145">
                  <c:v>0</c:v>
                </c:pt>
                <c:pt idx="146">
                  <c:v>7</c:v>
                </c:pt>
                <c:pt idx="147">
                  <c:v>9</c:v>
                </c:pt>
                <c:pt idx="148">
                  <c:v>14</c:v>
                </c:pt>
                <c:pt idx="149">
                  <c:v>28</c:v>
                </c:pt>
                <c:pt idx="150">
                  <c:v>36</c:v>
                </c:pt>
                <c:pt idx="151">
                  <c:v>40</c:v>
                </c:pt>
                <c:pt idx="152">
                  <c:v>20</c:v>
                </c:pt>
                <c:pt idx="153">
                  <c:v>10</c:v>
                </c:pt>
                <c:pt idx="154">
                  <c:v>2</c:v>
                </c:pt>
                <c:pt idx="155">
                  <c:v>0</c:v>
                </c:pt>
                <c:pt idx="156">
                  <c:v>4</c:v>
                </c:pt>
                <c:pt idx="157">
                  <c:v>6</c:v>
                </c:pt>
                <c:pt idx="158">
                  <c:v>2</c:v>
                </c:pt>
                <c:pt idx="159">
                  <c:v>1</c:v>
                </c:pt>
                <c:pt idx="160">
                  <c:v>9</c:v>
                </c:pt>
                <c:pt idx="161">
                  <c:v>6</c:v>
                </c:pt>
                <c:pt idx="162">
                  <c:v>7</c:v>
                </c:pt>
                <c:pt idx="163">
                  <c:v>22</c:v>
                </c:pt>
                <c:pt idx="164">
                  <c:v>29</c:v>
                </c:pt>
                <c:pt idx="165">
                  <c:v>22</c:v>
                </c:pt>
                <c:pt idx="166">
                  <c:v>30</c:v>
                </c:pt>
                <c:pt idx="167">
                  <c:v>37</c:v>
                </c:pt>
                <c:pt idx="168">
                  <c:v>32</c:v>
                </c:pt>
                <c:pt idx="169">
                  <c:v>10</c:v>
                </c:pt>
                <c:pt idx="170">
                  <c:v>0</c:v>
                </c:pt>
                <c:pt idx="171">
                  <c:v>1</c:v>
                </c:pt>
                <c:pt idx="172">
                  <c:v>3</c:v>
                </c:pt>
                <c:pt idx="173">
                  <c:v>13</c:v>
                </c:pt>
                <c:pt idx="174">
                  <c:v>1</c:v>
                </c:pt>
                <c:pt idx="175">
                  <c:v>5</c:v>
                </c:pt>
                <c:pt idx="176">
                  <c:v>4</c:v>
                </c:pt>
                <c:pt idx="177">
                  <c:v>7</c:v>
                </c:pt>
                <c:pt idx="178">
                  <c:v>17</c:v>
                </c:pt>
                <c:pt idx="179">
                  <c:v>6</c:v>
                </c:pt>
                <c:pt idx="180">
                  <c:v>7</c:v>
                </c:pt>
                <c:pt idx="181">
                  <c:v>40</c:v>
                </c:pt>
                <c:pt idx="182">
                  <c:v>0</c:v>
                </c:pt>
                <c:pt idx="183">
                  <c:v>12</c:v>
                </c:pt>
                <c:pt idx="184">
                  <c:v>7</c:v>
                </c:pt>
                <c:pt idx="185">
                  <c:v>0</c:v>
                </c:pt>
                <c:pt idx="186">
                  <c:v>7</c:v>
                </c:pt>
                <c:pt idx="187">
                  <c:v>6</c:v>
                </c:pt>
                <c:pt idx="188">
                  <c:v>21</c:v>
                </c:pt>
                <c:pt idx="189">
                  <c:v>33</c:v>
                </c:pt>
                <c:pt idx="190">
                  <c:v>4</c:v>
                </c:pt>
                <c:pt idx="191">
                  <c:v>8</c:v>
                </c:pt>
                <c:pt idx="192">
                  <c:v>6</c:v>
                </c:pt>
                <c:pt idx="193">
                  <c:v>20</c:v>
                </c:pt>
                <c:pt idx="194">
                  <c:v>30</c:v>
                </c:pt>
                <c:pt idx="195">
                  <c:v>3</c:v>
                </c:pt>
                <c:pt idx="196">
                  <c:v>9</c:v>
                </c:pt>
                <c:pt idx="197">
                  <c:v>5</c:v>
                </c:pt>
                <c:pt idx="198">
                  <c:v>9</c:v>
                </c:pt>
                <c:pt idx="199">
                  <c:v>7</c:v>
                </c:pt>
              </c:numCache>
            </c:numRef>
          </c:val>
          <c:extLst>
            <c:ext xmlns:c16="http://schemas.microsoft.com/office/drawing/2014/chart" uri="{C3380CC4-5D6E-409C-BE32-E72D297353CC}">
              <c16:uniqueId val="{00000000-1FA4-4D01-ABE9-DABB992EE197}"/>
            </c:ext>
          </c:extLst>
        </c:ser>
        <c:dLbls>
          <c:showLegendKey val="0"/>
          <c:showVal val="0"/>
          <c:showCatName val="0"/>
          <c:showSerName val="0"/>
          <c:showPercent val="0"/>
          <c:showBubbleSize val="0"/>
        </c:dLbls>
        <c:gapWidth val="219"/>
        <c:overlap val="-27"/>
        <c:axId val="1605062559"/>
        <c:axId val="1380253983"/>
      </c:barChart>
      <c:catAx>
        <c:axId val="16050625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80253983"/>
        <c:crosses val="autoZero"/>
        <c:auto val="1"/>
        <c:lblAlgn val="ctr"/>
        <c:lblOffset val="100"/>
        <c:noMultiLvlLbl val="0"/>
      </c:catAx>
      <c:valAx>
        <c:axId val="138025398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0506255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[2.Job-market Sheet Final.xlsx]13.BA!PivotTable10</c:name>
    <c:fmtId val="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APPLIED</a:t>
            </a:r>
            <a:r>
              <a:rPr lang="en-US" baseline="0"/>
              <a:t> FOR BA JOB</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'13.BA'!$B$3</c:f>
              <c:strCache>
                <c:ptCount val="1"/>
                <c:pt idx="0">
                  <c:v>Total</c:v>
                </c:pt>
              </c:strCache>
            </c:strRef>
          </c:tx>
          <c:spPr>
            <a:solidFill>
              <a:schemeClr val="accent2"/>
            </a:solidFill>
            <a:ln>
              <a:noFill/>
            </a:ln>
            <a:effectLst/>
          </c:spPr>
          <c:invertIfNegative val="0"/>
          <c:cat>
            <c:strRef>
              <c:f>'13.BA'!$A$4:$A$205</c:f>
              <c:strCache>
                <c:ptCount val="20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(blank)</c:v>
                </c:pt>
              </c:strCache>
            </c:strRef>
          </c:cat>
          <c:val>
            <c:numRef>
              <c:f>'13.BA'!$B$4:$B$205</c:f>
              <c:numCache>
                <c:formatCode>General</c:formatCode>
                <c:ptCount val="201"/>
                <c:pt idx="0">
                  <c:v>20</c:v>
                </c:pt>
                <c:pt idx="1">
                  <c:v>9</c:v>
                </c:pt>
                <c:pt idx="2">
                  <c:v>8</c:v>
                </c:pt>
                <c:pt idx="3">
                  <c:v>5</c:v>
                </c:pt>
                <c:pt idx="4">
                  <c:v>7</c:v>
                </c:pt>
                <c:pt idx="5">
                  <c:v>41</c:v>
                </c:pt>
                <c:pt idx="6">
                  <c:v>48</c:v>
                </c:pt>
                <c:pt idx="7">
                  <c:v>27</c:v>
                </c:pt>
                <c:pt idx="8">
                  <c:v>12</c:v>
                </c:pt>
                <c:pt idx="9">
                  <c:v>44</c:v>
                </c:pt>
                <c:pt idx="10">
                  <c:v>9</c:v>
                </c:pt>
                <c:pt idx="11">
                  <c:v>42</c:v>
                </c:pt>
                <c:pt idx="12">
                  <c:v>0</c:v>
                </c:pt>
                <c:pt idx="13">
                  <c:v>3</c:v>
                </c:pt>
                <c:pt idx="14">
                  <c:v>7</c:v>
                </c:pt>
                <c:pt idx="15">
                  <c:v>20</c:v>
                </c:pt>
                <c:pt idx="16">
                  <c:v>6</c:v>
                </c:pt>
                <c:pt idx="17">
                  <c:v>8</c:v>
                </c:pt>
                <c:pt idx="18">
                  <c:v>8</c:v>
                </c:pt>
                <c:pt idx="19">
                  <c:v>9</c:v>
                </c:pt>
                <c:pt idx="20">
                  <c:v>1</c:v>
                </c:pt>
                <c:pt idx="21">
                  <c:v>50</c:v>
                </c:pt>
                <c:pt idx="22">
                  <c:v>37</c:v>
                </c:pt>
                <c:pt idx="23">
                  <c:v>19</c:v>
                </c:pt>
                <c:pt idx="24">
                  <c:v>22</c:v>
                </c:pt>
                <c:pt idx="25">
                  <c:v>9</c:v>
                </c:pt>
                <c:pt idx="26">
                  <c:v>40</c:v>
                </c:pt>
                <c:pt idx="27">
                  <c:v>10</c:v>
                </c:pt>
                <c:pt idx="28">
                  <c:v>9</c:v>
                </c:pt>
                <c:pt idx="29">
                  <c:v>3</c:v>
                </c:pt>
                <c:pt idx="30">
                  <c:v>50</c:v>
                </c:pt>
                <c:pt idx="31">
                  <c:v>26</c:v>
                </c:pt>
                <c:pt idx="32">
                  <c:v>29</c:v>
                </c:pt>
                <c:pt idx="33">
                  <c:v>4</c:v>
                </c:pt>
                <c:pt idx="34">
                  <c:v>23</c:v>
                </c:pt>
                <c:pt idx="35">
                  <c:v>0</c:v>
                </c:pt>
                <c:pt idx="36">
                  <c:v>9</c:v>
                </c:pt>
                <c:pt idx="37">
                  <c:v>50</c:v>
                </c:pt>
                <c:pt idx="38">
                  <c:v>37</c:v>
                </c:pt>
                <c:pt idx="39">
                  <c:v>4</c:v>
                </c:pt>
                <c:pt idx="40">
                  <c:v>9</c:v>
                </c:pt>
                <c:pt idx="41">
                  <c:v>15</c:v>
                </c:pt>
                <c:pt idx="42">
                  <c:v>1</c:v>
                </c:pt>
                <c:pt idx="43">
                  <c:v>9</c:v>
                </c:pt>
                <c:pt idx="44">
                  <c:v>2</c:v>
                </c:pt>
                <c:pt idx="45">
                  <c:v>3</c:v>
                </c:pt>
                <c:pt idx="46">
                  <c:v>35</c:v>
                </c:pt>
                <c:pt idx="47">
                  <c:v>6</c:v>
                </c:pt>
                <c:pt idx="48">
                  <c:v>41</c:v>
                </c:pt>
                <c:pt idx="49">
                  <c:v>27</c:v>
                </c:pt>
                <c:pt idx="50">
                  <c:v>36</c:v>
                </c:pt>
                <c:pt idx="51">
                  <c:v>30</c:v>
                </c:pt>
                <c:pt idx="52">
                  <c:v>50</c:v>
                </c:pt>
                <c:pt idx="53">
                  <c:v>0</c:v>
                </c:pt>
                <c:pt idx="54">
                  <c:v>31</c:v>
                </c:pt>
                <c:pt idx="55">
                  <c:v>50</c:v>
                </c:pt>
                <c:pt idx="56">
                  <c:v>9</c:v>
                </c:pt>
                <c:pt idx="57">
                  <c:v>0</c:v>
                </c:pt>
                <c:pt idx="58">
                  <c:v>9</c:v>
                </c:pt>
                <c:pt idx="59">
                  <c:v>32</c:v>
                </c:pt>
                <c:pt idx="60">
                  <c:v>15</c:v>
                </c:pt>
                <c:pt idx="61">
                  <c:v>0</c:v>
                </c:pt>
                <c:pt idx="62">
                  <c:v>50</c:v>
                </c:pt>
                <c:pt idx="63">
                  <c:v>2</c:v>
                </c:pt>
                <c:pt idx="64">
                  <c:v>6</c:v>
                </c:pt>
                <c:pt idx="65">
                  <c:v>40</c:v>
                </c:pt>
                <c:pt idx="66">
                  <c:v>5</c:v>
                </c:pt>
                <c:pt idx="67">
                  <c:v>3</c:v>
                </c:pt>
                <c:pt idx="68">
                  <c:v>6</c:v>
                </c:pt>
                <c:pt idx="69">
                  <c:v>9</c:v>
                </c:pt>
                <c:pt idx="70">
                  <c:v>1</c:v>
                </c:pt>
                <c:pt idx="71">
                  <c:v>8</c:v>
                </c:pt>
                <c:pt idx="72">
                  <c:v>9</c:v>
                </c:pt>
                <c:pt idx="73">
                  <c:v>18</c:v>
                </c:pt>
                <c:pt idx="74">
                  <c:v>34</c:v>
                </c:pt>
                <c:pt idx="75">
                  <c:v>40</c:v>
                </c:pt>
                <c:pt idx="76">
                  <c:v>45</c:v>
                </c:pt>
                <c:pt idx="77">
                  <c:v>20</c:v>
                </c:pt>
                <c:pt idx="78">
                  <c:v>1</c:v>
                </c:pt>
                <c:pt idx="79">
                  <c:v>0</c:v>
                </c:pt>
                <c:pt idx="80">
                  <c:v>9</c:v>
                </c:pt>
                <c:pt idx="81">
                  <c:v>22</c:v>
                </c:pt>
                <c:pt idx="82">
                  <c:v>36</c:v>
                </c:pt>
                <c:pt idx="83">
                  <c:v>49</c:v>
                </c:pt>
                <c:pt idx="84">
                  <c:v>14</c:v>
                </c:pt>
                <c:pt idx="85">
                  <c:v>11</c:v>
                </c:pt>
                <c:pt idx="86">
                  <c:v>2</c:v>
                </c:pt>
                <c:pt idx="87">
                  <c:v>9</c:v>
                </c:pt>
                <c:pt idx="88">
                  <c:v>10</c:v>
                </c:pt>
                <c:pt idx="89">
                  <c:v>3</c:v>
                </c:pt>
                <c:pt idx="90">
                  <c:v>29</c:v>
                </c:pt>
                <c:pt idx="91">
                  <c:v>12</c:v>
                </c:pt>
                <c:pt idx="92">
                  <c:v>15</c:v>
                </c:pt>
                <c:pt idx="93">
                  <c:v>4</c:v>
                </c:pt>
                <c:pt idx="94">
                  <c:v>6</c:v>
                </c:pt>
                <c:pt idx="95">
                  <c:v>11</c:v>
                </c:pt>
                <c:pt idx="96">
                  <c:v>22</c:v>
                </c:pt>
                <c:pt idx="97">
                  <c:v>34</c:v>
                </c:pt>
                <c:pt idx="98">
                  <c:v>40</c:v>
                </c:pt>
                <c:pt idx="99">
                  <c:v>15</c:v>
                </c:pt>
                <c:pt idx="100">
                  <c:v>0</c:v>
                </c:pt>
                <c:pt idx="101">
                  <c:v>9</c:v>
                </c:pt>
                <c:pt idx="102">
                  <c:v>7</c:v>
                </c:pt>
                <c:pt idx="103">
                  <c:v>22</c:v>
                </c:pt>
                <c:pt idx="104">
                  <c:v>4</c:v>
                </c:pt>
                <c:pt idx="105">
                  <c:v>5</c:v>
                </c:pt>
                <c:pt idx="106">
                  <c:v>9</c:v>
                </c:pt>
                <c:pt idx="107">
                  <c:v>50</c:v>
                </c:pt>
                <c:pt idx="108">
                  <c:v>14</c:v>
                </c:pt>
                <c:pt idx="109">
                  <c:v>12</c:v>
                </c:pt>
                <c:pt idx="110">
                  <c:v>1</c:v>
                </c:pt>
                <c:pt idx="111">
                  <c:v>9</c:v>
                </c:pt>
                <c:pt idx="112">
                  <c:v>7</c:v>
                </c:pt>
                <c:pt idx="113">
                  <c:v>5</c:v>
                </c:pt>
                <c:pt idx="114">
                  <c:v>4</c:v>
                </c:pt>
                <c:pt idx="115">
                  <c:v>8</c:v>
                </c:pt>
                <c:pt idx="116">
                  <c:v>0</c:v>
                </c:pt>
                <c:pt idx="117">
                  <c:v>6</c:v>
                </c:pt>
                <c:pt idx="118">
                  <c:v>17</c:v>
                </c:pt>
                <c:pt idx="119">
                  <c:v>36</c:v>
                </c:pt>
                <c:pt idx="120">
                  <c:v>28</c:v>
                </c:pt>
                <c:pt idx="121">
                  <c:v>40</c:v>
                </c:pt>
                <c:pt idx="122">
                  <c:v>24</c:v>
                </c:pt>
                <c:pt idx="123">
                  <c:v>10</c:v>
                </c:pt>
                <c:pt idx="124">
                  <c:v>7</c:v>
                </c:pt>
                <c:pt idx="125">
                  <c:v>24</c:v>
                </c:pt>
                <c:pt idx="126">
                  <c:v>17</c:v>
                </c:pt>
                <c:pt idx="127">
                  <c:v>40</c:v>
                </c:pt>
                <c:pt idx="128">
                  <c:v>37</c:v>
                </c:pt>
                <c:pt idx="129">
                  <c:v>19</c:v>
                </c:pt>
                <c:pt idx="130">
                  <c:v>27</c:v>
                </c:pt>
                <c:pt idx="131">
                  <c:v>29</c:v>
                </c:pt>
                <c:pt idx="132">
                  <c:v>10</c:v>
                </c:pt>
                <c:pt idx="133">
                  <c:v>9</c:v>
                </c:pt>
                <c:pt idx="134">
                  <c:v>33</c:v>
                </c:pt>
                <c:pt idx="135">
                  <c:v>7</c:v>
                </c:pt>
                <c:pt idx="136">
                  <c:v>40</c:v>
                </c:pt>
                <c:pt idx="137">
                  <c:v>0</c:v>
                </c:pt>
                <c:pt idx="138">
                  <c:v>7</c:v>
                </c:pt>
                <c:pt idx="139">
                  <c:v>9</c:v>
                </c:pt>
                <c:pt idx="140">
                  <c:v>0</c:v>
                </c:pt>
                <c:pt idx="141">
                  <c:v>4</c:v>
                </c:pt>
                <c:pt idx="142">
                  <c:v>0</c:v>
                </c:pt>
                <c:pt idx="143">
                  <c:v>3</c:v>
                </c:pt>
                <c:pt idx="144">
                  <c:v>6</c:v>
                </c:pt>
                <c:pt idx="145">
                  <c:v>1</c:v>
                </c:pt>
                <c:pt idx="146">
                  <c:v>11</c:v>
                </c:pt>
                <c:pt idx="147">
                  <c:v>39</c:v>
                </c:pt>
                <c:pt idx="148">
                  <c:v>40</c:v>
                </c:pt>
                <c:pt idx="149">
                  <c:v>25</c:v>
                </c:pt>
                <c:pt idx="150">
                  <c:v>37</c:v>
                </c:pt>
                <c:pt idx="151">
                  <c:v>19</c:v>
                </c:pt>
                <c:pt idx="152">
                  <c:v>38</c:v>
                </c:pt>
                <c:pt idx="153">
                  <c:v>21</c:v>
                </c:pt>
                <c:pt idx="154">
                  <c:v>30</c:v>
                </c:pt>
                <c:pt idx="155">
                  <c:v>40</c:v>
                </c:pt>
                <c:pt idx="156">
                  <c:v>22</c:v>
                </c:pt>
                <c:pt idx="157">
                  <c:v>40</c:v>
                </c:pt>
                <c:pt idx="158">
                  <c:v>27</c:v>
                </c:pt>
                <c:pt idx="159">
                  <c:v>22</c:v>
                </c:pt>
                <c:pt idx="160">
                  <c:v>39</c:v>
                </c:pt>
                <c:pt idx="161">
                  <c:v>27</c:v>
                </c:pt>
                <c:pt idx="162">
                  <c:v>38</c:v>
                </c:pt>
                <c:pt idx="163">
                  <c:v>20</c:v>
                </c:pt>
                <c:pt idx="164">
                  <c:v>14</c:v>
                </c:pt>
                <c:pt idx="165">
                  <c:v>7</c:v>
                </c:pt>
                <c:pt idx="166">
                  <c:v>2</c:v>
                </c:pt>
                <c:pt idx="167">
                  <c:v>0</c:v>
                </c:pt>
                <c:pt idx="168">
                  <c:v>7</c:v>
                </c:pt>
                <c:pt idx="169">
                  <c:v>9</c:v>
                </c:pt>
                <c:pt idx="170">
                  <c:v>32</c:v>
                </c:pt>
                <c:pt idx="171">
                  <c:v>2</c:v>
                </c:pt>
                <c:pt idx="172">
                  <c:v>7</c:v>
                </c:pt>
                <c:pt idx="173">
                  <c:v>2</c:v>
                </c:pt>
                <c:pt idx="174">
                  <c:v>6</c:v>
                </c:pt>
                <c:pt idx="175">
                  <c:v>3</c:v>
                </c:pt>
                <c:pt idx="176">
                  <c:v>0</c:v>
                </c:pt>
                <c:pt idx="177">
                  <c:v>43</c:v>
                </c:pt>
                <c:pt idx="178">
                  <c:v>20</c:v>
                </c:pt>
                <c:pt idx="179">
                  <c:v>1</c:v>
                </c:pt>
                <c:pt idx="180">
                  <c:v>7</c:v>
                </c:pt>
                <c:pt idx="181">
                  <c:v>6</c:v>
                </c:pt>
                <c:pt idx="182">
                  <c:v>20</c:v>
                </c:pt>
                <c:pt idx="183">
                  <c:v>7</c:v>
                </c:pt>
                <c:pt idx="184">
                  <c:v>23</c:v>
                </c:pt>
                <c:pt idx="185">
                  <c:v>8</c:v>
                </c:pt>
                <c:pt idx="186">
                  <c:v>40</c:v>
                </c:pt>
                <c:pt idx="187">
                  <c:v>9</c:v>
                </c:pt>
                <c:pt idx="188">
                  <c:v>6</c:v>
                </c:pt>
                <c:pt idx="189">
                  <c:v>1</c:v>
                </c:pt>
                <c:pt idx="190">
                  <c:v>1</c:v>
                </c:pt>
                <c:pt idx="191">
                  <c:v>50</c:v>
                </c:pt>
                <c:pt idx="192">
                  <c:v>46</c:v>
                </c:pt>
                <c:pt idx="193">
                  <c:v>7</c:v>
                </c:pt>
                <c:pt idx="194">
                  <c:v>9</c:v>
                </c:pt>
                <c:pt idx="195">
                  <c:v>50</c:v>
                </c:pt>
                <c:pt idx="196">
                  <c:v>46</c:v>
                </c:pt>
                <c:pt idx="197">
                  <c:v>1</c:v>
                </c:pt>
                <c:pt idx="198">
                  <c:v>6</c:v>
                </c:pt>
                <c:pt idx="199">
                  <c:v>36</c:v>
                </c:pt>
              </c:numCache>
            </c:numRef>
          </c:val>
          <c:extLst>
            <c:ext xmlns:c16="http://schemas.microsoft.com/office/drawing/2014/chart" uri="{C3380CC4-5D6E-409C-BE32-E72D297353CC}">
              <c16:uniqueId val="{00000000-48F7-40F8-A3EF-2229135EEF49}"/>
            </c:ext>
          </c:extLst>
        </c:ser>
        <c:dLbls>
          <c:showLegendKey val="0"/>
          <c:showVal val="0"/>
          <c:showCatName val="0"/>
          <c:showSerName val="0"/>
          <c:showPercent val="0"/>
          <c:showBubbleSize val="0"/>
        </c:dLbls>
        <c:gapWidth val="219"/>
        <c:overlap val="-27"/>
        <c:axId val="1644050591"/>
        <c:axId val="1380250655"/>
      </c:barChart>
      <c:catAx>
        <c:axId val="164405059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80250655"/>
        <c:crosses val="autoZero"/>
        <c:auto val="1"/>
        <c:lblAlgn val="ctr"/>
        <c:lblOffset val="100"/>
        <c:noMultiLvlLbl val="0"/>
      </c:catAx>
      <c:valAx>
        <c:axId val="138025065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4405059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[2.Job-market Sheet Final.xlsx]14.AI!PivotTable11</c:name>
    <c:fmtId val="1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APPLIED FOR AI JOB</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2"/>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2"/>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2"/>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2"/>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2"/>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'14.AI'!$B$3</c:f>
              <c:strCache>
                <c:ptCount val="1"/>
                <c:pt idx="0">
                  <c:v>Total</c:v>
                </c:pt>
              </c:strCache>
            </c:strRef>
          </c:tx>
          <c:spPr>
            <a:solidFill>
              <a:schemeClr val="accent2"/>
            </a:solidFill>
            <a:ln>
              <a:noFill/>
            </a:ln>
            <a:effectLst/>
          </c:spPr>
          <c:invertIfNegative val="0"/>
          <c:cat>
            <c:strRef>
              <c:f>'14.AI'!$A$4:$A$205</c:f>
              <c:strCache>
                <c:ptCount val="20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(blank)</c:v>
                </c:pt>
              </c:strCache>
            </c:strRef>
          </c:cat>
          <c:val>
            <c:numRef>
              <c:f>'14.AI'!$B$4:$B$205</c:f>
              <c:numCache>
                <c:formatCode>General</c:formatCode>
                <c:ptCount val="201"/>
                <c:pt idx="0">
                  <c:v>7</c:v>
                </c:pt>
                <c:pt idx="1">
                  <c:v>33</c:v>
                </c:pt>
                <c:pt idx="2">
                  <c:v>46</c:v>
                </c:pt>
                <c:pt idx="3">
                  <c:v>23</c:v>
                </c:pt>
                <c:pt idx="4">
                  <c:v>40</c:v>
                </c:pt>
                <c:pt idx="5">
                  <c:v>5</c:v>
                </c:pt>
                <c:pt idx="6">
                  <c:v>55</c:v>
                </c:pt>
                <c:pt idx="7">
                  <c:v>64</c:v>
                </c:pt>
                <c:pt idx="8">
                  <c:v>10</c:v>
                </c:pt>
                <c:pt idx="9">
                  <c:v>59</c:v>
                </c:pt>
                <c:pt idx="10">
                  <c:v>3</c:v>
                </c:pt>
                <c:pt idx="11">
                  <c:v>14</c:v>
                </c:pt>
                <c:pt idx="12">
                  <c:v>3</c:v>
                </c:pt>
                <c:pt idx="13">
                  <c:v>23</c:v>
                </c:pt>
                <c:pt idx="14">
                  <c:v>8</c:v>
                </c:pt>
                <c:pt idx="15">
                  <c:v>65</c:v>
                </c:pt>
                <c:pt idx="16">
                  <c:v>17</c:v>
                </c:pt>
                <c:pt idx="17">
                  <c:v>13</c:v>
                </c:pt>
                <c:pt idx="18">
                  <c:v>9</c:v>
                </c:pt>
                <c:pt idx="19">
                  <c:v>17</c:v>
                </c:pt>
                <c:pt idx="20">
                  <c:v>50</c:v>
                </c:pt>
                <c:pt idx="21">
                  <c:v>10</c:v>
                </c:pt>
                <c:pt idx="22">
                  <c:v>42</c:v>
                </c:pt>
                <c:pt idx="23">
                  <c:v>9</c:v>
                </c:pt>
                <c:pt idx="24">
                  <c:v>22</c:v>
                </c:pt>
                <c:pt idx="25">
                  <c:v>57</c:v>
                </c:pt>
                <c:pt idx="26">
                  <c:v>29</c:v>
                </c:pt>
                <c:pt idx="27">
                  <c:v>8</c:v>
                </c:pt>
                <c:pt idx="28">
                  <c:v>7</c:v>
                </c:pt>
                <c:pt idx="29">
                  <c:v>64</c:v>
                </c:pt>
                <c:pt idx="30">
                  <c:v>4</c:v>
                </c:pt>
                <c:pt idx="31">
                  <c:v>9</c:v>
                </c:pt>
                <c:pt idx="32">
                  <c:v>65</c:v>
                </c:pt>
                <c:pt idx="33">
                  <c:v>23</c:v>
                </c:pt>
                <c:pt idx="34">
                  <c:v>4</c:v>
                </c:pt>
                <c:pt idx="35">
                  <c:v>62</c:v>
                </c:pt>
                <c:pt idx="36">
                  <c:v>7</c:v>
                </c:pt>
                <c:pt idx="37">
                  <c:v>47</c:v>
                </c:pt>
                <c:pt idx="38">
                  <c:v>45</c:v>
                </c:pt>
                <c:pt idx="39">
                  <c:v>8</c:v>
                </c:pt>
                <c:pt idx="40">
                  <c:v>50</c:v>
                </c:pt>
                <c:pt idx="41">
                  <c:v>13</c:v>
                </c:pt>
                <c:pt idx="42">
                  <c:v>55</c:v>
                </c:pt>
                <c:pt idx="43">
                  <c:v>53</c:v>
                </c:pt>
                <c:pt idx="44">
                  <c:v>58</c:v>
                </c:pt>
                <c:pt idx="45">
                  <c:v>56</c:v>
                </c:pt>
                <c:pt idx="46">
                  <c:v>35</c:v>
                </c:pt>
                <c:pt idx="47">
                  <c:v>40</c:v>
                </c:pt>
                <c:pt idx="48">
                  <c:v>38</c:v>
                </c:pt>
                <c:pt idx="49">
                  <c:v>30</c:v>
                </c:pt>
                <c:pt idx="50">
                  <c:v>43</c:v>
                </c:pt>
                <c:pt idx="51">
                  <c:v>17</c:v>
                </c:pt>
                <c:pt idx="52">
                  <c:v>26</c:v>
                </c:pt>
                <c:pt idx="53">
                  <c:v>0</c:v>
                </c:pt>
                <c:pt idx="54">
                  <c:v>65</c:v>
                </c:pt>
                <c:pt idx="55">
                  <c:v>8</c:v>
                </c:pt>
                <c:pt idx="56">
                  <c:v>6</c:v>
                </c:pt>
                <c:pt idx="57">
                  <c:v>65</c:v>
                </c:pt>
                <c:pt idx="58">
                  <c:v>8</c:v>
                </c:pt>
                <c:pt idx="59">
                  <c:v>4</c:v>
                </c:pt>
                <c:pt idx="60">
                  <c:v>49</c:v>
                </c:pt>
                <c:pt idx="61">
                  <c:v>7</c:v>
                </c:pt>
                <c:pt idx="62">
                  <c:v>33</c:v>
                </c:pt>
                <c:pt idx="63">
                  <c:v>54</c:v>
                </c:pt>
                <c:pt idx="64">
                  <c:v>9</c:v>
                </c:pt>
                <c:pt idx="65">
                  <c:v>1</c:v>
                </c:pt>
                <c:pt idx="66">
                  <c:v>75</c:v>
                </c:pt>
                <c:pt idx="67">
                  <c:v>42</c:v>
                </c:pt>
                <c:pt idx="68">
                  <c:v>44</c:v>
                </c:pt>
                <c:pt idx="69">
                  <c:v>0</c:v>
                </c:pt>
                <c:pt idx="70">
                  <c:v>7</c:v>
                </c:pt>
                <c:pt idx="71">
                  <c:v>1</c:v>
                </c:pt>
                <c:pt idx="72">
                  <c:v>6</c:v>
                </c:pt>
                <c:pt idx="73">
                  <c:v>29</c:v>
                </c:pt>
                <c:pt idx="74">
                  <c:v>54</c:v>
                </c:pt>
                <c:pt idx="75">
                  <c:v>22</c:v>
                </c:pt>
                <c:pt idx="76">
                  <c:v>34</c:v>
                </c:pt>
                <c:pt idx="77">
                  <c:v>15</c:v>
                </c:pt>
                <c:pt idx="78">
                  <c:v>20</c:v>
                </c:pt>
                <c:pt idx="79">
                  <c:v>17</c:v>
                </c:pt>
                <c:pt idx="80">
                  <c:v>41</c:v>
                </c:pt>
                <c:pt idx="81">
                  <c:v>48</c:v>
                </c:pt>
                <c:pt idx="82">
                  <c:v>66</c:v>
                </c:pt>
                <c:pt idx="83">
                  <c:v>18</c:v>
                </c:pt>
                <c:pt idx="84">
                  <c:v>58</c:v>
                </c:pt>
                <c:pt idx="85">
                  <c:v>25</c:v>
                </c:pt>
                <c:pt idx="86">
                  <c:v>75</c:v>
                </c:pt>
                <c:pt idx="87">
                  <c:v>15</c:v>
                </c:pt>
                <c:pt idx="88">
                  <c:v>37</c:v>
                </c:pt>
                <c:pt idx="89">
                  <c:v>70</c:v>
                </c:pt>
                <c:pt idx="90">
                  <c:v>69</c:v>
                </c:pt>
                <c:pt idx="91">
                  <c:v>33</c:v>
                </c:pt>
                <c:pt idx="92">
                  <c:v>20</c:v>
                </c:pt>
                <c:pt idx="93">
                  <c:v>7</c:v>
                </c:pt>
                <c:pt idx="94">
                  <c:v>50</c:v>
                </c:pt>
                <c:pt idx="95">
                  <c:v>23</c:v>
                </c:pt>
                <c:pt idx="96">
                  <c:v>66</c:v>
                </c:pt>
                <c:pt idx="97">
                  <c:v>74</c:v>
                </c:pt>
                <c:pt idx="98">
                  <c:v>44</c:v>
                </c:pt>
                <c:pt idx="99">
                  <c:v>7</c:v>
                </c:pt>
                <c:pt idx="100">
                  <c:v>33</c:v>
                </c:pt>
                <c:pt idx="101">
                  <c:v>46</c:v>
                </c:pt>
                <c:pt idx="102">
                  <c:v>23</c:v>
                </c:pt>
                <c:pt idx="103">
                  <c:v>40</c:v>
                </c:pt>
                <c:pt idx="104">
                  <c:v>5</c:v>
                </c:pt>
                <c:pt idx="105">
                  <c:v>55</c:v>
                </c:pt>
                <c:pt idx="106">
                  <c:v>64</c:v>
                </c:pt>
                <c:pt idx="107">
                  <c:v>10</c:v>
                </c:pt>
                <c:pt idx="108">
                  <c:v>59</c:v>
                </c:pt>
                <c:pt idx="109">
                  <c:v>3</c:v>
                </c:pt>
                <c:pt idx="110">
                  <c:v>14</c:v>
                </c:pt>
                <c:pt idx="111">
                  <c:v>3</c:v>
                </c:pt>
                <c:pt idx="112">
                  <c:v>23</c:v>
                </c:pt>
                <c:pt idx="113">
                  <c:v>8</c:v>
                </c:pt>
                <c:pt idx="114">
                  <c:v>65</c:v>
                </c:pt>
                <c:pt idx="115">
                  <c:v>17</c:v>
                </c:pt>
                <c:pt idx="116">
                  <c:v>13</c:v>
                </c:pt>
                <c:pt idx="117">
                  <c:v>9</c:v>
                </c:pt>
                <c:pt idx="118">
                  <c:v>17</c:v>
                </c:pt>
                <c:pt idx="119">
                  <c:v>50</c:v>
                </c:pt>
                <c:pt idx="120">
                  <c:v>10</c:v>
                </c:pt>
                <c:pt idx="121">
                  <c:v>42</c:v>
                </c:pt>
                <c:pt idx="122">
                  <c:v>9</c:v>
                </c:pt>
                <c:pt idx="123">
                  <c:v>22</c:v>
                </c:pt>
                <c:pt idx="124">
                  <c:v>57</c:v>
                </c:pt>
                <c:pt idx="125">
                  <c:v>29</c:v>
                </c:pt>
                <c:pt idx="126">
                  <c:v>8</c:v>
                </c:pt>
                <c:pt idx="127">
                  <c:v>7</c:v>
                </c:pt>
                <c:pt idx="128">
                  <c:v>64</c:v>
                </c:pt>
                <c:pt idx="129">
                  <c:v>4</c:v>
                </c:pt>
                <c:pt idx="130">
                  <c:v>9</c:v>
                </c:pt>
                <c:pt idx="131">
                  <c:v>65</c:v>
                </c:pt>
                <c:pt idx="132">
                  <c:v>23</c:v>
                </c:pt>
                <c:pt idx="133">
                  <c:v>4</c:v>
                </c:pt>
                <c:pt idx="134">
                  <c:v>62</c:v>
                </c:pt>
                <c:pt idx="135">
                  <c:v>7</c:v>
                </c:pt>
                <c:pt idx="136">
                  <c:v>47</c:v>
                </c:pt>
                <c:pt idx="137">
                  <c:v>45</c:v>
                </c:pt>
                <c:pt idx="138">
                  <c:v>8</c:v>
                </c:pt>
                <c:pt idx="139">
                  <c:v>50</c:v>
                </c:pt>
                <c:pt idx="140">
                  <c:v>13</c:v>
                </c:pt>
                <c:pt idx="141">
                  <c:v>55</c:v>
                </c:pt>
                <c:pt idx="142">
                  <c:v>53</c:v>
                </c:pt>
                <c:pt idx="143">
                  <c:v>58</c:v>
                </c:pt>
                <c:pt idx="144">
                  <c:v>56</c:v>
                </c:pt>
                <c:pt idx="145">
                  <c:v>35</c:v>
                </c:pt>
                <c:pt idx="146">
                  <c:v>40</c:v>
                </c:pt>
                <c:pt idx="147">
                  <c:v>38</c:v>
                </c:pt>
                <c:pt idx="148">
                  <c:v>30</c:v>
                </c:pt>
                <c:pt idx="149">
                  <c:v>43</c:v>
                </c:pt>
                <c:pt idx="150">
                  <c:v>17</c:v>
                </c:pt>
                <c:pt idx="151">
                  <c:v>26</c:v>
                </c:pt>
                <c:pt idx="152">
                  <c:v>0</c:v>
                </c:pt>
                <c:pt idx="153">
                  <c:v>65</c:v>
                </c:pt>
                <c:pt idx="154">
                  <c:v>8</c:v>
                </c:pt>
                <c:pt idx="155">
                  <c:v>6</c:v>
                </c:pt>
                <c:pt idx="156">
                  <c:v>65</c:v>
                </c:pt>
                <c:pt idx="157">
                  <c:v>8</c:v>
                </c:pt>
                <c:pt idx="158">
                  <c:v>4</c:v>
                </c:pt>
                <c:pt idx="159">
                  <c:v>49</c:v>
                </c:pt>
                <c:pt idx="160">
                  <c:v>7</c:v>
                </c:pt>
                <c:pt idx="161">
                  <c:v>33</c:v>
                </c:pt>
                <c:pt idx="162">
                  <c:v>54</c:v>
                </c:pt>
                <c:pt idx="163">
                  <c:v>9</c:v>
                </c:pt>
                <c:pt idx="164">
                  <c:v>1</c:v>
                </c:pt>
                <c:pt idx="165">
                  <c:v>75</c:v>
                </c:pt>
                <c:pt idx="166">
                  <c:v>42</c:v>
                </c:pt>
                <c:pt idx="167">
                  <c:v>44</c:v>
                </c:pt>
                <c:pt idx="168">
                  <c:v>0</c:v>
                </c:pt>
                <c:pt idx="169">
                  <c:v>7</c:v>
                </c:pt>
                <c:pt idx="170">
                  <c:v>1</c:v>
                </c:pt>
                <c:pt idx="171">
                  <c:v>6</c:v>
                </c:pt>
                <c:pt idx="172">
                  <c:v>29</c:v>
                </c:pt>
                <c:pt idx="173">
                  <c:v>54</c:v>
                </c:pt>
                <c:pt idx="174">
                  <c:v>22</c:v>
                </c:pt>
                <c:pt idx="175">
                  <c:v>34</c:v>
                </c:pt>
                <c:pt idx="176">
                  <c:v>15</c:v>
                </c:pt>
                <c:pt idx="177">
                  <c:v>20</c:v>
                </c:pt>
                <c:pt idx="178">
                  <c:v>17</c:v>
                </c:pt>
                <c:pt idx="179">
                  <c:v>41</c:v>
                </c:pt>
                <c:pt idx="180">
                  <c:v>48</c:v>
                </c:pt>
                <c:pt idx="181">
                  <c:v>66</c:v>
                </c:pt>
                <c:pt idx="182">
                  <c:v>18</c:v>
                </c:pt>
                <c:pt idx="183">
                  <c:v>58</c:v>
                </c:pt>
                <c:pt idx="184">
                  <c:v>25</c:v>
                </c:pt>
                <c:pt idx="185">
                  <c:v>75</c:v>
                </c:pt>
                <c:pt idx="186">
                  <c:v>15</c:v>
                </c:pt>
                <c:pt idx="187">
                  <c:v>37</c:v>
                </c:pt>
                <c:pt idx="188">
                  <c:v>70</c:v>
                </c:pt>
                <c:pt idx="189">
                  <c:v>69</c:v>
                </c:pt>
                <c:pt idx="190">
                  <c:v>33</c:v>
                </c:pt>
                <c:pt idx="191">
                  <c:v>20</c:v>
                </c:pt>
                <c:pt idx="192">
                  <c:v>7</c:v>
                </c:pt>
                <c:pt idx="193">
                  <c:v>50</c:v>
                </c:pt>
                <c:pt idx="194">
                  <c:v>23</c:v>
                </c:pt>
                <c:pt idx="195">
                  <c:v>66</c:v>
                </c:pt>
                <c:pt idx="196">
                  <c:v>74</c:v>
                </c:pt>
                <c:pt idx="197">
                  <c:v>44</c:v>
                </c:pt>
                <c:pt idx="198">
                  <c:v>15</c:v>
                </c:pt>
                <c:pt idx="199">
                  <c:v>0</c:v>
                </c:pt>
              </c:numCache>
            </c:numRef>
          </c:val>
          <c:extLst>
            <c:ext xmlns:c16="http://schemas.microsoft.com/office/drawing/2014/chart" uri="{C3380CC4-5D6E-409C-BE32-E72D297353CC}">
              <c16:uniqueId val="{00000000-30FE-4A22-9033-345C73115832}"/>
            </c:ext>
          </c:extLst>
        </c:ser>
        <c:dLbls>
          <c:showLegendKey val="0"/>
          <c:showVal val="0"/>
          <c:showCatName val="0"/>
          <c:showSerName val="0"/>
          <c:showPercent val="0"/>
          <c:showBubbleSize val="0"/>
        </c:dLbls>
        <c:gapWidth val="219"/>
        <c:overlap val="-27"/>
        <c:axId val="1489734175"/>
        <c:axId val="1380242335"/>
      </c:barChart>
      <c:catAx>
        <c:axId val="14897341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prstDash val="solid"/>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80242335"/>
        <c:crosses val="autoZero"/>
        <c:auto val="1"/>
        <c:lblAlgn val="ctr"/>
        <c:lblOffset val="100"/>
        <c:noMultiLvlLbl val="0"/>
      </c:catAx>
      <c:valAx>
        <c:axId val="1380242335"/>
        <c:scaling>
          <c:orientation val="minMax"/>
        </c:scaling>
        <c:delete val="0"/>
        <c:axPos val="l"/>
        <c:majorGridlines>
          <c:spPr>
            <a:ln w="9525" cap="flat" cmpd="sng" algn="ctr">
              <a:solidFill>
                <a:schemeClr val="tx1">
                  <a:lumMod val="15000"/>
                  <a:lumOff val="85000"/>
                </a:schemeClr>
              </a:solidFill>
              <a:prstDash val="solid"/>
              <a:round/>
            </a:ln>
            <a:effectLst/>
          </c:spPr>
        </c:majorGridlines>
        <c:numFmt formatCode="General" sourceLinked="1"/>
        <c:majorTickMark val="none"/>
        <c:minorTickMark val="none"/>
        <c:tickLblPos val="nextTo"/>
        <c:spPr>
          <a:noFill/>
          <a:ln w="9525" cap="rnd" cmpd="sng" algn="ctr">
            <a:noFill/>
            <a:prstDash val="solid"/>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89734175"/>
        <c:crosses val="autoZero"/>
        <c:crossBetween val="between"/>
      </c:valAx>
      <c:spPr>
        <a:noFill/>
        <a:ln>
          <a:noFill/>
        </a:ln>
        <a:effectLst/>
      </c:spPr>
    </c:plotArea>
    <c:plotVisOnly val="1"/>
    <c:dispBlanksAs val="gap"/>
    <c:showDLblsOverMax val="0"/>
    <c:extLst/>
  </c:chart>
  <c:spPr>
    <a:noFill/>
    <a:ln w="9525" cap="rnd" cmpd="sng" algn="ctr">
      <a:noFill/>
      <a:prstDash val="soli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[2.Job-market Sheet Final.xlsx]15.DS!PivotTable12</c:name>
    <c:fmtId val="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APPLIED</a:t>
            </a:r>
            <a:r>
              <a:rPr lang="en-US" baseline="0"/>
              <a:t> FOR DATA SCIENCE JOB</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'15.DS'!$B$3</c:f>
              <c:strCache>
                <c:ptCount val="1"/>
                <c:pt idx="0">
                  <c:v>Total</c:v>
                </c:pt>
              </c:strCache>
            </c:strRef>
          </c:tx>
          <c:spPr>
            <a:solidFill>
              <a:schemeClr val="accent2"/>
            </a:solidFill>
            <a:ln>
              <a:noFill/>
            </a:ln>
            <a:effectLst/>
          </c:spPr>
          <c:invertIfNegative val="0"/>
          <c:cat>
            <c:strRef>
              <c:f>'15.DS'!$A$4:$A$205</c:f>
              <c:strCache>
                <c:ptCount val="20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(blank)</c:v>
                </c:pt>
              </c:strCache>
            </c:strRef>
          </c:cat>
          <c:val>
            <c:numRef>
              <c:f>'15.DS'!$B$4:$B$205</c:f>
              <c:numCache>
                <c:formatCode>General</c:formatCode>
                <c:ptCount val="201"/>
                <c:pt idx="0">
                  <c:v>74</c:v>
                </c:pt>
                <c:pt idx="1">
                  <c:v>59</c:v>
                </c:pt>
                <c:pt idx="2">
                  <c:v>11</c:v>
                </c:pt>
                <c:pt idx="3">
                  <c:v>42</c:v>
                </c:pt>
                <c:pt idx="4">
                  <c:v>50</c:v>
                </c:pt>
                <c:pt idx="5">
                  <c:v>58</c:v>
                </c:pt>
                <c:pt idx="6">
                  <c:v>4</c:v>
                </c:pt>
                <c:pt idx="7">
                  <c:v>40</c:v>
                </c:pt>
                <c:pt idx="8">
                  <c:v>55</c:v>
                </c:pt>
                <c:pt idx="9">
                  <c:v>51</c:v>
                </c:pt>
                <c:pt idx="10">
                  <c:v>80</c:v>
                </c:pt>
                <c:pt idx="11">
                  <c:v>74</c:v>
                </c:pt>
                <c:pt idx="12">
                  <c:v>72</c:v>
                </c:pt>
                <c:pt idx="13">
                  <c:v>59</c:v>
                </c:pt>
                <c:pt idx="14">
                  <c:v>22</c:v>
                </c:pt>
                <c:pt idx="15">
                  <c:v>87</c:v>
                </c:pt>
                <c:pt idx="16">
                  <c:v>59</c:v>
                </c:pt>
                <c:pt idx="17">
                  <c:v>39</c:v>
                </c:pt>
                <c:pt idx="18">
                  <c:v>66</c:v>
                </c:pt>
                <c:pt idx="19">
                  <c:v>75</c:v>
                </c:pt>
                <c:pt idx="20">
                  <c:v>27</c:v>
                </c:pt>
                <c:pt idx="21">
                  <c:v>80</c:v>
                </c:pt>
                <c:pt idx="22">
                  <c:v>73</c:v>
                </c:pt>
                <c:pt idx="23">
                  <c:v>55</c:v>
                </c:pt>
                <c:pt idx="24">
                  <c:v>45</c:v>
                </c:pt>
                <c:pt idx="25">
                  <c:v>48</c:v>
                </c:pt>
                <c:pt idx="26">
                  <c:v>52</c:v>
                </c:pt>
                <c:pt idx="27">
                  <c:v>72</c:v>
                </c:pt>
                <c:pt idx="28">
                  <c:v>70</c:v>
                </c:pt>
                <c:pt idx="29">
                  <c:v>42</c:v>
                </c:pt>
                <c:pt idx="30">
                  <c:v>63</c:v>
                </c:pt>
                <c:pt idx="31">
                  <c:v>66</c:v>
                </c:pt>
                <c:pt idx="32">
                  <c:v>68</c:v>
                </c:pt>
                <c:pt idx="33">
                  <c:v>49</c:v>
                </c:pt>
                <c:pt idx="34">
                  <c:v>68</c:v>
                </c:pt>
                <c:pt idx="35">
                  <c:v>62</c:v>
                </c:pt>
                <c:pt idx="36">
                  <c:v>45</c:v>
                </c:pt>
                <c:pt idx="37">
                  <c:v>53</c:v>
                </c:pt>
                <c:pt idx="38">
                  <c:v>50</c:v>
                </c:pt>
                <c:pt idx="39">
                  <c:v>9</c:v>
                </c:pt>
                <c:pt idx="40">
                  <c:v>77</c:v>
                </c:pt>
                <c:pt idx="41">
                  <c:v>51</c:v>
                </c:pt>
                <c:pt idx="42">
                  <c:v>27</c:v>
                </c:pt>
                <c:pt idx="43">
                  <c:v>23</c:v>
                </c:pt>
                <c:pt idx="44">
                  <c:v>80</c:v>
                </c:pt>
                <c:pt idx="45">
                  <c:v>59</c:v>
                </c:pt>
                <c:pt idx="46">
                  <c:v>39</c:v>
                </c:pt>
                <c:pt idx="47">
                  <c:v>52</c:v>
                </c:pt>
                <c:pt idx="48">
                  <c:v>54</c:v>
                </c:pt>
                <c:pt idx="49">
                  <c:v>39</c:v>
                </c:pt>
                <c:pt idx="50">
                  <c:v>6</c:v>
                </c:pt>
                <c:pt idx="51">
                  <c:v>28</c:v>
                </c:pt>
                <c:pt idx="52">
                  <c:v>35</c:v>
                </c:pt>
                <c:pt idx="53">
                  <c:v>21</c:v>
                </c:pt>
                <c:pt idx="54">
                  <c:v>60</c:v>
                </c:pt>
                <c:pt idx="55">
                  <c:v>77</c:v>
                </c:pt>
                <c:pt idx="56">
                  <c:v>53</c:v>
                </c:pt>
                <c:pt idx="57">
                  <c:v>45</c:v>
                </c:pt>
                <c:pt idx="58">
                  <c:v>44</c:v>
                </c:pt>
                <c:pt idx="59">
                  <c:v>69</c:v>
                </c:pt>
                <c:pt idx="60">
                  <c:v>55</c:v>
                </c:pt>
                <c:pt idx="61">
                  <c:v>23</c:v>
                </c:pt>
                <c:pt idx="62">
                  <c:v>55</c:v>
                </c:pt>
                <c:pt idx="63">
                  <c:v>72</c:v>
                </c:pt>
                <c:pt idx="64">
                  <c:v>23</c:v>
                </c:pt>
                <c:pt idx="65">
                  <c:v>31</c:v>
                </c:pt>
                <c:pt idx="66">
                  <c:v>44</c:v>
                </c:pt>
                <c:pt idx="67">
                  <c:v>68</c:v>
                </c:pt>
                <c:pt idx="68">
                  <c:v>67</c:v>
                </c:pt>
                <c:pt idx="69">
                  <c:v>22</c:v>
                </c:pt>
                <c:pt idx="70">
                  <c:v>58</c:v>
                </c:pt>
                <c:pt idx="71">
                  <c:v>67</c:v>
                </c:pt>
                <c:pt idx="72">
                  <c:v>16</c:v>
                </c:pt>
                <c:pt idx="73">
                  <c:v>52</c:v>
                </c:pt>
                <c:pt idx="74">
                  <c:v>65</c:v>
                </c:pt>
                <c:pt idx="75">
                  <c:v>14</c:v>
                </c:pt>
                <c:pt idx="76">
                  <c:v>9</c:v>
                </c:pt>
                <c:pt idx="77">
                  <c:v>51</c:v>
                </c:pt>
                <c:pt idx="78">
                  <c:v>33</c:v>
                </c:pt>
                <c:pt idx="79">
                  <c:v>80</c:v>
                </c:pt>
                <c:pt idx="80">
                  <c:v>11</c:v>
                </c:pt>
                <c:pt idx="81">
                  <c:v>12</c:v>
                </c:pt>
                <c:pt idx="82">
                  <c:v>29</c:v>
                </c:pt>
                <c:pt idx="83">
                  <c:v>34</c:v>
                </c:pt>
                <c:pt idx="84">
                  <c:v>12</c:v>
                </c:pt>
                <c:pt idx="85">
                  <c:v>44</c:v>
                </c:pt>
                <c:pt idx="86">
                  <c:v>37</c:v>
                </c:pt>
                <c:pt idx="87">
                  <c:v>29</c:v>
                </c:pt>
                <c:pt idx="88">
                  <c:v>44</c:v>
                </c:pt>
                <c:pt idx="89">
                  <c:v>80</c:v>
                </c:pt>
                <c:pt idx="90">
                  <c:v>32</c:v>
                </c:pt>
                <c:pt idx="91">
                  <c:v>44</c:v>
                </c:pt>
                <c:pt idx="92">
                  <c:v>28</c:v>
                </c:pt>
                <c:pt idx="93">
                  <c:v>37</c:v>
                </c:pt>
                <c:pt idx="94">
                  <c:v>49</c:v>
                </c:pt>
                <c:pt idx="95">
                  <c:v>55</c:v>
                </c:pt>
                <c:pt idx="96">
                  <c:v>30</c:v>
                </c:pt>
                <c:pt idx="97">
                  <c:v>22</c:v>
                </c:pt>
                <c:pt idx="98">
                  <c:v>54</c:v>
                </c:pt>
                <c:pt idx="99">
                  <c:v>74</c:v>
                </c:pt>
                <c:pt idx="100">
                  <c:v>59</c:v>
                </c:pt>
                <c:pt idx="101">
                  <c:v>11</c:v>
                </c:pt>
                <c:pt idx="102">
                  <c:v>42</c:v>
                </c:pt>
                <c:pt idx="103">
                  <c:v>50</c:v>
                </c:pt>
                <c:pt idx="104">
                  <c:v>58</c:v>
                </c:pt>
                <c:pt idx="105">
                  <c:v>4</c:v>
                </c:pt>
                <c:pt idx="106">
                  <c:v>40</c:v>
                </c:pt>
                <c:pt idx="107">
                  <c:v>55</c:v>
                </c:pt>
                <c:pt idx="108">
                  <c:v>51</c:v>
                </c:pt>
                <c:pt idx="109">
                  <c:v>80</c:v>
                </c:pt>
                <c:pt idx="110">
                  <c:v>74</c:v>
                </c:pt>
                <c:pt idx="111">
                  <c:v>72</c:v>
                </c:pt>
                <c:pt idx="112">
                  <c:v>59</c:v>
                </c:pt>
                <c:pt idx="113">
                  <c:v>22</c:v>
                </c:pt>
                <c:pt idx="114">
                  <c:v>87</c:v>
                </c:pt>
                <c:pt idx="115">
                  <c:v>59</c:v>
                </c:pt>
                <c:pt idx="116">
                  <c:v>39</c:v>
                </c:pt>
                <c:pt idx="117">
                  <c:v>66</c:v>
                </c:pt>
                <c:pt idx="118">
                  <c:v>75</c:v>
                </c:pt>
                <c:pt idx="119">
                  <c:v>27</c:v>
                </c:pt>
                <c:pt idx="120">
                  <c:v>80</c:v>
                </c:pt>
                <c:pt idx="121">
                  <c:v>73</c:v>
                </c:pt>
                <c:pt idx="122">
                  <c:v>55</c:v>
                </c:pt>
                <c:pt idx="123">
                  <c:v>45</c:v>
                </c:pt>
                <c:pt idx="124">
                  <c:v>48</c:v>
                </c:pt>
                <c:pt idx="125">
                  <c:v>52</c:v>
                </c:pt>
                <c:pt idx="126">
                  <c:v>72</c:v>
                </c:pt>
                <c:pt idx="127">
                  <c:v>70</c:v>
                </c:pt>
                <c:pt idx="128">
                  <c:v>42</c:v>
                </c:pt>
                <c:pt idx="129">
                  <c:v>63</c:v>
                </c:pt>
                <c:pt idx="130">
                  <c:v>66</c:v>
                </c:pt>
                <c:pt idx="131">
                  <c:v>68</c:v>
                </c:pt>
                <c:pt idx="132">
                  <c:v>49</c:v>
                </c:pt>
                <c:pt idx="133">
                  <c:v>68</c:v>
                </c:pt>
                <c:pt idx="134">
                  <c:v>62</c:v>
                </c:pt>
                <c:pt idx="135">
                  <c:v>45</c:v>
                </c:pt>
                <c:pt idx="136">
                  <c:v>53</c:v>
                </c:pt>
                <c:pt idx="137">
                  <c:v>50</c:v>
                </c:pt>
                <c:pt idx="138">
                  <c:v>9</c:v>
                </c:pt>
                <c:pt idx="139">
                  <c:v>77</c:v>
                </c:pt>
                <c:pt idx="140">
                  <c:v>51</c:v>
                </c:pt>
                <c:pt idx="141">
                  <c:v>27</c:v>
                </c:pt>
                <c:pt idx="142">
                  <c:v>23</c:v>
                </c:pt>
                <c:pt idx="143">
                  <c:v>80</c:v>
                </c:pt>
                <c:pt idx="144">
                  <c:v>59</c:v>
                </c:pt>
                <c:pt idx="145">
                  <c:v>39</c:v>
                </c:pt>
                <c:pt idx="146">
                  <c:v>52</c:v>
                </c:pt>
                <c:pt idx="147">
                  <c:v>54</c:v>
                </c:pt>
                <c:pt idx="148">
                  <c:v>39</c:v>
                </c:pt>
                <c:pt idx="149">
                  <c:v>6</c:v>
                </c:pt>
                <c:pt idx="150">
                  <c:v>28</c:v>
                </c:pt>
                <c:pt idx="151">
                  <c:v>35</c:v>
                </c:pt>
                <c:pt idx="152">
                  <c:v>21</c:v>
                </c:pt>
                <c:pt idx="153">
                  <c:v>60</c:v>
                </c:pt>
                <c:pt idx="154">
                  <c:v>77</c:v>
                </c:pt>
                <c:pt idx="155">
                  <c:v>53</c:v>
                </c:pt>
                <c:pt idx="156">
                  <c:v>45</c:v>
                </c:pt>
                <c:pt idx="157">
                  <c:v>44</c:v>
                </c:pt>
                <c:pt idx="158">
                  <c:v>69</c:v>
                </c:pt>
                <c:pt idx="159">
                  <c:v>55</c:v>
                </c:pt>
                <c:pt idx="160">
                  <c:v>23</c:v>
                </c:pt>
                <c:pt idx="161">
                  <c:v>55</c:v>
                </c:pt>
                <c:pt idx="162">
                  <c:v>72</c:v>
                </c:pt>
                <c:pt idx="163">
                  <c:v>23</c:v>
                </c:pt>
                <c:pt idx="164">
                  <c:v>31</c:v>
                </c:pt>
                <c:pt idx="165">
                  <c:v>44</c:v>
                </c:pt>
                <c:pt idx="166">
                  <c:v>68</c:v>
                </c:pt>
                <c:pt idx="167">
                  <c:v>67</c:v>
                </c:pt>
                <c:pt idx="168">
                  <c:v>22</c:v>
                </c:pt>
                <c:pt idx="169">
                  <c:v>58</c:v>
                </c:pt>
                <c:pt idx="170">
                  <c:v>67</c:v>
                </c:pt>
                <c:pt idx="171">
                  <c:v>16</c:v>
                </c:pt>
                <c:pt idx="172">
                  <c:v>52</c:v>
                </c:pt>
                <c:pt idx="173">
                  <c:v>65</c:v>
                </c:pt>
                <c:pt idx="174">
                  <c:v>14</c:v>
                </c:pt>
                <c:pt idx="175">
                  <c:v>9</c:v>
                </c:pt>
                <c:pt idx="176">
                  <c:v>51</c:v>
                </c:pt>
                <c:pt idx="177">
                  <c:v>33</c:v>
                </c:pt>
                <c:pt idx="178">
                  <c:v>80</c:v>
                </c:pt>
                <c:pt idx="179">
                  <c:v>11</c:v>
                </c:pt>
                <c:pt idx="180">
                  <c:v>12</c:v>
                </c:pt>
                <c:pt idx="181">
                  <c:v>29</c:v>
                </c:pt>
                <c:pt idx="182">
                  <c:v>34</c:v>
                </c:pt>
                <c:pt idx="183">
                  <c:v>12</c:v>
                </c:pt>
                <c:pt idx="184">
                  <c:v>44</c:v>
                </c:pt>
                <c:pt idx="185">
                  <c:v>37</c:v>
                </c:pt>
                <c:pt idx="186">
                  <c:v>29</c:v>
                </c:pt>
                <c:pt idx="187">
                  <c:v>44</c:v>
                </c:pt>
                <c:pt idx="188">
                  <c:v>80</c:v>
                </c:pt>
                <c:pt idx="189">
                  <c:v>32</c:v>
                </c:pt>
                <c:pt idx="190">
                  <c:v>44</c:v>
                </c:pt>
                <c:pt idx="191">
                  <c:v>28</c:v>
                </c:pt>
                <c:pt idx="192">
                  <c:v>37</c:v>
                </c:pt>
                <c:pt idx="193">
                  <c:v>49</c:v>
                </c:pt>
                <c:pt idx="194">
                  <c:v>55</c:v>
                </c:pt>
                <c:pt idx="195">
                  <c:v>30</c:v>
                </c:pt>
                <c:pt idx="196">
                  <c:v>22</c:v>
                </c:pt>
                <c:pt idx="197">
                  <c:v>54</c:v>
                </c:pt>
                <c:pt idx="198">
                  <c:v>17</c:v>
                </c:pt>
                <c:pt idx="199">
                  <c:v>5</c:v>
                </c:pt>
              </c:numCache>
            </c:numRef>
          </c:val>
          <c:extLst>
            <c:ext xmlns:c16="http://schemas.microsoft.com/office/drawing/2014/chart" uri="{C3380CC4-5D6E-409C-BE32-E72D297353CC}">
              <c16:uniqueId val="{00000000-A3C6-4FD7-B489-539C65A8D4C6}"/>
            </c:ext>
          </c:extLst>
        </c:ser>
        <c:dLbls>
          <c:showLegendKey val="0"/>
          <c:showVal val="0"/>
          <c:showCatName val="0"/>
          <c:showSerName val="0"/>
          <c:showPercent val="0"/>
          <c:showBubbleSize val="0"/>
        </c:dLbls>
        <c:gapWidth val="219"/>
        <c:overlap val="-27"/>
        <c:axId val="1735215535"/>
        <c:axId val="1733663631"/>
      </c:barChart>
      <c:catAx>
        <c:axId val="17352155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33663631"/>
        <c:crosses val="autoZero"/>
        <c:auto val="1"/>
        <c:lblAlgn val="ctr"/>
        <c:lblOffset val="100"/>
        <c:noMultiLvlLbl val="0"/>
      </c:catAx>
      <c:valAx>
        <c:axId val="173366363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3521553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[2.Job-market Sheet Final.xlsx]3.YEAR OF JOBS!PivotTable3</c:name>
    <c:fmtId val="8"/>
  </c:pivotSource>
  <c:chart>
    <c:autoTitleDeleted val="0"/>
    <c:pivotFmts>
      <c:pivotFmt>
        <c:idx val="0"/>
        <c:spPr>
          <a:solidFill>
            <a:schemeClr val="accent2"/>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2"/>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2"/>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2"/>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2"/>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2"/>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2"/>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2"/>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2"/>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2"/>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2"/>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2"/>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2"/>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2"/>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2"/>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2"/>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2"/>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2"/>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2"/>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2"/>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9.9286964129483818E-2"/>
          <c:y val="5.0925925925925923E-2"/>
          <c:w val="0.68346872265966752"/>
          <c:h val="0.82270086030912803"/>
        </c:manualLayout>
      </c:layout>
      <c:bar3DChart>
        <c:barDir val="col"/>
        <c:grouping val="standard"/>
        <c:varyColors val="0"/>
        <c:ser>
          <c:idx val="0"/>
          <c:order val="0"/>
          <c:tx>
            <c:strRef>
              <c:f>'3.YEAR OF JOBS'!$B$3:$B$4</c:f>
              <c:strCache>
                <c:ptCount val="1"/>
                <c:pt idx="0">
                  <c:v>2015</c:v>
                </c:pt>
              </c:strCache>
            </c:strRef>
          </c:tx>
          <c:spPr>
            <a:solidFill>
              <a:schemeClr val="accent2"/>
            </a:solidFill>
            <a:ln>
              <a:noFill/>
            </a:ln>
            <a:effectLst/>
            <a:sp3d/>
          </c:spPr>
          <c:invertIfNegative val="0"/>
          <c:cat>
            <c:strRef>
              <c:f>'3.YEAR OF JOBS'!$A$5:$A$206</c:f>
              <c:strCache>
                <c:ptCount val="20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(blank)</c:v>
                </c:pt>
              </c:strCache>
            </c:strRef>
          </c:cat>
          <c:val>
            <c:numRef>
              <c:f>'3.YEAR OF JOBS'!$B$5:$B$206</c:f>
              <c:numCache>
                <c:formatCode>General</c:formatCode>
                <c:ptCount val="201"/>
                <c:pt idx="10">
                  <c:v>27</c:v>
                </c:pt>
                <c:pt idx="28">
                  <c:v>15</c:v>
                </c:pt>
                <c:pt idx="46">
                  <c:v>21</c:v>
                </c:pt>
                <c:pt idx="65">
                  <c:v>92</c:v>
                </c:pt>
                <c:pt idx="83">
                  <c:v>52</c:v>
                </c:pt>
                <c:pt idx="101">
                  <c:v>11</c:v>
                </c:pt>
                <c:pt idx="119">
                  <c:v>25</c:v>
                </c:pt>
                <c:pt idx="137">
                  <c:v>9</c:v>
                </c:pt>
                <c:pt idx="155">
                  <c:v>0</c:v>
                </c:pt>
                <c:pt idx="173">
                  <c:v>83</c:v>
                </c:pt>
                <c:pt idx="191">
                  <c:v>63</c:v>
                </c:pt>
              </c:numCache>
            </c:numRef>
          </c:val>
          <c:extLst>
            <c:ext xmlns:c16="http://schemas.microsoft.com/office/drawing/2014/chart" uri="{C3380CC4-5D6E-409C-BE32-E72D297353CC}">
              <c16:uniqueId val="{00000000-EE38-4C90-B4D6-9BDA32348001}"/>
            </c:ext>
          </c:extLst>
        </c:ser>
        <c:ser>
          <c:idx val="1"/>
          <c:order val="1"/>
          <c:tx>
            <c:strRef>
              <c:f>'3.YEAR OF JOBS'!$C$3:$C$4</c:f>
              <c:strCache>
                <c:ptCount val="1"/>
                <c:pt idx="0">
                  <c:v>2016</c:v>
                </c:pt>
              </c:strCache>
            </c:strRef>
          </c:tx>
          <c:spPr>
            <a:solidFill>
              <a:schemeClr val="accent4"/>
            </a:solidFill>
            <a:ln>
              <a:noFill/>
            </a:ln>
            <a:effectLst/>
            <a:sp3d/>
          </c:spPr>
          <c:invertIfNegative val="0"/>
          <c:cat>
            <c:strRef>
              <c:f>'3.YEAR OF JOBS'!$A$5:$A$206</c:f>
              <c:strCache>
                <c:ptCount val="20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(blank)</c:v>
                </c:pt>
              </c:strCache>
            </c:strRef>
          </c:cat>
          <c:val>
            <c:numRef>
              <c:f>'3.YEAR OF JOBS'!$C$5:$C$206</c:f>
              <c:numCache>
                <c:formatCode>General</c:formatCode>
                <c:ptCount val="201"/>
                <c:pt idx="0">
                  <c:v>17</c:v>
                </c:pt>
                <c:pt idx="18">
                  <c:v>97</c:v>
                </c:pt>
                <c:pt idx="36">
                  <c:v>24</c:v>
                </c:pt>
                <c:pt idx="55">
                  <c:v>62</c:v>
                </c:pt>
                <c:pt idx="73">
                  <c:v>9</c:v>
                </c:pt>
                <c:pt idx="91">
                  <c:v>13</c:v>
                </c:pt>
                <c:pt idx="109">
                  <c:v>27</c:v>
                </c:pt>
                <c:pt idx="127">
                  <c:v>15</c:v>
                </c:pt>
                <c:pt idx="145">
                  <c:v>21</c:v>
                </c:pt>
                <c:pt idx="163">
                  <c:v>21</c:v>
                </c:pt>
                <c:pt idx="181">
                  <c:v>51</c:v>
                </c:pt>
              </c:numCache>
            </c:numRef>
          </c:val>
          <c:extLst>
            <c:ext xmlns:c16="http://schemas.microsoft.com/office/drawing/2014/chart" uri="{C3380CC4-5D6E-409C-BE32-E72D297353CC}">
              <c16:uniqueId val="{00000001-EE38-4C90-B4D6-9BDA32348001}"/>
            </c:ext>
          </c:extLst>
        </c:ser>
        <c:ser>
          <c:idx val="2"/>
          <c:order val="2"/>
          <c:tx>
            <c:strRef>
              <c:f>'3.YEAR OF JOBS'!$D$3:$D$4</c:f>
              <c:strCache>
                <c:ptCount val="1"/>
                <c:pt idx="0">
                  <c:v>2017</c:v>
                </c:pt>
              </c:strCache>
            </c:strRef>
          </c:tx>
          <c:spPr>
            <a:solidFill>
              <a:schemeClr val="accent6"/>
            </a:solidFill>
            <a:ln>
              <a:noFill/>
            </a:ln>
            <a:effectLst/>
            <a:sp3d/>
          </c:spPr>
          <c:invertIfNegative val="0"/>
          <c:cat>
            <c:strRef>
              <c:f>'3.YEAR OF JOBS'!$A$5:$A$206</c:f>
              <c:strCache>
                <c:ptCount val="20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(blank)</c:v>
                </c:pt>
              </c:strCache>
            </c:strRef>
          </c:cat>
          <c:val>
            <c:numRef>
              <c:f>'3.YEAR OF JOBS'!$D$5:$D$206</c:f>
              <c:numCache>
                <c:formatCode>General</c:formatCode>
                <c:ptCount val="201"/>
                <c:pt idx="1">
                  <c:v>63</c:v>
                </c:pt>
                <c:pt idx="5">
                  <c:v>16</c:v>
                </c:pt>
                <c:pt idx="15">
                  <c:v>25</c:v>
                </c:pt>
                <c:pt idx="19">
                  <c:v>57</c:v>
                </c:pt>
                <c:pt idx="23">
                  <c:v>60</c:v>
                </c:pt>
                <c:pt idx="33">
                  <c:v>92</c:v>
                </c:pt>
                <c:pt idx="37">
                  <c:v>94</c:v>
                </c:pt>
                <c:pt idx="41">
                  <c:v>75</c:v>
                </c:pt>
                <c:pt idx="51">
                  <c:v>74</c:v>
                </c:pt>
                <c:pt idx="56">
                  <c:v>0</c:v>
                </c:pt>
                <c:pt idx="60">
                  <c:v>97</c:v>
                </c:pt>
                <c:pt idx="70">
                  <c:v>99</c:v>
                </c:pt>
                <c:pt idx="74">
                  <c:v>83</c:v>
                </c:pt>
                <c:pt idx="78">
                  <c:v>29</c:v>
                </c:pt>
                <c:pt idx="88">
                  <c:v>40</c:v>
                </c:pt>
                <c:pt idx="92">
                  <c:v>63</c:v>
                </c:pt>
                <c:pt idx="96">
                  <c:v>16</c:v>
                </c:pt>
                <c:pt idx="106">
                  <c:v>37</c:v>
                </c:pt>
                <c:pt idx="110">
                  <c:v>37</c:v>
                </c:pt>
                <c:pt idx="114">
                  <c:v>25</c:v>
                </c:pt>
                <c:pt idx="124">
                  <c:v>41</c:v>
                </c:pt>
                <c:pt idx="128">
                  <c:v>77</c:v>
                </c:pt>
                <c:pt idx="132">
                  <c:v>92</c:v>
                </c:pt>
                <c:pt idx="142">
                  <c:v>42</c:v>
                </c:pt>
                <c:pt idx="146">
                  <c:v>90</c:v>
                </c:pt>
                <c:pt idx="150">
                  <c:v>74</c:v>
                </c:pt>
                <c:pt idx="160">
                  <c:v>60</c:v>
                </c:pt>
                <c:pt idx="164">
                  <c:v>92</c:v>
                </c:pt>
                <c:pt idx="168">
                  <c:v>24</c:v>
                </c:pt>
                <c:pt idx="178">
                  <c:v>67</c:v>
                </c:pt>
                <c:pt idx="182">
                  <c:v>52</c:v>
                </c:pt>
                <c:pt idx="186">
                  <c:v>36</c:v>
                </c:pt>
                <c:pt idx="196">
                  <c:v>55</c:v>
                </c:pt>
              </c:numCache>
            </c:numRef>
          </c:val>
          <c:extLst>
            <c:ext xmlns:c16="http://schemas.microsoft.com/office/drawing/2014/chart" uri="{C3380CC4-5D6E-409C-BE32-E72D297353CC}">
              <c16:uniqueId val="{00000002-EE38-4C90-B4D6-9BDA32348001}"/>
            </c:ext>
          </c:extLst>
        </c:ser>
        <c:ser>
          <c:idx val="3"/>
          <c:order val="3"/>
          <c:tx>
            <c:strRef>
              <c:f>'3.YEAR OF JOBS'!$E$3:$E$4</c:f>
              <c:strCache>
                <c:ptCount val="1"/>
                <c:pt idx="0">
                  <c:v>2018</c:v>
                </c:pt>
              </c:strCache>
            </c:strRef>
          </c:tx>
          <c:spPr>
            <a:solidFill>
              <a:schemeClr val="accent2">
                <a:lumMod val="60000"/>
              </a:schemeClr>
            </a:solidFill>
            <a:ln>
              <a:noFill/>
            </a:ln>
            <a:effectLst/>
            <a:sp3d/>
          </c:spPr>
          <c:invertIfNegative val="0"/>
          <c:cat>
            <c:strRef>
              <c:f>'3.YEAR OF JOBS'!$A$5:$A$206</c:f>
              <c:strCache>
                <c:ptCount val="20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(blank)</c:v>
                </c:pt>
              </c:strCache>
            </c:strRef>
          </c:cat>
          <c:val>
            <c:numRef>
              <c:f>'3.YEAR OF JOBS'!$E$5:$E$206</c:f>
              <c:numCache>
                <c:formatCode>General</c:formatCode>
                <c:ptCount val="201"/>
                <c:pt idx="2">
                  <c:v>11</c:v>
                </c:pt>
                <c:pt idx="6">
                  <c:v>15</c:v>
                </c:pt>
                <c:pt idx="11">
                  <c:v>37</c:v>
                </c:pt>
                <c:pt idx="14">
                  <c:v>53</c:v>
                </c:pt>
                <c:pt idx="20">
                  <c:v>25</c:v>
                </c:pt>
                <c:pt idx="24">
                  <c:v>83</c:v>
                </c:pt>
                <c:pt idx="29">
                  <c:v>77</c:v>
                </c:pt>
                <c:pt idx="32">
                  <c:v>65</c:v>
                </c:pt>
                <c:pt idx="38">
                  <c:v>9</c:v>
                </c:pt>
                <c:pt idx="42">
                  <c:v>40</c:v>
                </c:pt>
                <c:pt idx="47">
                  <c:v>90</c:v>
                </c:pt>
                <c:pt idx="50">
                  <c:v>41</c:v>
                </c:pt>
                <c:pt idx="57">
                  <c:v>98</c:v>
                </c:pt>
                <c:pt idx="61">
                  <c:v>60</c:v>
                </c:pt>
                <c:pt idx="66">
                  <c:v>19</c:v>
                </c:pt>
                <c:pt idx="69">
                  <c:v>24</c:v>
                </c:pt>
                <c:pt idx="75">
                  <c:v>1</c:v>
                </c:pt>
                <c:pt idx="79">
                  <c:v>67</c:v>
                </c:pt>
                <c:pt idx="84">
                  <c:v>42</c:v>
                </c:pt>
                <c:pt idx="87">
                  <c:v>36</c:v>
                </c:pt>
                <c:pt idx="93">
                  <c:v>50</c:v>
                </c:pt>
                <c:pt idx="97">
                  <c:v>55</c:v>
                </c:pt>
                <c:pt idx="102">
                  <c:v>55</c:v>
                </c:pt>
                <c:pt idx="105">
                  <c:v>15</c:v>
                </c:pt>
                <c:pt idx="111">
                  <c:v>99</c:v>
                </c:pt>
                <c:pt idx="115">
                  <c:v>84</c:v>
                </c:pt>
                <c:pt idx="120">
                  <c:v>91</c:v>
                </c:pt>
                <c:pt idx="123">
                  <c:v>83</c:v>
                </c:pt>
                <c:pt idx="129">
                  <c:v>97</c:v>
                </c:pt>
                <c:pt idx="133">
                  <c:v>29</c:v>
                </c:pt>
                <c:pt idx="138">
                  <c:v>63</c:v>
                </c:pt>
                <c:pt idx="141">
                  <c:v>40</c:v>
                </c:pt>
                <c:pt idx="147">
                  <c:v>85</c:v>
                </c:pt>
                <c:pt idx="151">
                  <c:v>58</c:v>
                </c:pt>
                <c:pt idx="156">
                  <c:v>98</c:v>
                </c:pt>
                <c:pt idx="159">
                  <c:v>97</c:v>
                </c:pt>
                <c:pt idx="165">
                  <c:v>19</c:v>
                </c:pt>
                <c:pt idx="169">
                  <c:v>99</c:v>
                </c:pt>
                <c:pt idx="174">
                  <c:v>1</c:v>
                </c:pt>
                <c:pt idx="177">
                  <c:v>29</c:v>
                </c:pt>
                <c:pt idx="183">
                  <c:v>42</c:v>
                </c:pt>
                <c:pt idx="187">
                  <c:v>40</c:v>
                </c:pt>
                <c:pt idx="192">
                  <c:v>50</c:v>
                </c:pt>
                <c:pt idx="195">
                  <c:v>16</c:v>
                </c:pt>
              </c:numCache>
            </c:numRef>
          </c:val>
          <c:extLst>
            <c:ext xmlns:c16="http://schemas.microsoft.com/office/drawing/2014/chart" uri="{C3380CC4-5D6E-409C-BE32-E72D297353CC}">
              <c16:uniqueId val="{00000003-EE38-4C90-B4D6-9BDA32348001}"/>
            </c:ext>
          </c:extLst>
        </c:ser>
        <c:ser>
          <c:idx val="4"/>
          <c:order val="4"/>
          <c:tx>
            <c:strRef>
              <c:f>'3.YEAR OF JOBS'!$F$3:$F$4</c:f>
              <c:strCache>
                <c:ptCount val="1"/>
                <c:pt idx="0">
                  <c:v>2019</c:v>
                </c:pt>
              </c:strCache>
            </c:strRef>
          </c:tx>
          <c:spPr>
            <a:solidFill>
              <a:schemeClr val="accent4">
                <a:lumMod val="60000"/>
              </a:schemeClr>
            </a:solidFill>
            <a:ln>
              <a:noFill/>
            </a:ln>
            <a:effectLst/>
            <a:sp3d/>
          </c:spPr>
          <c:invertIfNegative val="0"/>
          <c:cat>
            <c:strRef>
              <c:f>'3.YEAR OF JOBS'!$A$5:$A$206</c:f>
              <c:strCache>
                <c:ptCount val="20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(blank)</c:v>
                </c:pt>
              </c:strCache>
            </c:strRef>
          </c:cat>
          <c:val>
            <c:numRef>
              <c:f>'3.YEAR OF JOBS'!$F$5:$F$206</c:f>
              <c:numCache>
                <c:formatCode>General</c:formatCode>
                <c:ptCount val="201"/>
                <c:pt idx="3">
                  <c:v>55</c:v>
                </c:pt>
                <c:pt idx="7">
                  <c:v>37</c:v>
                </c:pt>
                <c:pt idx="12">
                  <c:v>99</c:v>
                </c:pt>
                <c:pt idx="13">
                  <c:v>89</c:v>
                </c:pt>
                <c:pt idx="16">
                  <c:v>84</c:v>
                </c:pt>
                <c:pt idx="17">
                  <c:v>75</c:v>
                </c:pt>
                <c:pt idx="21">
                  <c:v>91</c:v>
                </c:pt>
                <c:pt idx="25">
                  <c:v>41</c:v>
                </c:pt>
                <c:pt idx="30">
                  <c:v>97</c:v>
                </c:pt>
                <c:pt idx="31">
                  <c:v>11</c:v>
                </c:pt>
                <c:pt idx="34">
                  <c:v>29</c:v>
                </c:pt>
                <c:pt idx="35">
                  <c:v>94</c:v>
                </c:pt>
                <c:pt idx="39">
                  <c:v>63</c:v>
                </c:pt>
                <c:pt idx="43">
                  <c:v>42</c:v>
                </c:pt>
                <c:pt idx="48">
                  <c:v>85</c:v>
                </c:pt>
                <c:pt idx="49">
                  <c:v>68</c:v>
                </c:pt>
                <c:pt idx="52">
                  <c:v>58</c:v>
                </c:pt>
                <c:pt idx="53">
                  <c:v>64</c:v>
                </c:pt>
                <c:pt idx="54">
                  <c:v>83</c:v>
                </c:pt>
                <c:pt idx="58">
                  <c:v>70</c:v>
                </c:pt>
                <c:pt idx="62">
                  <c:v>83</c:v>
                </c:pt>
                <c:pt idx="67">
                  <c:v>32</c:v>
                </c:pt>
                <c:pt idx="68">
                  <c:v>54</c:v>
                </c:pt>
                <c:pt idx="71">
                  <c:v>8</c:v>
                </c:pt>
                <c:pt idx="72">
                  <c:v>7</c:v>
                </c:pt>
                <c:pt idx="76">
                  <c:v>43</c:v>
                </c:pt>
                <c:pt idx="80">
                  <c:v>80</c:v>
                </c:pt>
                <c:pt idx="85">
                  <c:v>91</c:v>
                </c:pt>
                <c:pt idx="86">
                  <c:v>33</c:v>
                </c:pt>
                <c:pt idx="89">
                  <c:v>21</c:v>
                </c:pt>
                <c:pt idx="90">
                  <c:v>53</c:v>
                </c:pt>
                <c:pt idx="94">
                  <c:v>48</c:v>
                </c:pt>
                <c:pt idx="98">
                  <c:v>25</c:v>
                </c:pt>
                <c:pt idx="103">
                  <c:v>96</c:v>
                </c:pt>
                <c:pt idx="104">
                  <c:v>16</c:v>
                </c:pt>
                <c:pt idx="107">
                  <c:v>76</c:v>
                </c:pt>
                <c:pt idx="108">
                  <c:v>61</c:v>
                </c:pt>
                <c:pt idx="112">
                  <c:v>89</c:v>
                </c:pt>
                <c:pt idx="116">
                  <c:v>75</c:v>
                </c:pt>
                <c:pt idx="121">
                  <c:v>34</c:v>
                </c:pt>
                <c:pt idx="122">
                  <c:v>60</c:v>
                </c:pt>
                <c:pt idx="125">
                  <c:v>36</c:v>
                </c:pt>
                <c:pt idx="126">
                  <c:v>92</c:v>
                </c:pt>
                <c:pt idx="130">
                  <c:v>11</c:v>
                </c:pt>
                <c:pt idx="134">
                  <c:v>94</c:v>
                </c:pt>
                <c:pt idx="139">
                  <c:v>90</c:v>
                </c:pt>
                <c:pt idx="140">
                  <c:v>75</c:v>
                </c:pt>
                <c:pt idx="143">
                  <c:v>75</c:v>
                </c:pt>
                <c:pt idx="144">
                  <c:v>41</c:v>
                </c:pt>
                <c:pt idx="148">
                  <c:v>68</c:v>
                </c:pt>
                <c:pt idx="152">
                  <c:v>64</c:v>
                </c:pt>
                <c:pt idx="157">
                  <c:v>70</c:v>
                </c:pt>
                <c:pt idx="158">
                  <c:v>52</c:v>
                </c:pt>
                <c:pt idx="161">
                  <c:v>83</c:v>
                </c:pt>
                <c:pt idx="162">
                  <c:v>52</c:v>
                </c:pt>
                <c:pt idx="166">
                  <c:v>32</c:v>
                </c:pt>
                <c:pt idx="170">
                  <c:v>8</c:v>
                </c:pt>
                <c:pt idx="175">
                  <c:v>43</c:v>
                </c:pt>
                <c:pt idx="176">
                  <c:v>51</c:v>
                </c:pt>
                <c:pt idx="179">
                  <c:v>80</c:v>
                </c:pt>
                <c:pt idx="180">
                  <c:v>58</c:v>
                </c:pt>
                <c:pt idx="184">
                  <c:v>91</c:v>
                </c:pt>
                <c:pt idx="188">
                  <c:v>21</c:v>
                </c:pt>
                <c:pt idx="193">
                  <c:v>48</c:v>
                </c:pt>
                <c:pt idx="194">
                  <c:v>25</c:v>
                </c:pt>
                <c:pt idx="197">
                  <c:v>25</c:v>
                </c:pt>
                <c:pt idx="198">
                  <c:v>50</c:v>
                </c:pt>
                <c:pt idx="199">
                  <c:v>10</c:v>
                </c:pt>
              </c:numCache>
            </c:numRef>
          </c:val>
          <c:extLst>
            <c:ext xmlns:c16="http://schemas.microsoft.com/office/drawing/2014/chart" uri="{C3380CC4-5D6E-409C-BE32-E72D297353CC}">
              <c16:uniqueId val="{00000004-EE38-4C90-B4D6-9BDA32348001}"/>
            </c:ext>
          </c:extLst>
        </c:ser>
        <c:ser>
          <c:idx val="5"/>
          <c:order val="5"/>
          <c:tx>
            <c:strRef>
              <c:f>'3.YEAR OF JOBS'!$G$3:$G$4</c:f>
              <c:strCache>
                <c:ptCount val="1"/>
                <c:pt idx="0">
                  <c:v>2020</c:v>
                </c:pt>
              </c:strCache>
            </c:strRef>
          </c:tx>
          <c:spPr>
            <a:solidFill>
              <a:schemeClr val="accent6">
                <a:lumMod val="60000"/>
              </a:schemeClr>
            </a:solidFill>
            <a:ln>
              <a:noFill/>
            </a:ln>
            <a:effectLst/>
            <a:sp3d/>
          </c:spPr>
          <c:invertIfNegative val="0"/>
          <c:cat>
            <c:strRef>
              <c:f>'3.YEAR OF JOBS'!$A$5:$A$206</c:f>
              <c:strCache>
                <c:ptCount val="20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(blank)</c:v>
                </c:pt>
              </c:strCache>
            </c:strRef>
          </c:cat>
          <c:val>
            <c:numRef>
              <c:f>'3.YEAR OF JOBS'!$G$5:$G$206</c:f>
              <c:numCache>
                <c:formatCode>General</c:formatCode>
                <c:ptCount val="201"/>
                <c:pt idx="4">
                  <c:v>96</c:v>
                </c:pt>
                <c:pt idx="8">
                  <c:v>76</c:v>
                </c:pt>
                <c:pt idx="9">
                  <c:v>61</c:v>
                </c:pt>
                <c:pt idx="22">
                  <c:v>34</c:v>
                </c:pt>
                <c:pt idx="26">
                  <c:v>36</c:v>
                </c:pt>
                <c:pt idx="27">
                  <c:v>92</c:v>
                </c:pt>
                <c:pt idx="40">
                  <c:v>90</c:v>
                </c:pt>
                <c:pt idx="44">
                  <c:v>75</c:v>
                </c:pt>
                <c:pt idx="45">
                  <c:v>41</c:v>
                </c:pt>
                <c:pt idx="59">
                  <c:v>52</c:v>
                </c:pt>
                <c:pt idx="63">
                  <c:v>52</c:v>
                </c:pt>
                <c:pt idx="64">
                  <c:v>21</c:v>
                </c:pt>
                <c:pt idx="77">
                  <c:v>51</c:v>
                </c:pt>
                <c:pt idx="81">
                  <c:v>58</c:v>
                </c:pt>
                <c:pt idx="82">
                  <c:v>51</c:v>
                </c:pt>
                <c:pt idx="95">
                  <c:v>25</c:v>
                </c:pt>
                <c:pt idx="99">
                  <c:v>17</c:v>
                </c:pt>
                <c:pt idx="100">
                  <c:v>63</c:v>
                </c:pt>
                <c:pt idx="113">
                  <c:v>53</c:v>
                </c:pt>
                <c:pt idx="117">
                  <c:v>97</c:v>
                </c:pt>
                <c:pt idx="118">
                  <c:v>57</c:v>
                </c:pt>
                <c:pt idx="131">
                  <c:v>65</c:v>
                </c:pt>
                <c:pt idx="135">
                  <c:v>24</c:v>
                </c:pt>
                <c:pt idx="136">
                  <c:v>94</c:v>
                </c:pt>
                <c:pt idx="149">
                  <c:v>41</c:v>
                </c:pt>
                <c:pt idx="153">
                  <c:v>83</c:v>
                </c:pt>
                <c:pt idx="154">
                  <c:v>62</c:v>
                </c:pt>
                <c:pt idx="167">
                  <c:v>54</c:v>
                </c:pt>
                <c:pt idx="171">
                  <c:v>7</c:v>
                </c:pt>
                <c:pt idx="172">
                  <c:v>9</c:v>
                </c:pt>
                <c:pt idx="185">
                  <c:v>33</c:v>
                </c:pt>
                <c:pt idx="189">
                  <c:v>53</c:v>
                </c:pt>
                <c:pt idx="190">
                  <c:v>13</c:v>
                </c:pt>
              </c:numCache>
            </c:numRef>
          </c:val>
          <c:extLst>
            <c:ext xmlns:c16="http://schemas.microsoft.com/office/drawing/2014/chart" uri="{C3380CC4-5D6E-409C-BE32-E72D297353CC}">
              <c16:uniqueId val="{00000005-EE38-4C90-B4D6-9BDA32348001}"/>
            </c:ext>
          </c:extLst>
        </c:ser>
        <c:ser>
          <c:idx val="6"/>
          <c:order val="6"/>
          <c:tx>
            <c:strRef>
              <c:f>'3.YEAR OF JOBS'!$H$3:$H$4</c:f>
              <c:strCache>
                <c:ptCount val="1"/>
                <c:pt idx="0">
                  <c:v>(blank)</c:v>
                </c:pt>
              </c:strCache>
            </c:strRef>
          </c:tx>
          <c:spPr>
            <a:solidFill>
              <a:schemeClr val="accent2">
                <a:lumMod val="80000"/>
                <a:lumOff val="20000"/>
              </a:schemeClr>
            </a:solidFill>
            <a:ln>
              <a:noFill/>
            </a:ln>
            <a:effectLst/>
            <a:sp3d/>
          </c:spPr>
          <c:invertIfNegative val="0"/>
          <c:cat>
            <c:strRef>
              <c:f>'3.YEAR OF JOBS'!$A$5:$A$206</c:f>
              <c:strCache>
                <c:ptCount val="20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(blank)</c:v>
                </c:pt>
              </c:strCache>
            </c:strRef>
          </c:cat>
          <c:val>
            <c:numRef>
              <c:f>'3.YEAR OF JOBS'!$H$5:$H$206</c:f>
              <c:numCache>
                <c:formatCode>General</c:formatCode>
                <c:ptCount val="201"/>
              </c:numCache>
            </c:numRef>
          </c:val>
          <c:extLst>
            <c:ext xmlns:c16="http://schemas.microsoft.com/office/drawing/2014/chart" uri="{C3380CC4-5D6E-409C-BE32-E72D297353CC}">
              <c16:uniqueId val="{00000006-EE38-4C90-B4D6-9BDA32348001}"/>
            </c:ext>
          </c:extLst>
        </c:ser>
        <c:dLbls>
          <c:showLegendKey val="0"/>
          <c:showVal val="0"/>
          <c:showCatName val="0"/>
          <c:showSerName val="0"/>
          <c:showPercent val="0"/>
          <c:showBubbleSize val="0"/>
        </c:dLbls>
        <c:gapWidth val="150"/>
        <c:shape val="box"/>
        <c:axId val="1872917359"/>
        <c:axId val="1864701999"/>
        <c:axId val="1746391231"/>
      </c:bar3DChart>
      <c:catAx>
        <c:axId val="1872917359"/>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64701999"/>
        <c:crosses val="autoZero"/>
        <c:auto val="1"/>
        <c:lblAlgn val="ctr"/>
        <c:lblOffset val="100"/>
        <c:noMultiLvlLbl val="0"/>
      </c:catAx>
      <c:valAx>
        <c:axId val="186470199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72917359"/>
        <c:crosses val="autoZero"/>
        <c:crossBetween val="between"/>
      </c:valAx>
      <c:serAx>
        <c:axId val="1746391231"/>
        <c:scaling>
          <c:orientation val="minMax"/>
        </c:scaling>
        <c:delete val="0"/>
        <c:axPos val="b"/>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64701999"/>
        <c:crosses val="autoZero"/>
      </c:ser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[2.Job-market Sheet Final.xlsx]4.CC++!PivotTable5</c:name>
    <c:fmtId val="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APPLIED</a:t>
            </a:r>
            <a:r>
              <a:rPr lang="en-US" baseline="0"/>
              <a:t> FOR C/C++ JOBS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'4.CC++'!$B$3</c:f>
              <c:strCache>
                <c:ptCount val="1"/>
                <c:pt idx="0">
                  <c:v>Total</c:v>
                </c:pt>
              </c:strCache>
            </c:strRef>
          </c:tx>
          <c:spPr>
            <a:solidFill>
              <a:schemeClr val="accent2"/>
            </a:solidFill>
            <a:ln>
              <a:noFill/>
            </a:ln>
            <a:effectLst/>
          </c:spPr>
          <c:invertIfNegative val="0"/>
          <c:cat>
            <c:strRef>
              <c:f>'4.CC++'!$A$4:$A$205</c:f>
              <c:strCache>
                <c:ptCount val="20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(blank)</c:v>
                </c:pt>
              </c:strCache>
            </c:strRef>
          </c:cat>
          <c:val>
            <c:numRef>
              <c:f>'4.CC++'!$B$4:$B$205</c:f>
              <c:numCache>
                <c:formatCode>General</c:formatCode>
                <c:ptCount val="201"/>
                <c:pt idx="0">
                  <c:v>13</c:v>
                </c:pt>
                <c:pt idx="1">
                  <c:v>1</c:v>
                </c:pt>
                <c:pt idx="2">
                  <c:v>5</c:v>
                </c:pt>
                <c:pt idx="3">
                  <c:v>4</c:v>
                </c:pt>
                <c:pt idx="4">
                  <c:v>7</c:v>
                </c:pt>
                <c:pt idx="5">
                  <c:v>17</c:v>
                </c:pt>
                <c:pt idx="6">
                  <c:v>6</c:v>
                </c:pt>
                <c:pt idx="7">
                  <c:v>7</c:v>
                </c:pt>
                <c:pt idx="8">
                  <c:v>40</c:v>
                </c:pt>
                <c:pt idx="9">
                  <c:v>0</c:v>
                </c:pt>
                <c:pt idx="10">
                  <c:v>12</c:v>
                </c:pt>
                <c:pt idx="11">
                  <c:v>7</c:v>
                </c:pt>
                <c:pt idx="12">
                  <c:v>0</c:v>
                </c:pt>
                <c:pt idx="13">
                  <c:v>7</c:v>
                </c:pt>
                <c:pt idx="14">
                  <c:v>6</c:v>
                </c:pt>
                <c:pt idx="15">
                  <c:v>21</c:v>
                </c:pt>
                <c:pt idx="16">
                  <c:v>33</c:v>
                </c:pt>
                <c:pt idx="17">
                  <c:v>4</c:v>
                </c:pt>
                <c:pt idx="18">
                  <c:v>8</c:v>
                </c:pt>
                <c:pt idx="19">
                  <c:v>6</c:v>
                </c:pt>
                <c:pt idx="20">
                  <c:v>20</c:v>
                </c:pt>
                <c:pt idx="21">
                  <c:v>30</c:v>
                </c:pt>
                <c:pt idx="22">
                  <c:v>3</c:v>
                </c:pt>
                <c:pt idx="23">
                  <c:v>9</c:v>
                </c:pt>
                <c:pt idx="24">
                  <c:v>5</c:v>
                </c:pt>
                <c:pt idx="25">
                  <c:v>9</c:v>
                </c:pt>
                <c:pt idx="26">
                  <c:v>7</c:v>
                </c:pt>
                <c:pt idx="27">
                  <c:v>2</c:v>
                </c:pt>
                <c:pt idx="28">
                  <c:v>9</c:v>
                </c:pt>
                <c:pt idx="29">
                  <c:v>12</c:v>
                </c:pt>
                <c:pt idx="30">
                  <c:v>1</c:v>
                </c:pt>
                <c:pt idx="31">
                  <c:v>0</c:v>
                </c:pt>
                <c:pt idx="32">
                  <c:v>3</c:v>
                </c:pt>
                <c:pt idx="33">
                  <c:v>1</c:v>
                </c:pt>
                <c:pt idx="34">
                  <c:v>19</c:v>
                </c:pt>
                <c:pt idx="35">
                  <c:v>4</c:v>
                </c:pt>
                <c:pt idx="36">
                  <c:v>28</c:v>
                </c:pt>
                <c:pt idx="37">
                  <c:v>0</c:v>
                </c:pt>
                <c:pt idx="38">
                  <c:v>10</c:v>
                </c:pt>
                <c:pt idx="39">
                  <c:v>34</c:v>
                </c:pt>
                <c:pt idx="40">
                  <c:v>4</c:v>
                </c:pt>
                <c:pt idx="41">
                  <c:v>40</c:v>
                </c:pt>
                <c:pt idx="42">
                  <c:v>22</c:v>
                </c:pt>
                <c:pt idx="43">
                  <c:v>9</c:v>
                </c:pt>
                <c:pt idx="44">
                  <c:v>16</c:v>
                </c:pt>
                <c:pt idx="45">
                  <c:v>29</c:v>
                </c:pt>
                <c:pt idx="46">
                  <c:v>10</c:v>
                </c:pt>
                <c:pt idx="47">
                  <c:v>3</c:v>
                </c:pt>
                <c:pt idx="48">
                  <c:v>7</c:v>
                </c:pt>
                <c:pt idx="49">
                  <c:v>29</c:v>
                </c:pt>
                <c:pt idx="50">
                  <c:v>9</c:v>
                </c:pt>
                <c:pt idx="51">
                  <c:v>3</c:v>
                </c:pt>
                <c:pt idx="52">
                  <c:v>8</c:v>
                </c:pt>
                <c:pt idx="53">
                  <c:v>20</c:v>
                </c:pt>
                <c:pt idx="54">
                  <c:v>28</c:v>
                </c:pt>
                <c:pt idx="55">
                  <c:v>7</c:v>
                </c:pt>
                <c:pt idx="56">
                  <c:v>4</c:v>
                </c:pt>
                <c:pt idx="57">
                  <c:v>35</c:v>
                </c:pt>
                <c:pt idx="58">
                  <c:v>5</c:v>
                </c:pt>
                <c:pt idx="59">
                  <c:v>6</c:v>
                </c:pt>
                <c:pt idx="60">
                  <c:v>23</c:v>
                </c:pt>
                <c:pt idx="61">
                  <c:v>21</c:v>
                </c:pt>
                <c:pt idx="62">
                  <c:v>13</c:v>
                </c:pt>
                <c:pt idx="63">
                  <c:v>7</c:v>
                </c:pt>
                <c:pt idx="64">
                  <c:v>3</c:v>
                </c:pt>
                <c:pt idx="65">
                  <c:v>22</c:v>
                </c:pt>
                <c:pt idx="66">
                  <c:v>11</c:v>
                </c:pt>
                <c:pt idx="67">
                  <c:v>4</c:v>
                </c:pt>
                <c:pt idx="68">
                  <c:v>28</c:v>
                </c:pt>
                <c:pt idx="69">
                  <c:v>4</c:v>
                </c:pt>
                <c:pt idx="70">
                  <c:v>34</c:v>
                </c:pt>
                <c:pt idx="71">
                  <c:v>3</c:v>
                </c:pt>
                <c:pt idx="72">
                  <c:v>9</c:v>
                </c:pt>
                <c:pt idx="73">
                  <c:v>6</c:v>
                </c:pt>
                <c:pt idx="74">
                  <c:v>22</c:v>
                </c:pt>
                <c:pt idx="75">
                  <c:v>9</c:v>
                </c:pt>
                <c:pt idx="76">
                  <c:v>2</c:v>
                </c:pt>
                <c:pt idx="77">
                  <c:v>30</c:v>
                </c:pt>
                <c:pt idx="78">
                  <c:v>21</c:v>
                </c:pt>
                <c:pt idx="79">
                  <c:v>40</c:v>
                </c:pt>
                <c:pt idx="80">
                  <c:v>8</c:v>
                </c:pt>
                <c:pt idx="81">
                  <c:v>3</c:v>
                </c:pt>
                <c:pt idx="82">
                  <c:v>22</c:v>
                </c:pt>
                <c:pt idx="83">
                  <c:v>25</c:v>
                </c:pt>
                <c:pt idx="84">
                  <c:v>6</c:v>
                </c:pt>
                <c:pt idx="85">
                  <c:v>9</c:v>
                </c:pt>
                <c:pt idx="86">
                  <c:v>7</c:v>
                </c:pt>
                <c:pt idx="87">
                  <c:v>25</c:v>
                </c:pt>
                <c:pt idx="88">
                  <c:v>8</c:v>
                </c:pt>
                <c:pt idx="89">
                  <c:v>6</c:v>
                </c:pt>
                <c:pt idx="90">
                  <c:v>29</c:v>
                </c:pt>
                <c:pt idx="91">
                  <c:v>8</c:v>
                </c:pt>
                <c:pt idx="92">
                  <c:v>5</c:v>
                </c:pt>
                <c:pt idx="93">
                  <c:v>6</c:v>
                </c:pt>
                <c:pt idx="94">
                  <c:v>3</c:v>
                </c:pt>
                <c:pt idx="95">
                  <c:v>9</c:v>
                </c:pt>
                <c:pt idx="96">
                  <c:v>4</c:v>
                </c:pt>
                <c:pt idx="97">
                  <c:v>8</c:v>
                </c:pt>
                <c:pt idx="98">
                  <c:v>6</c:v>
                </c:pt>
                <c:pt idx="99">
                  <c:v>10</c:v>
                </c:pt>
                <c:pt idx="100">
                  <c:v>2</c:v>
                </c:pt>
                <c:pt idx="101">
                  <c:v>27</c:v>
                </c:pt>
                <c:pt idx="102">
                  <c:v>30</c:v>
                </c:pt>
                <c:pt idx="103">
                  <c:v>2</c:v>
                </c:pt>
                <c:pt idx="104">
                  <c:v>0</c:v>
                </c:pt>
                <c:pt idx="105">
                  <c:v>4</c:v>
                </c:pt>
                <c:pt idx="106">
                  <c:v>6</c:v>
                </c:pt>
                <c:pt idx="107">
                  <c:v>7</c:v>
                </c:pt>
                <c:pt idx="108">
                  <c:v>22</c:v>
                </c:pt>
                <c:pt idx="109">
                  <c:v>40</c:v>
                </c:pt>
                <c:pt idx="110">
                  <c:v>0</c:v>
                </c:pt>
                <c:pt idx="111">
                  <c:v>3</c:v>
                </c:pt>
                <c:pt idx="112">
                  <c:v>9</c:v>
                </c:pt>
                <c:pt idx="113">
                  <c:v>7</c:v>
                </c:pt>
                <c:pt idx="114">
                  <c:v>8</c:v>
                </c:pt>
                <c:pt idx="115">
                  <c:v>4</c:v>
                </c:pt>
                <c:pt idx="116">
                  <c:v>21</c:v>
                </c:pt>
                <c:pt idx="117">
                  <c:v>5</c:v>
                </c:pt>
                <c:pt idx="118">
                  <c:v>33</c:v>
                </c:pt>
                <c:pt idx="119">
                  <c:v>7</c:v>
                </c:pt>
                <c:pt idx="120">
                  <c:v>3</c:v>
                </c:pt>
                <c:pt idx="121">
                  <c:v>11</c:v>
                </c:pt>
                <c:pt idx="122">
                  <c:v>36</c:v>
                </c:pt>
                <c:pt idx="123">
                  <c:v>39</c:v>
                </c:pt>
                <c:pt idx="124">
                  <c:v>22</c:v>
                </c:pt>
                <c:pt idx="125">
                  <c:v>11</c:v>
                </c:pt>
                <c:pt idx="126">
                  <c:v>0</c:v>
                </c:pt>
                <c:pt idx="127">
                  <c:v>5</c:v>
                </c:pt>
                <c:pt idx="128">
                  <c:v>7</c:v>
                </c:pt>
                <c:pt idx="129">
                  <c:v>3</c:v>
                </c:pt>
                <c:pt idx="130">
                  <c:v>8</c:v>
                </c:pt>
                <c:pt idx="131">
                  <c:v>2</c:v>
                </c:pt>
                <c:pt idx="132">
                  <c:v>9</c:v>
                </c:pt>
                <c:pt idx="133">
                  <c:v>1</c:v>
                </c:pt>
                <c:pt idx="134">
                  <c:v>4</c:v>
                </c:pt>
                <c:pt idx="135">
                  <c:v>6</c:v>
                </c:pt>
                <c:pt idx="136">
                  <c:v>5</c:v>
                </c:pt>
                <c:pt idx="137">
                  <c:v>0</c:v>
                </c:pt>
                <c:pt idx="138">
                  <c:v>11</c:v>
                </c:pt>
                <c:pt idx="139">
                  <c:v>33</c:v>
                </c:pt>
                <c:pt idx="140">
                  <c:v>27</c:v>
                </c:pt>
                <c:pt idx="141">
                  <c:v>28</c:v>
                </c:pt>
                <c:pt idx="142">
                  <c:v>39</c:v>
                </c:pt>
                <c:pt idx="143">
                  <c:v>32</c:v>
                </c:pt>
                <c:pt idx="144">
                  <c:v>35</c:v>
                </c:pt>
                <c:pt idx="145">
                  <c:v>36</c:v>
                </c:pt>
                <c:pt idx="146">
                  <c:v>22</c:v>
                </c:pt>
                <c:pt idx="147">
                  <c:v>27</c:v>
                </c:pt>
                <c:pt idx="148">
                  <c:v>29</c:v>
                </c:pt>
                <c:pt idx="149">
                  <c:v>28</c:v>
                </c:pt>
                <c:pt idx="150">
                  <c:v>24</c:v>
                </c:pt>
                <c:pt idx="151">
                  <c:v>26</c:v>
                </c:pt>
                <c:pt idx="152">
                  <c:v>20</c:v>
                </c:pt>
                <c:pt idx="153">
                  <c:v>40</c:v>
                </c:pt>
                <c:pt idx="154">
                  <c:v>11</c:v>
                </c:pt>
                <c:pt idx="155">
                  <c:v>37</c:v>
                </c:pt>
                <c:pt idx="156">
                  <c:v>32</c:v>
                </c:pt>
                <c:pt idx="157">
                  <c:v>35</c:v>
                </c:pt>
                <c:pt idx="158">
                  <c:v>20</c:v>
                </c:pt>
                <c:pt idx="159">
                  <c:v>0</c:v>
                </c:pt>
                <c:pt idx="160">
                  <c:v>8</c:v>
                </c:pt>
                <c:pt idx="161">
                  <c:v>7</c:v>
                </c:pt>
                <c:pt idx="162">
                  <c:v>17</c:v>
                </c:pt>
                <c:pt idx="163">
                  <c:v>22</c:v>
                </c:pt>
                <c:pt idx="164">
                  <c:v>29</c:v>
                </c:pt>
                <c:pt idx="165">
                  <c:v>33</c:v>
                </c:pt>
                <c:pt idx="166">
                  <c:v>14</c:v>
                </c:pt>
                <c:pt idx="167">
                  <c:v>20</c:v>
                </c:pt>
                <c:pt idx="168">
                  <c:v>18</c:v>
                </c:pt>
                <c:pt idx="169">
                  <c:v>33</c:v>
                </c:pt>
                <c:pt idx="170">
                  <c:v>40</c:v>
                </c:pt>
                <c:pt idx="171">
                  <c:v>3</c:v>
                </c:pt>
                <c:pt idx="172">
                  <c:v>0</c:v>
                </c:pt>
                <c:pt idx="173">
                  <c:v>7</c:v>
                </c:pt>
                <c:pt idx="174">
                  <c:v>9</c:v>
                </c:pt>
                <c:pt idx="175">
                  <c:v>14</c:v>
                </c:pt>
                <c:pt idx="176">
                  <c:v>28</c:v>
                </c:pt>
                <c:pt idx="177">
                  <c:v>36</c:v>
                </c:pt>
                <c:pt idx="178">
                  <c:v>40</c:v>
                </c:pt>
                <c:pt idx="179">
                  <c:v>20</c:v>
                </c:pt>
                <c:pt idx="180">
                  <c:v>10</c:v>
                </c:pt>
                <c:pt idx="181">
                  <c:v>2</c:v>
                </c:pt>
                <c:pt idx="182">
                  <c:v>0</c:v>
                </c:pt>
                <c:pt idx="183">
                  <c:v>4</c:v>
                </c:pt>
                <c:pt idx="184">
                  <c:v>6</c:v>
                </c:pt>
                <c:pt idx="185">
                  <c:v>2</c:v>
                </c:pt>
                <c:pt idx="186">
                  <c:v>1</c:v>
                </c:pt>
                <c:pt idx="187">
                  <c:v>9</c:v>
                </c:pt>
                <c:pt idx="188">
                  <c:v>6</c:v>
                </c:pt>
                <c:pt idx="189">
                  <c:v>7</c:v>
                </c:pt>
                <c:pt idx="190">
                  <c:v>22</c:v>
                </c:pt>
                <c:pt idx="191">
                  <c:v>29</c:v>
                </c:pt>
                <c:pt idx="192">
                  <c:v>22</c:v>
                </c:pt>
                <c:pt idx="193">
                  <c:v>30</c:v>
                </c:pt>
                <c:pt idx="194">
                  <c:v>37</c:v>
                </c:pt>
                <c:pt idx="195">
                  <c:v>32</c:v>
                </c:pt>
                <c:pt idx="196">
                  <c:v>10</c:v>
                </c:pt>
                <c:pt idx="197">
                  <c:v>0</c:v>
                </c:pt>
                <c:pt idx="198">
                  <c:v>1</c:v>
                </c:pt>
                <c:pt idx="199">
                  <c:v>3</c:v>
                </c:pt>
              </c:numCache>
            </c:numRef>
          </c:val>
          <c:extLst>
            <c:ext xmlns:c16="http://schemas.microsoft.com/office/drawing/2014/chart" uri="{C3380CC4-5D6E-409C-BE32-E72D297353CC}">
              <c16:uniqueId val="{00000000-269B-47BB-8A04-3E29CB1A698C}"/>
            </c:ext>
          </c:extLst>
        </c:ser>
        <c:dLbls>
          <c:showLegendKey val="0"/>
          <c:showVal val="0"/>
          <c:showCatName val="0"/>
          <c:showSerName val="0"/>
          <c:showPercent val="0"/>
          <c:showBubbleSize val="0"/>
        </c:dLbls>
        <c:gapWidth val="219"/>
        <c:overlap val="-27"/>
        <c:axId val="1495292799"/>
        <c:axId val="1496384143"/>
      </c:barChart>
      <c:catAx>
        <c:axId val="14952927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96384143"/>
        <c:crosses val="autoZero"/>
        <c:auto val="1"/>
        <c:lblAlgn val="ctr"/>
        <c:lblOffset val="100"/>
        <c:noMultiLvlLbl val="0"/>
      </c:catAx>
      <c:valAx>
        <c:axId val="149638414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9529279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[2.Job-market Sheet Final.xlsx]5.JAVA!PivotTable1</c:name>
    <c:fmtId val="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APPLIED</a:t>
            </a:r>
            <a:r>
              <a:rPr lang="en-US" baseline="0"/>
              <a:t> FOR JAVA JOBS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6.0373908128690583E-2"/>
          <c:y val="0.18131962671332749"/>
          <c:w val="0.91279682873116408"/>
          <c:h val="0.70156641878098569"/>
        </c:manualLayout>
      </c:layout>
      <c:barChart>
        <c:barDir val="col"/>
        <c:grouping val="clustered"/>
        <c:varyColors val="0"/>
        <c:ser>
          <c:idx val="0"/>
          <c:order val="0"/>
          <c:tx>
            <c:strRef>
              <c:f>'5.JAVA'!$B$3</c:f>
              <c:strCache>
                <c:ptCount val="1"/>
                <c:pt idx="0">
                  <c:v>Total</c:v>
                </c:pt>
              </c:strCache>
            </c:strRef>
          </c:tx>
          <c:spPr>
            <a:solidFill>
              <a:schemeClr val="accent2"/>
            </a:solidFill>
            <a:ln>
              <a:noFill/>
            </a:ln>
            <a:effectLst/>
          </c:spPr>
          <c:invertIfNegative val="0"/>
          <c:cat>
            <c:strRef>
              <c:f>'5.JAVA'!$A$4:$A$205</c:f>
              <c:strCache>
                <c:ptCount val="20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(blank)</c:v>
                </c:pt>
              </c:strCache>
            </c:strRef>
          </c:cat>
          <c:val>
            <c:numRef>
              <c:f>'5.JAVA'!$B$4:$B$205</c:f>
              <c:numCache>
                <c:formatCode>General</c:formatCode>
                <c:ptCount val="201"/>
                <c:pt idx="0">
                  <c:v>43</c:v>
                </c:pt>
                <c:pt idx="1">
                  <c:v>20</c:v>
                </c:pt>
                <c:pt idx="2">
                  <c:v>1</c:v>
                </c:pt>
                <c:pt idx="3">
                  <c:v>7</c:v>
                </c:pt>
                <c:pt idx="4">
                  <c:v>6</c:v>
                </c:pt>
                <c:pt idx="5">
                  <c:v>20</c:v>
                </c:pt>
                <c:pt idx="6">
                  <c:v>7</c:v>
                </c:pt>
                <c:pt idx="7">
                  <c:v>23</c:v>
                </c:pt>
                <c:pt idx="8">
                  <c:v>8</c:v>
                </c:pt>
                <c:pt idx="9">
                  <c:v>40</c:v>
                </c:pt>
                <c:pt idx="10">
                  <c:v>9</c:v>
                </c:pt>
                <c:pt idx="11">
                  <c:v>6</c:v>
                </c:pt>
                <c:pt idx="12">
                  <c:v>1</c:v>
                </c:pt>
                <c:pt idx="13">
                  <c:v>1</c:v>
                </c:pt>
                <c:pt idx="14">
                  <c:v>50</c:v>
                </c:pt>
                <c:pt idx="15">
                  <c:v>46</c:v>
                </c:pt>
                <c:pt idx="16">
                  <c:v>7</c:v>
                </c:pt>
                <c:pt idx="17">
                  <c:v>9</c:v>
                </c:pt>
                <c:pt idx="18">
                  <c:v>50</c:v>
                </c:pt>
                <c:pt idx="19">
                  <c:v>46</c:v>
                </c:pt>
                <c:pt idx="20">
                  <c:v>1</c:v>
                </c:pt>
                <c:pt idx="21">
                  <c:v>6</c:v>
                </c:pt>
                <c:pt idx="22">
                  <c:v>36</c:v>
                </c:pt>
                <c:pt idx="23">
                  <c:v>20</c:v>
                </c:pt>
                <c:pt idx="24">
                  <c:v>9</c:v>
                </c:pt>
                <c:pt idx="25">
                  <c:v>8</c:v>
                </c:pt>
                <c:pt idx="26">
                  <c:v>5</c:v>
                </c:pt>
                <c:pt idx="27">
                  <c:v>7</c:v>
                </c:pt>
                <c:pt idx="28">
                  <c:v>41</c:v>
                </c:pt>
                <c:pt idx="29">
                  <c:v>48</c:v>
                </c:pt>
                <c:pt idx="30">
                  <c:v>27</c:v>
                </c:pt>
                <c:pt idx="31">
                  <c:v>12</c:v>
                </c:pt>
                <c:pt idx="32">
                  <c:v>44</c:v>
                </c:pt>
                <c:pt idx="33">
                  <c:v>9</c:v>
                </c:pt>
                <c:pt idx="34">
                  <c:v>42</c:v>
                </c:pt>
                <c:pt idx="35">
                  <c:v>0</c:v>
                </c:pt>
                <c:pt idx="36">
                  <c:v>3</c:v>
                </c:pt>
                <c:pt idx="37">
                  <c:v>7</c:v>
                </c:pt>
                <c:pt idx="38">
                  <c:v>20</c:v>
                </c:pt>
                <c:pt idx="39">
                  <c:v>6</c:v>
                </c:pt>
                <c:pt idx="40">
                  <c:v>8</c:v>
                </c:pt>
                <c:pt idx="41">
                  <c:v>8</c:v>
                </c:pt>
                <c:pt idx="42">
                  <c:v>9</c:v>
                </c:pt>
                <c:pt idx="43">
                  <c:v>1</c:v>
                </c:pt>
                <c:pt idx="44">
                  <c:v>50</c:v>
                </c:pt>
                <c:pt idx="45">
                  <c:v>37</c:v>
                </c:pt>
                <c:pt idx="46">
                  <c:v>19</c:v>
                </c:pt>
                <c:pt idx="47">
                  <c:v>22</c:v>
                </c:pt>
                <c:pt idx="48">
                  <c:v>9</c:v>
                </c:pt>
                <c:pt idx="49">
                  <c:v>40</c:v>
                </c:pt>
                <c:pt idx="50">
                  <c:v>10</c:v>
                </c:pt>
                <c:pt idx="51">
                  <c:v>9</c:v>
                </c:pt>
                <c:pt idx="52">
                  <c:v>3</c:v>
                </c:pt>
                <c:pt idx="53">
                  <c:v>50</c:v>
                </c:pt>
                <c:pt idx="54">
                  <c:v>26</c:v>
                </c:pt>
                <c:pt idx="55">
                  <c:v>29</c:v>
                </c:pt>
                <c:pt idx="56">
                  <c:v>4</c:v>
                </c:pt>
                <c:pt idx="57">
                  <c:v>23</c:v>
                </c:pt>
                <c:pt idx="58">
                  <c:v>0</c:v>
                </c:pt>
                <c:pt idx="59">
                  <c:v>9</c:v>
                </c:pt>
                <c:pt idx="60">
                  <c:v>50</c:v>
                </c:pt>
                <c:pt idx="61">
                  <c:v>37</c:v>
                </c:pt>
                <c:pt idx="62">
                  <c:v>4</c:v>
                </c:pt>
                <c:pt idx="63">
                  <c:v>9</c:v>
                </c:pt>
                <c:pt idx="64">
                  <c:v>15</c:v>
                </c:pt>
                <c:pt idx="65">
                  <c:v>1</c:v>
                </c:pt>
                <c:pt idx="66">
                  <c:v>9</c:v>
                </c:pt>
                <c:pt idx="67">
                  <c:v>2</c:v>
                </c:pt>
                <c:pt idx="68">
                  <c:v>3</c:v>
                </c:pt>
                <c:pt idx="69">
                  <c:v>35</c:v>
                </c:pt>
                <c:pt idx="70">
                  <c:v>6</c:v>
                </c:pt>
                <c:pt idx="71">
                  <c:v>41</c:v>
                </c:pt>
                <c:pt idx="72">
                  <c:v>27</c:v>
                </c:pt>
                <c:pt idx="73">
                  <c:v>36</c:v>
                </c:pt>
                <c:pt idx="74">
                  <c:v>30</c:v>
                </c:pt>
                <c:pt idx="75">
                  <c:v>50</c:v>
                </c:pt>
                <c:pt idx="76">
                  <c:v>0</c:v>
                </c:pt>
                <c:pt idx="77">
                  <c:v>31</c:v>
                </c:pt>
                <c:pt idx="78">
                  <c:v>50</c:v>
                </c:pt>
                <c:pt idx="79">
                  <c:v>9</c:v>
                </c:pt>
                <c:pt idx="80">
                  <c:v>0</c:v>
                </c:pt>
                <c:pt idx="81">
                  <c:v>9</c:v>
                </c:pt>
                <c:pt idx="82">
                  <c:v>32</c:v>
                </c:pt>
                <c:pt idx="83">
                  <c:v>15</c:v>
                </c:pt>
                <c:pt idx="84">
                  <c:v>0</c:v>
                </c:pt>
                <c:pt idx="85">
                  <c:v>50</c:v>
                </c:pt>
                <c:pt idx="86">
                  <c:v>2</c:v>
                </c:pt>
                <c:pt idx="87">
                  <c:v>6</c:v>
                </c:pt>
                <c:pt idx="88">
                  <c:v>40</c:v>
                </c:pt>
                <c:pt idx="89">
                  <c:v>5</c:v>
                </c:pt>
                <c:pt idx="90">
                  <c:v>3</c:v>
                </c:pt>
                <c:pt idx="91">
                  <c:v>6</c:v>
                </c:pt>
                <c:pt idx="92">
                  <c:v>9</c:v>
                </c:pt>
                <c:pt idx="93">
                  <c:v>1</c:v>
                </c:pt>
                <c:pt idx="94">
                  <c:v>8</c:v>
                </c:pt>
                <c:pt idx="95">
                  <c:v>9</c:v>
                </c:pt>
                <c:pt idx="96">
                  <c:v>18</c:v>
                </c:pt>
                <c:pt idx="97">
                  <c:v>34</c:v>
                </c:pt>
                <c:pt idx="98">
                  <c:v>40</c:v>
                </c:pt>
                <c:pt idx="99">
                  <c:v>45</c:v>
                </c:pt>
                <c:pt idx="100">
                  <c:v>20</c:v>
                </c:pt>
                <c:pt idx="101">
                  <c:v>1</c:v>
                </c:pt>
                <c:pt idx="102">
                  <c:v>0</c:v>
                </c:pt>
                <c:pt idx="103">
                  <c:v>9</c:v>
                </c:pt>
                <c:pt idx="104">
                  <c:v>22</c:v>
                </c:pt>
                <c:pt idx="105">
                  <c:v>36</c:v>
                </c:pt>
                <c:pt idx="106">
                  <c:v>49</c:v>
                </c:pt>
                <c:pt idx="107">
                  <c:v>14</c:v>
                </c:pt>
                <c:pt idx="108">
                  <c:v>11</c:v>
                </c:pt>
                <c:pt idx="109">
                  <c:v>2</c:v>
                </c:pt>
                <c:pt idx="110">
                  <c:v>9</c:v>
                </c:pt>
                <c:pt idx="111">
                  <c:v>10</c:v>
                </c:pt>
                <c:pt idx="112">
                  <c:v>3</c:v>
                </c:pt>
                <c:pt idx="113">
                  <c:v>29</c:v>
                </c:pt>
                <c:pt idx="114">
                  <c:v>12</c:v>
                </c:pt>
                <c:pt idx="115">
                  <c:v>15</c:v>
                </c:pt>
                <c:pt idx="116">
                  <c:v>4</c:v>
                </c:pt>
                <c:pt idx="117">
                  <c:v>6</c:v>
                </c:pt>
                <c:pt idx="118">
                  <c:v>11</c:v>
                </c:pt>
                <c:pt idx="119">
                  <c:v>22</c:v>
                </c:pt>
                <c:pt idx="120">
                  <c:v>34</c:v>
                </c:pt>
                <c:pt idx="121">
                  <c:v>40</c:v>
                </c:pt>
                <c:pt idx="122">
                  <c:v>15</c:v>
                </c:pt>
                <c:pt idx="123">
                  <c:v>0</c:v>
                </c:pt>
                <c:pt idx="124">
                  <c:v>9</c:v>
                </c:pt>
                <c:pt idx="125">
                  <c:v>7</c:v>
                </c:pt>
                <c:pt idx="126">
                  <c:v>22</c:v>
                </c:pt>
                <c:pt idx="127">
                  <c:v>4</c:v>
                </c:pt>
                <c:pt idx="128">
                  <c:v>5</c:v>
                </c:pt>
                <c:pt idx="129">
                  <c:v>9</c:v>
                </c:pt>
                <c:pt idx="130">
                  <c:v>50</c:v>
                </c:pt>
                <c:pt idx="131">
                  <c:v>14</c:v>
                </c:pt>
                <c:pt idx="132">
                  <c:v>12</c:v>
                </c:pt>
                <c:pt idx="133">
                  <c:v>1</c:v>
                </c:pt>
                <c:pt idx="134">
                  <c:v>9</c:v>
                </c:pt>
                <c:pt idx="135">
                  <c:v>7</c:v>
                </c:pt>
                <c:pt idx="136">
                  <c:v>5</c:v>
                </c:pt>
                <c:pt idx="137">
                  <c:v>4</c:v>
                </c:pt>
                <c:pt idx="138">
                  <c:v>8</c:v>
                </c:pt>
                <c:pt idx="139">
                  <c:v>0</c:v>
                </c:pt>
                <c:pt idx="140">
                  <c:v>6</c:v>
                </c:pt>
                <c:pt idx="141">
                  <c:v>17</c:v>
                </c:pt>
                <c:pt idx="142">
                  <c:v>36</c:v>
                </c:pt>
                <c:pt idx="143">
                  <c:v>28</c:v>
                </c:pt>
                <c:pt idx="144">
                  <c:v>40</c:v>
                </c:pt>
                <c:pt idx="145">
                  <c:v>24</c:v>
                </c:pt>
                <c:pt idx="146">
                  <c:v>10</c:v>
                </c:pt>
                <c:pt idx="147">
                  <c:v>7</c:v>
                </c:pt>
                <c:pt idx="148">
                  <c:v>24</c:v>
                </c:pt>
                <c:pt idx="149">
                  <c:v>17</c:v>
                </c:pt>
                <c:pt idx="150">
                  <c:v>40</c:v>
                </c:pt>
                <c:pt idx="151">
                  <c:v>37</c:v>
                </c:pt>
                <c:pt idx="152">
                  <c:v>19</c:v>
                </c:pt>
                <c:pt idx="153">
                  <c:v>27</c:v>
                </c:pt>
                <c:pt idx="154">
                  <c:v>29</c:v>
                </c:pt>
                <c:pt idx="155">
                  <c:v>10</c:v>
                </c:pt>
                <c:pt idx="156">
                  <c:v>9</c:v>
                </c:pt>
                <c:pt idx="157">
                  <c:v>33</c:v>
                </c:pt>
                <c:pt idx="158">
                  <c:v>7</c:v>
                </c:pt>
                <c:pt idx="159">
                  <c:v>40</c:v>
                </c:pt>
                <c:pt idx="160">
                  <c:v>0</c:v>
                </c:pt>
                <c:pt idx="161">
                  <c:v>7</c:v>
                </c:pt>
                <c:pt idx="162">
                  <c:v>9</c:v>
                </c:pt>
                <c:pt idx="163">
                  <c:v>0</c:v>
                </c:pt>
                <c:pt idx="164">
                  <c:v>4</c:v>
                </c:pt>
                <c:pt idx="165">
                  <c:v>0</c:v>
                </c:pt>
                <c:pt idx="166">
                  <c:v>3</c:v>
                </c:pt>
                <c:pt idx="167">
                  <c:v>6</c:v>
                </c:pt>
                <c:pt idx="168">
                  <c:v>1</c:v>
                </c:pt>
                <c:pt idx="169">
                  <c:v>11</c:v>
                </c:pt>
                <c:pt idx="170">
                  <c:v>39</c:v>
                </c:pt>
                <c:pt idx="171">
                  <c:v>40</c:v>
                </c:pt>
                <c:pt idx="172">
                  <c:v>25</c:v>
                </c:pt>
                <c:pt idx="173">
                  <c:v>37</c:v>
                </c:pt>
                <c:pt idx="174">
                  <c:v>19</c:v>
                </c:pt>
                <c:pt idx="175">
                  <c:v>38</c:v>
                </c:pt>
                <c:pt idx="176">
                  <c:v>21</c:v>
                </c:pt>
                <c:pt idx="177">
                  <c:v>30</c:v>
                </c:pt>
                <c:pt idx="178">
                  <c:v>40</c:v>
                </c:pt>
                <c:pt idx="179">
                  <c:v>22</c:v>
                </c:pt>
                <c:pt idx="180">
                  <c:v>40</c:v>
                </c:pt>
                <c:pt idx="181">
                  <c:v>27</c:v>
                </c:pt>
                <c:pt idx="182">
                  <c:v>22</c:v>
                </c:pt>
                <c:pt idx="183">
                  <c:v>39</c:v>
                </c:pt>
                <c:pt idx="184">
                  <c:v>27</c:v>
                </c:pt>
                <c:pt idx="185">
                  <c:v>38</c:v>
                </c:pt>
                <c:pt idx="186">
                  <c:v>20</c:v>
                </c:pt>
                <c:pt idx="187">
                  <c:v>14</c:v>
                </c:pt>
                <c:pt idx="188">
                  <c:v>7</c:v>
                </c:pt>
                <c:pt idx="189">
                  <c:v>2</c:v>
                </c:pt>
                <c:pt idx="190">
                  <c:v>0</c:v>
                </c:pt>
                <c:pt idx="191">
                  <c:v>7</c:v>
                </c:pt>
                <c:pt idx="192">
                  <c:v>9</c:v>
                </c:pt>
                <c:pt idx="193">
                  <c:v>32</c:v>
                </c:pt>
                <c:pt idx="194">
                  <c:v>2</c:v>
                </c:pt>
                <c:pt idx="195">
                  <c:v>7</c:v>
                </c:pt>
                <c:pt idx="196">
                  <c:v>2</c:v>
                </c:pt>
                <c:pt idx="197">
                  <c:v>6</c:v>
                </c:pt>
                <c:pt idx="198">
                  <c:v>3</c:v>
                </c:pt>
                <c:pt idx="199">
                  <c:v>0</c:v>
                </c:pt>
              </c:numCache>
            </c:numRef>
          </c:val>
          <c:extLst>
            <c:ext xmlns:c16="http://schemas.microsoft.com/office/drawing/2014/chart" uri="{C3380CC4-5D6E-409C-BE32-E72D297353CC}">
              <c16:uniqueId val="{00000000-C96F-46C0-B10C-4EC6FA5BF3C6}"/>
            </c:ext>
          </c:extLst>
        </c:ser>
        <c:dLbls>
          <c:showLegendKey val="0"/>
          <c:showVal val="0"/>
          <c:showCatName val="0"/>
          <c:showSerName val="0"/>
          <c:showPercent val="0"/>
          <c:showBubbleSize val="0"/>
        </c:dLbls>
        <c:gapWidth val="219"/>
        <c:overlap val="-27"/>
        <c:axId val="1583172655"/>
        <c:axId val="1488638927"/>
      </c:barChart>
      <c:catAx>
        <c:axId val="158317265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88638927"/>
        <c:crosses val="autoZero"/>
        <c:auto val="1"/>
        <c:lblAlgn val="ctr"/>
        <c:lblOffset val="100"/>
        <c:noMultiLvlLbl val="0"/>
      </c:catAx>
      <c:valAx>
        <c:axId val="148863892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8317265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[2.Job-market Sheet Final.xlsx]5.SQL!PivotTable2</c:name>
    <c:fmtId val="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aseline="0"/>
              <a:t> APPLIED FOR SQL JOBS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'5.SQL'!$B$3</c:f>
              <c:strCache>
                <c:ptCount val="1"/>
                <c:pt idx="0">
                  <c:v>Total</c:v>
                </c:pt>
              </c:strCache>
            </c:strRef>
          </c:tx>
          <c:spPr>
            <a:solidFill>
              <a:schemeClr val="accent2"/>
            </a:solidFill>
            <a:ln>
              <a:noFill/>
            </a:ln>
            <a:effectLst/>
          </c:spPr>
          <c:invertIfNegative val="0"/>
          <c:cat>
            <c:strRef>
              <c:f>'5.SQL'!$A$4:$A$205</c:f>
              <c:strCache>
                <c:ptCount val="20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(blank)</c:v>
                </c:pt>
              </c:strCache>
            </c:strRef>
          </c:cat>
          <c:val>
            <c:numRef>
              <c:f>'5.SQL'!$B$4:$B$205</c:f>
              <c:numCache>
                <c:formatCode>General</c:formatCode>
                <c:ptCount val="201"/>
                <c:pt idx="0">
                  <c:v>4</c:v>
                </c:pt>
                <c:pt idx="1">
                  <c:v>7</c:v>
                </c:pt>
                <c:pt idx="2">
                  <c:v>8</c:v>
                </c:pt>
                <c:pt idx="3">
                  <c:v>30</c:v>
                </c:pt>
                <c:pt idx="4">
                  <c:v>22</c:v>
                </c:pt>
                <c:pt idx="5">
                  <c:v>20</c:v>
                </c:pt>
                <c:pt idx="6">
                  <c:v>12</c:v>
                </c:pt>
                <c:pt idx="7">
                  <c:v>9</c:v>
                </c:pt>
                <c:pt idx="8">
                  <c:v>22</c:v>
                </c:pt>
                <c:pt idx="9">
                  <c:v>29</c:v>
                </c:pt>
                <c:pt idx="10">
                  <c:v>0</c:v>
                </c:pt>
                <c:pt idx="11">
                  <c:v>5</c:v>
                </c:pt>
                <c:pt idx="12">
                  <c:v>10</c:v>
                </c:pt>
                <c:pt idx="13">
                  <c:v>28</c:v>
                </c:pt>
                <c:pt idx="14">
                  <c:v>8</c:v>
                </c:pt>
                <c:pt idx="15">
                  <c:v>9</c:v>
                </c:pt>
                <c:pt idx="16">
                  <c:v>7</c:v>
                </c:pt>
                <c:pt idx="17">
                  <c:v>22</c:v>
                </c:pt>
                <c:pt idx="18">
                  <c:v>3</c:v>
                </c:pt>
                <c:pt idx="19">
                  <c:v>30</c:v>
                </c:pt>
                <c:pt idx="20">
                  <c:v>6</c:v>
                </c:pt>
                <c:pt idx="21">
                  <c:v>1</c:v>
                </c:pt>
                <c:pt idx="22">
                  <c:v>23</c:v>
                </c:pt>
                <c:pt idx="23">
                  <c:v>12</c:v>
                </c:pt>
                <c:pt idx="24">
                  <c:v>2</c:v>
                </c:pt>
                <c:pt idx="25">
                  <c:v>1</c:v>
                </c:pt>
                <c:pt idx="26">
                  <c:v>0</c:v>
                </c:pt>
                <c:pt idx="27">
                  <c:v>8</c:v>
                </c:pt>
                <c:pt idx="28">
                  <c:v>30</c:v>
                </c:pt>
                <c:pt idx="29">
                  <c:v>8</c:v>
                </c:pt>
                <c:pt idx="30">
                  <c:v>7</c:v>
                </c:pt>
                <c:pt idx="31">
                  <c:v>8</c:v>
                </c:pt>
                <c:pt idx="32">
                  <c:v>9</c:v>
                </c:pt>
                <c:pt idx="33">
                  <c:v>16</c:v>
                </c:pt>
                <c:pt idx="34">
                  <c:v>30</c:v>
                </c:pt>
                <c:pt idx="35">
                  <c:v>13</c:v>
                </c:pt>
                <c:pt idx="36">
                  <c:v>3</c:v>
                </c:pt>
                <c:pt idx="37">
                  <c:v>7</c:v>
                </c:pt>
                <c:pt idx="38">
                  <c:v>0</c:v>
                </c:pt>
                <c:pt idx="39">
                  <c:v>29</c:v>
                </c:pt>
                <c:pt idx="40">
                  <c:v>4</c:v>
                </c:pt>
                <c:pt idx="41">
                  <c:v>9</c:v>
                </c:pt>
                <c:pt idx="42">
                  <c:v>7</c:v>
                </c:pt>
                <c:pt idx="43">
                  <c:v>32</c:v>
                </c:pt>
                <c:pt idx="44">
                  <c:v>6</c:v>
                </c:pt>
                <c:pt idx="45">
                  <c:v>9</c:v>
                </c:pt>
                <c:pt idx="46">
                  <c:v>2</c:v>
                </c:pt>
                <c:pt idx="47">
                  <c:v>25</c:v>
                </c:pt>
                <c:pt idx="48">
                  <c:v>5</c:v>
                </c:pt>
                <c:pt idx="49">
                  <c:v>9</c:v>
                </c:pt>
                <c:pt idx="50">
                  <c:v>5</c:v>
                </c:pt>
                <c:pt idx="51">
                  <c:v>30</c:v>
                </c:pt>
                <c:pt idx="52">
                  <c:v>28</c:v>
                </c:pt>
                <c:pt idx="53">
                  <c:v>4</c:v>
                </c:pt>
                <c:pt idx="54">
                  <c:v>9</c:v>
                </c:pt>
                <c:pt idx="55">
                  <c:v>4</c:v>
                </c:pt>
                <c:pt idx="56">
                  <c:v>12</c:v>
                </c:pt>
                <c:pt idx="57">
                  <c:v>4</c:v>
                </c:pt>
                <c:pt idx="58">
                  <c:v>27</c:v>
                </c:pt>
                <c:pt idx="59">
                  <c:v>9</c:v>
                </c:pt>
                <c:pt idx="60">
                  <c:v>7</c:v>
                </c:pt>
                <c:pt idx="61">
                  <c:v>6</c:v>
                </c:pt>
                <c:pt idx="62">
                  <c:v>1</c:v>
                </c:pt>
                <c:pt idx="63">
                  <c:v>20</c:v>
                </c:pt>
                <c:pt idx="64">
                  <c:v>9</c:v>
                </c:pt>
                <c:pt idx="65">
                  <c:v>3</c:v>
                </c:pt>
                <c:pt idx="66">
                  <c:v>9</c:v>
                </c:pt>
                <c:pt idx="67">
                  <c:v>17</c:v>
                </c:pt>
                <c:pt idx="68">
                  <c:v>30</c:v>
                </c:pt>
                <c:pt idx="69">
                  <c:v>12</c:v>
                </c:pt>
                <c:pt idx="70">
                  <c:v>0</c:v>
                </c:pt>
                <c:pt idx="71">
                  <c:v>28</c:v>
                </c:pt>
                <c:pt idx="72">
                  <c:v>30</c:v>
                </c:pt>
                <c:pt idx="73">
                  <c:v>4</c:v>
                </c:pt>
                <c:pt idx="74">
                  <c:v>13</c:v>
                </c:pt>
                <c:pt idx="75">
                  <c:v>35</c:v>
                </c:pt>
                <c:pt idx="76">
                  <c:v>20</c:v>
                </c:pt>
                <c:pt idx="77">
                  <c:v>21</c:v>
                </c:pt>
                <c:pt idx="78">
                  <c:v>26</c:v>
                </c:pt>
                <c:pt idx="79">
                  <c:v>3</c:v>
                </c:pt>
                <c:pt idx="80">
                  <c:v>30</c:v>
                </c:pt>
                <c:pt idx="81">
                  <c:v>4</c:v>
                </c:pt>
                <c:pt idx="82">
                  <c:v>11</c:v>
                </c:pt>
                <c:pt idx="83">
                  <c:v>7</c:v>
                </c:pt>
                <c:pt idx="84">
                  <c:v>9</c:v>
                </c:pt>
                <c:pt idx="85">
                  <c:v>0</c:v>
                </c:pt>
                <c:pt idx="86">
                  <c:v>6</c:v>
                </c:pt>
                <c:pt idx="87">
                  <c:v>1</c:v>
                </c:pt>
                <c:pt idx="88">
                  <c:v>5</c:v>
                </c:pt>
                <c:pt idx="89">
                  <c:v>7</c:v>
                </c:pt>
                <c:pt idx="90">
                  <c:v>2</c:v>
                </c:pt>
                <c:pt idx="91">
                  <c:v>1</c:v>
                </c:pt>
                <c:pt idx="92">
                  <c:v>25</c:v>
                </c:pt>
                <c:pt idx="93">
                  <c:v>30</c:v>
                </c:pt>
                <c:pt idx="94">
                  <c:v>4</c:v>
                </c:pt>
                <c:pt idx="95">
                  <c:v>13</c:v>
                </c:pt>
                <c:pt idx="96">
                  <c:v>24</c:v>
                </c:pt>
                <c:pt idx="97">
                  <c:v>18</c:v>
                </c:pt>
                <c:pt idx="98">
                  <c:v>30</c:v>
                </c:pt>
                <c:pt idx="99">
                  <c:v>0</c:v>
                </c:pt>
                <c:pt idx="100">
                  <c:v>1</c:v>
                </c:pt>
                <c:pt idx="101">
                  <c:v>7</c:v>
                </c:pt>
                <c:pt idx="102">
                  <c:v>9</c:v>
                </c:pt>
                <c:pt idx="103">
                  <c:v>2</c:v>
                </c:pt>
                <c:pt idx="104">
                  <c:v>13</c:v>
                </c:pt>
                <c:pt idx="105">
                  <c:v>8</c:v>
                </c:pt>
                <c:pt idx="106">
                  <c:v>0</c:v>
                </c:pt>
                <c:pt idx="107">
                  <c:v>9</c:v>
                </c:pt>
                <c:pt idx="108">
                  <c:v>7</c:v>
                </c:pt>
                <c:pt idx="109">
                  <c:v>22</c:v>
                </c:pt>
                <c:pt idx="110">
                  <c:v>14</c:v>
                </c:pt>
                <c:pt idx="111">
                  <c:v>29</c:v>
                </c:pt>
                <c:pt idx="112">
                  <c:v>30</c:v>
                </c:pt>
                <c:pt idx="113">
                  <c:v>2</c:v>
                </c:pt>
                <c:pt idx="114">
                  <c:v>0</c:v>
                </c:pt>
                <c:pt idx="115">
                  <c:v>1</c:v>
                </c:pt>
                <c:pt idx="116">
                  <c:v>0</c:v>
                </c:pt>
                <c:pt idx="117">
                  <c:v>0</c:v>
                </c:pt>
                <c:pt idx="118">
                  <c:v>0</c:v>
                </c:pt>
                <c:pt idx="119">
                  <c:v>0</c:v>
                </c:pt>
                <c:pt idx="120">
                  <c:v>0</c:v>
                </c:pt>
                <c:pt idx="121">
                  <c:v>0</c:v>
                </c:pt>
                <c:pt idx="122">
                  <c:v>8</c:v>
                </c:pt>
                <c:pt idx="123">
                  <c:v>7</c:v>
                </c:pt>
                <c:pt idx="124">
                  <c:v>9</c:v>
                </c:pt>
                <c:pt idx="125">
                  <c:v>4</c:v>
                </c:pt>
                <c:pt idx="126">
                  <c:v>3</c:v>
                </c:pt>
                <c:pt idx="127">
                  <c:v>0</c:v>
                </c:pt>
                <c:pt idx="128">
                  <c:v>0</c:v>
                </c:pt>
                <c:pt idx="129">
                  <c:v>0</c:v>
                </c:pt>
                <c:pt idx="130">
                  <c:v>9</c:v>
                </c:pt>
                <c:pt idx="131">
                  <c:v>4</c:v>
                </c:pt>
                <c:pt idx="132">
                  <c:v>8</c:v>
                </c:pt>
                <c:pt idx="133">
                  <c:v>9</c:v>
                </c:pt>
                <c:pt idx="134">
                  <c:v>7</c:v>
                </c:pt>
                <c:pt idx="135">
                  <c:v>14</c:v>
                </c:pt>
                <c:pt idx="136">
                  <c:v>18</c:v>
                </c:pt>
                <c:pt idx="137">
                  <c:v>30</c:v>
                </c:pt>
                <c:pt idx="138">
                  <c:v>27</c:v>
                </c:pt>
                <c:pt idx="139">
                  <c:v>29</c:v>
                </c:pt>
                <c:pt idx="140">
                  <c:v>22</c:v>
                </c:pt>
                <c:pt idx="141">
                  <c:v>10</c:v>
                </c:pt>
                <c:pt idx="142">
                  <c:v>5</c:v>
                </c:pt>
                <c:pt idx="143">
                  <c:v>19</c:v>
                </c:pt>
                <c:pt idx="144">
                  <c:v>29</c:v>
                </c:pt>
                <c:pt idx="145">
                  <c:v>30</c:v>
                </c:pt>
                <c:pt idx="146">
                  <c:v>10</c:v>
                </c:pt>
                <c:pt idx="147">
                  <c:v>0</c:v>
                </c:pt>
                <c:pt idx="148">
                  <c:v>0</c:v>
                </c:pt>
                <c:pt idx="149">
                  <c:v>2</c:v>
                </c:pt>
                <c:pt idx="150">
                  <c:v>3</c:v>
                </c:pt>
                <c:pt idx="151">
                  <c:v>4</c:v>
                </c:pt>
                <c:pt idx="152">
                  <c:v>2</c:v>
                </c:pt>
                <c:pt idx="153">
                  <c:v>7</c:v>
                </c:pt>
                <c:pt idx="154">
                  <c:v>2</c:v>
                </c:pt>
                <c:pt idx="155">
                  <c:v>0</c:v>
                </c:pt>
                <c:pt idx="156">
                  <c:v>0</c:v>
                </c:pt>
                <c:pt idx="157">
                  <c:v>0</c:v>
                </c:pt>
                <c:pt idx="158">
                  <c:v>0</c:v>
                </c:pt>
                <c:pt idx="159">
                  <c:v>0</c:v>
                </c:pt>
                <c:pt idx="160">
                  <c:v>0</c:v>
                </c:pt>
                <c:pt idx="161">
                  <c:v>0</c:v>
                </c:pt>
                <c:pt idx="162">
                  <c:v>3</c:v>
                </c:pt>
                <c:pt idx="163">
                  <c:v>9</c:v>
                </c:pt>
                <c:pt idx="164">
                  <c:v>7</c:v>
                </c:pt>
                <c:pt idx="165">
                  <c:v>22</c:v>
                </c:pt>
                <c:pt idx="166">
                  <c:v>30</c:v>
                </c:pt>
                <c:pt idx="167">
                  <c:v>12</c:v>
                </c:pt>
                <c:pt idx="168">
                  <c:v>14</c:v>
                </c:pt>
                <c:pt idx="169">
                  <c:v>16</c:v>
                </c:pt>
                <c:pt idx="170">
                  <c:v>18</c:v>
                </c:pt>
                <c:pt idx="171">
                  <c:v>17</c:v>
                </c:pt>
                <c:pt idx="172">
                  <c:v>13</c:v>
                </c:pt>
                <c:pt idx="173">
                  <c:v>28</c:v>
                </c:pt>
                <c:pt idx="174">
                  <c:v>22</c:v>
                </c:pt>
                <c:pt idx="175">
                  <c:v>26</c:v>
                </c:pt>
                <c:pt idx="176">
                  <c:v>30</c:v>
                </c:pt>
                <c:pt idx="177">
                  <c:v>0</c:v>
                </c:pt>
                <c:pt idx="178">
                  <c:v>8</c:v>
                </c:pt>
                <c:pt idx="179">
                  <c:v>9</c:v>
                </c:pt>
                <c:pt idx="180">
                  <c:v>7</c:v>
                </c:pt>
                <c:pt idx="181">
                  <c:v>3</c:v>
                </c:pt>
                <c:pt idx="182">
                  <c:v>11</c:v>
                </c:pt>
                <c:pt idx="183">
                  <c:v>3</c:v>
                </c:pt>
                <c:pt idx="184">
                  <c:v>20</c:v>
                </c:pt>
                <c:pt idx="185">
                  <c:v>6</c:v>
                </c:pt>
                <c:pt idx="186">
                  <c:v>7</c:v>
                </c:pt>
                <c:pt idx="187">
                  <c:v>6</c:v>
                </c:pt>
                <c:pt idx="188">
                  <c:v>7</c:v>
                </c:pt>
                <c:pt idx="189">
                  <c:v>0</c:v>
                </c:pt>
                <c:pt idx="190">
                  <c:v>30</c:v>
                </c:pt>
                <c:pt idx="191">
                  <c:v>2</c:v>
                </c:pt>
                <c:pt idx="192">
                  <c:v>22</c:v>
                </c:pt>
                <c:pt idx="193">
                  <c:v>3</c:v>
                </c:pt>
                <c:pt idx="194">
                  <c:v>2</c:v>
                </c:pt>
                <c:pt idx="195">
                  <c:v>0</c:v>
                </c:pt>
                <c:pt idx="196">
                  <c:v>14</c:v>
                </c:pt>
                <c:pt idx="197">
                  <c:v>15</c:v>
                </c:pt>
                <c:pt idx="198">
                  <c:v>0</c:v>
                </c:pt>
                <c:pt idx="199">
                  <c:v>0</c:v>
                </c:pt>
              </c:numCache>
            </c:numRef>
          </c:val>
          <c:extLst>
            <c:ext xmlns:c16="http://schemas.microsoft.com/office/drawing/2014/chart" uri="{C3380CC4-5D6E-409C-BE32-E72D297353CC}">
              <c16:uniqueId val="{00000000-DFDD-4D6B-A568-43D46CF1116C}"/>
            </c:ext>
          </c:extLst>
        </c:ser>
        <c:dLbls>
          <c:showLegendKey val="0"/>
          <c:showVal val="0"/>
          <c:showCatName val="0"/>
          <c:showSerName val="0"/>
          <c:showPercent val="0"/>
          <c:showBubbleSize val="0"/>
        </c:dLbls>
        <c:gapWidth val="219"/>
        <c:overlap val="-27"/>
        <c:axId val="1627304479"/>
        <c:axId val="1488624367"/>
      </c:barChart>
      <c:catAx>
        <c:axId val="162730447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88624367"/>
        <c:crosses val="autoZero"/>
        <c:auto val="1"/>
        <c:lblAlgn val="ctr"/>
        <c:lblOffset val="100"/>
        <c:noMultiLvlLbl val="0"/>
      </c:catAx>
      <c:valAx>
        <c:axId val="148862436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2730447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[2.Job-market Sheet Final.xlsx]6.PYTHON!PivotTable3</c:name>
    <c:fmtId val="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APPLIED</a:t>
            </a:r>
            <a:r>
              <a:rPr lang="en-US" baseline="0"/>
              <a:t> FOR PYTHON JOB</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'6.PYTHON'!$B$3</c:f>
              <c:strCache>
                <c:ptCount val="1"/>
                <c:pt idx="0">
                  <c:v>Total</c:v>
                </c:pt>
              </c:strCache>
            </c:strRef>
          </c:tx>
          <c:spPr>
            <a:solidFill>
              <a:schemeClr val="accent2"/>
            </a:solidFill>
            <a:ln>
              <a:noFill/>
            </a:ln>
            <a:effectLst/>
          </c:spPr>
          <c:invertIfNegative val="0"/>
          <c:cat>
            <c:strRef>
              <c:f>'6.PYTHON'!$A$4:$A$205</c:f>
              <c:strCache>
                <c:ptCount val="20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(blank)</c:v>
                </c:pt>
              </c:strCache>
            </c:strRef>
          </c:cat>
          <c:val>
            <c:numRef>
              <c:f>'6.PYTHON'!$B$4:$B$205</c:f>
              <c:numCache>
                <c:formatCode>General</c:formatCode>
                <c:ptCount val="201"/>
                <c:pt idx="0">
                  <c:v>50</c:v>
                </c:pt>
                <c:pt idx="1">
                  <c:v>12</c:v>
                </c:pt>
                <c:pt idx="2">
                  <c:v>14</c:v>
                </c:pt>
                <c:pt idx="3">
                  <c:v>1</c:v>
                </c:pt>
                <c:pt idx="4">
                  <c:v>1</c:v>
                </c:pt>
                <c:pt idx="5">
                  <c:v>31</c:v>
                </c:pt>
                <c:pt idx="6">
                  <c:v>49</c:v>
                </c:pt>
                <c:pt idx="7">
                  <c:v>16</c:v>
                </c:pt>
                <c:pt idx="8">
                  <c:v>50</c:v>
                </c:pt>
                <c:pt idx="9">
                  <c:v>48</c:v>
                </c:pt>
                <c:pt idx="10">
                  <c:v>40</c:v>
                </c:pt>
                <c:pt idx="11">
                  <c:v>6</c:v>
                </c:pt>
                <c:pt idx="12">
                  <c:v>7</c:v>
                </c:pt>
                <c:pt idx="13">
                  <c:v>8</c:v>
                </c:pt>
                <c:pt idx="14">
                  <c:v>49</c:v>
                </c:pt>
                <c:pt idx="15">
                  <c:v>50</c:v>
                </c:pt>
                <c:pt idx="16">
                  <c:v>8</c:v>
                </c:pt>
                <c:pt idx="17">
                  <c:v>9</c:v>
                </c:pt>
                <c:pt idx="18">
                  <c:v>7</c:v>
                </c:pt>
                <c:pt idx="19">
                  <c:v>50</c:v>
                </c:pt>
                <c:pt idx="20">
                  <c:v>35</c:v>
                </c:pt>
                <c:pt idx="21">
                  <c:v>3</c:v>
                </c:pt>
                <c:pt idx="22">
                  <c:v>6</c:v>
                </c:pt>
                <c:pt idx="23">
                  <c:v>7</c:v>
                </c:pt>
                <c:pt idx="24">
                  <c:v>25</c:v>
                </c:pt>
                <c:pt idx="25">
                  <c:v>43</c:v>
                </c:pt>
                <c:pt idx="26">
                  <c:v>50</c:v>
                </c:pt>
                <c:pt idx="27">
                  <c:v>50</c:v>
                </c:pt>
                <c:pt idx="28">
                  <c:v>7</c:v>
                </c:pt>
                <c:pt idx="29">
                  <c:v>19</c:v>
                </c:pt>
                <c:pt idx="30">
                  <c:v>25</c:v>
                </c:pt>
                <c:pt idx="31">
                  <c:v>36</c:v>
                </c:pt>
                <c:pt idx="32">
                  <c:v>15</c:v>
                </c:pt>
                <c:pt idx="33">
                  <c:v>38</c:v>
                </c:pt>
                <c:pt idx="34">
                  <c:v>47</c:v>
                </c:pt>
                <c:pt idx="35">
                  <c:v>34</c:v>
                </c:pt>
                <c:pt idx="36">
                  <c:v>28</c:v>
                </c:pt>
                <c:pt idx="37">
                  <c:v>11</c:v>
                </c:pt>
                <c:pt idx="38">
                  <c:v>1</c:v>
                </c:pt>
                <c:pt idx="39">
                  <c:v>50</c:v>
                </c:pt>
                <c:pt idx="40">
                  <c:v>6</c:v>
                </c:pt>
                <c:pt idx="41">
                  <c:v>5</c:v>
                </c:pt>
                <c:pt idx="42">
                  <c:v>47</c:v>
                </c:pt>
                <c:pt idx="43">
                  <c:v>9</c:v>
                </c:pt>
                <c:pt idx="44">
                  <c:v>50</c:v>
                </c:pt>
                <c:pt idx="45">
                  <c:v>6</c:v>
                </c:pt>
                <c:pt idx="46">
                  <c:v>37</c:v>
                </c:pt>
                <c:pt idx="47">
                  <c:v>50</c:v>
                </c:pt>
                <c:pt idx="48">
                  <c:v>6</c:v>
                </c:pt>
                <c:pt idx="49">
                  <c:v>19</c:v>
                </c:pt>
                <c:pt idx="50">
                  <c:v>4</c:v>
                </c:pt>
                <c:pt idx="51">
                  <c:v>0</c:v>
                </c:pt>
                <c:pt idx="52">
                  <c:v>7</c:v>
                </c:pt>
                <c:pt idx="53">
                  <c:v>50</c:v>
                </c:pt>
                <c:pt idx="54">
                  <c:v>22</c:v>
                </c:pt>
                <c:pt idx="55">
                  <c:v>20</c:v>
                </c:pt>
                <c:pt idx="56">
                  <c:v>25</c:v>
                </c:pt>
                <c:pt idx="57">
                  <c:v>24</c:v>
                </c:pt>
                <c:pt idx="58">
                  <c:v>4</c:v>
                </c:pt>
                <c:pt idx="59">
                  <c:v>50</c:v>
                </c:pt>
                <c:pt idx="60">
                  <c:v>32</c:v>
                </c:pt>
                <c:pt idx="61">
                  <c:v>21</c:v>
                </c:pt>
                <c:pt idx="62">
                  <c:v>47</c:v>
                </c:pt>
                <c:pt idx="63">
                  <c:v>16</c:v>
                </c:pt>
                <c:pt idx="64">
                  <c:v>50</c:v>
                </c:pt>
                <c:pt idx="65">
                  <c:v>0</c:v>
                </c:pt>
                <c:pt idx="66">
                  <c:v>50</c:v>
                </c:pt>
                <c:pt idx="67">
                  <c:v>7</c:v>
                </c:pt>
                <c:pt idx="68">
                  <c:v>9</c:v>
                </c:pt>
                <c:pt idx="69">
                  <c:v>6</c:v>
                </c:pt>
                <c:pt idx="70">
                  <c:v>7</c:v>
                </c:pt>
                <c:pt idx="71">
                  <c:v>6</c:v>
                </c:pt>
                <c:pt idx="72">
                  <c:v>22</c:v>
                </c:pt>
                <c:pt idx="73">
                  <c:v>39</c:v>
                </c:pt>
                <c:pt idx="74">
                  <c:v>37</c:v>
                </c:pt>
                <c:pt idx="75">
                  <c:v>43</c:v>
                </c:pt>
                <c:pt idx="76">
                  <c:v>50</c:v>
                </c:pt>
                <c:pt idx="77">
                  <c:v>4</c:v>
                </c:pt>
                <c:pt idx="78">
                  <c:v>50</c:v>
                </c:pt>
                <c:pt idx="79">
                  <c:v>7</c:v>
                </c:pt>
                <c:pt idx="80">
                  <c:v>6</c:v>
                </c:pt>
                <c:pt idx="81">
                  <c:v>5</c:v>
                </c:pt>
                <c:pt idx="82">
                  <c:v>2</c:v>
                </c:pt>
                <c:pt idx="83">
                  <c:v>6</c:v>
                </c:pt>
                <c:pt idx="84">
                  <c:v>21</c:v>
                </c:pt>
                <c:pt idx="85">
                  <c:v>37</c:v>
                </c:pt>
                <c:pt idx="86">
                  <c:v>29</c:v>
                </c:pt>
                <c:pt idx="87">
                  <c:v>0</c:v>
                </c:pt>
                <c:pt idx="88">
                  <c:v>2</c:v>
                </c:pt>
                <c:pt idx="89">
                  <c:v>12</c:v>
                </c:pt>
                <c:pt idx="90">
                  <c:v>0</c:v>
                </c:pt>
                <c:pt idx="91">
                  <c:v>39</c:v>
                </c:pt>
                <c:pt idx="92">
                  <c:v>50</c:v>
                </c:pt>
                <c:pt idx="93">
                  <c:v>16</c:v>
                </c:pt>
                <c:pt idx="94">
                  <c:v>1</c:v>
                </c:pt>
                <c:pt idx="95">
                  <c:v>32</c:v>
                </c:pt>
                <c:pt idx="96">
                  <c:v>4</c:v>
                </c:pt>
                <c:pt idx="97">
                  <c:v>14</c:v>
                </c:pt>
                <c:pt idx="98">
                  <c:v>20</c:v>
                </c:pt>
                <c:pt idx="99">
                  <c:v>50</c:v>
                </c:pt>
                <c:pt idx="100">
                  <c:v>20</c:v>
                </c:pt>
                <c:pt idx="101">
                  <c:v>50</c:v>
                </c:pt>
                <c:pt idx="102">
                  <c:v>12</c:v>
                </c:pt>
                <c:pt idx="103">
                  <c:v>14</c:v>
                </c:pt>
                <c:pt idx="104">
                  <c:v>1</c:v>
                </c:pt>
                <c:pt idx="105">
                  <c:v>1</c:v>
                </c:pt>
                <c:pt idx="106">
                  <c:v>31</c:v>
                </c:pt>
                <c:pt idx="107">
                  <c:v>49</c:v>
                </c:pt>
                <c:pt idx="108">
                  <c:v>16</c:v>
                </c:pt>
                <c:pt idx="109">
                  <c:v>50</c:v>
                </c:pt>
                <c:pt idx="110">
                  <c:v>48</c:v>
                </c:pt>
                <c:pt idx="111">
                  <c:v>40</c:v>
                </c:pt>
                <c:pt idx="112">
                  <c:v>6</c:v>
                </c:pt>
                <c:pt idx="113">
                  <c:v>7</c:v>
                </c:pt>
                <c:pt idx="114">
                  <c:v>8</c:v>
                </c:pt>
                <c:pt idx="115">
                  <c:v>49</c:v>
                </c:pt>
                <c:pt idx="116">
                  <c:v>50</c:v>
                </c:pt>
                <c:pt idx="117">
                  <c:v>8</c:v>
                </c:pt>
                <c:pt idx="118">
                  <c:v>9</c:v>
                </c:pt>
                <c:pt idx="119">
                  <c:v>7</c:v>
                </c:pt>
                <c:pt idx="120">
                  <c:v>50</c:v>
                </c:pt>
                <c:pt idx="121">
                  <c:v>35</c:v>
                </c:pt>
                <c:pt idx="122">
                  <c:v>3</c:v>
                </c:pt>
                <c:pt idx="123">
                  <c:v>6</c:v>
                </c:pt>
                <c:pt idx="124">
                  <c:v>7</c:v>
                </c:pt>
                <c:pt idx="125">
                  <c:v>25</c:v>
                </c:pt>
                <c:pt idx="126">
                  <c:v>43</c:v>
                </c:pt>
                <c:pt idx="127">
                  <c:v>50</c:v>
                </c:pt>
                <c:pt idx="128">
                  <c:v>50</c:v>
                </c:pt>
                <c:pt idx="129">
                  <c:v>7</c:v>
                </c:pt>
                <c:pt idx="130">
                  <c:v>19</c:v>
                </c:pt>
                <c:pt idx="131">
                  <c:v>25</c:v>
                </c:pt>
                <c:pt idx="132">
                  <c:v>36</c:v>
                </c:pt>
                <c:pt idx="133">
                  <c:v>15</c:v>
                </c:pt>
                <c:pt idx="134">
                  <c:v>38</c:v>
                </c:pt>
                <c:pt idx="135">
                  <c:v>47</c:v>
                </c:pt>
                <c:pt idx="136">
                  <c:v>34</c:v>
                </c:pt>
                <c:pt idx="137">
                  <c:v>28</c:v>
                </c:pt>
                <c:pt idx="138">
                  <c:v>11</c:v>
                </c:pt>
                <c:pt idx="139">
                  <c:v>1</c:v>
                </c:pt>
                <c:pt idx="140">
                  <c:v>50</c:v>
                </c:pt>
                <c:pt idx="141">
                  <c:v>6</c:v>
                </c:pt>
                <c:pt idx="142">
                  <c:v>5</c:v>
                </c:pt>
                <c:pt idx="143">
                  <c:v>47</c:v>
                </c:pt>
                <c:pt idx="144">
                  <c:v>9</c:v>
                </c:pt>
                <c:pt idx="145">
                  <c:v>50</c:v>
                </c:pt>
                <c:pt idx="146">
                  <c:v>6</c:v>
                </c:pt>
                <c:pt idx="147">
                  <c:v>37</c:v>
                </c:pt>
                <c:pt idx="148">
                  <c:v>50</c:v>
                </c:pt>
                <c:pt idx="149">
                  <c:v>6</c:v>
                </c:pt>
                <c:pt idx="150">
                  <c:v>19</c:v>
                </c:pt>
                <c:pt idx="151">
                  <c:v>4</c:v>
                </c:pt>
                <c:pt idx="152">
                  <c:v>0</c:v>
                </c:pt>
                <c:pt idx="153">
                  <c:v>7</c:v>
                </c:pt>
                <c:pt idx="154">
                  <c:v>50</c:v>
                </c:pt>
                <c:pt idx="155">
                  <c:v>22</c:v>
                </c:pt>
                <c:pt idx="156">
                  <c:v>20</c:v>
                </c:pt>
                <c:pt idx="157">
                  <c:v>25</c:v>
                </c:pt>
                <c:pt idx="158">
                  <c:v>24</c:v>
                </c:pt>
                <c:pt idx="159">
                  <c:v>4</c:v>
                </c:pt>
                <c:pt idx="160">
                  <c:v>50</c:v>
                </c:pt>
                <c:pt idx="161">
                  <c:v>32</c:v>
                </c:pt>
                <c:pt idx="162">
                  <c:v>21</c:v>
                </c:pt>
                <c:pt idx="163">
                  <c:v>47</c:v>
                </c:pt>
                <c:pt idx="164">
                  <c:v>16</c:v>
                </c:pt>
                <c:pt idx="165">
                  <c:v>50</c:v>
                </c:pt>
                <c:pt idx="166">
                  <c:v>0</c:v>
                </c:pt>
                <c:pt idx="167">
                  <c:v>50</c:v>
                </c:pt>
                <c:pt idx="168">
                  <c:v>7</c:v>
                </c:pt>
                <c:pt idx="169">
                  <c:v>9</c:v>
                </c:pt>
                <c:pt idx="170">
                  <c:v>6</c:v>
                </c:pt>
                <c:pt idx="171">
                  <c:v>7</c:v>
                </c:pt>
                <c:pt idx="172">
                  <c:v>6</c:v>
                </c:pt>
                <c:pt idx="173">
                  <c:v>22</c:v>
                </c:pt>
                <c:pt idx="174">
                  <c:v>39</c:v>
                </c:pt>
                <c:pt idx="175">
                  <c:v>37</c:v>
                </c:pt>
                <c:pt idx="176">
                  <c:v>43</c:v>
                </c:pt>
                <c:pt idx="177">
                  <c:v>50</c:v>
                </c:pt>
                <c:pt idx="178">
                  <c:v>4</c:v>
                </c:pt>
                <c:pt idx="179">
                  <c:v>50</c:v>
                </c:pt>
                <c:pt idx="180">
                  <c:v>7</c:v>
                </c:pt>
                <c:pt idx="181">
                  <c:v>6</c:v>
                </c:pt>
                <c:pt idx="182">
                  <c:v>5</c:v>
                </c:pt>
                <c:pt idx="183">
                  <c:v>2</c:v>
                </c:pt>
                <c:pt idx="184">
                  <c:v>6</c:v>
                </c:pt>
                <c:pt idx="185">
                  <c:v>21</c:v>
                </c:pt>
                <c:pt idx="186">
                  <c:v>37</c:v>
                </c:pt>
                <c:pt idx="187">
                  <c:v>29</c:v>
                </c:pt>
                <c:pt idx="188">
                  <c:v>0</c:v>
                </c:pt>
                <c:pt idx="189">
                  <c:v>2</c:v>
                </c:pt>
                <c:pt idx="190">
                  <c:v>12</c:v>
                </c:pt>
                <c:pt idx="191">
                  <c:v>0</c:v>
                </c:pt>
                <c:pt idx="192">
                  <c:v>39</c:v>
                </c:pt>
                <c:pt idx="193">
                  <c:v>50</c:v>
                </c:pt>
                <c:pt idx="194">
                  <c:v>16</c:v>
                </c:pt>
                <c:pt idx="195">
                  <c:v>1</c:v>
                </c:pt>
                <c:pt idx="196">
                  <c:v>32</c:v>
                </c:pt>
                <c:pt idx="197">
                  <c:v>4</c:v>
                </c:pt>
                <c:pt idx="198">
                  <c:v>14</c:v>
                </c:pt>
                <c:pt idx="199">
                  <c:v>20</c:v>
                </c:pt>
              </c:numCache>
            </c:numRef>
          </c:val>
          <c:extLst>
            <c:ext xmlns:c16="http://schemas.microsoft.com/office/drawing/2014/chart" uri="{C3380CC4-5D6E-409C-BE32-E72D297353CC}">
              <c16:uniqueId val="{00000000-4B5F-4F0F-B206-26F5058DA4E0}"/>
            </c:ext>
          </c:extLst>
        </c:ser>
        <c:dLbls>
          <c:showLegendKey val="0"/>
          <c:showVal val="0"/>
          <c:showCatName val="0"/>
          <c:showSerName val="0"/>
          <c:showPercent val="0"/>
          <c:showBubbleSize val="0"/>
        </c:dLbls>
        <c:gapWidth val="219"/>
        <c:overlap val="-27"/>
        <c:axId val="1615795695"/>
        <c:axId val="1488641839"/>
      </c:barChart>
      <c:catAx>
        <c:axId val="16157956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88641839"/>
        <c:crosses val="autoZero"/>
        <c:auto val="1"/>
        <c:lblAlgn val="ctr"/>
        <c:lblOffset val="100"/>
        <c:noMultiLvlLbl val="0"/>
      </c:catAx>
      <c:valAx>
        <c:axId val="148864183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15795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[2.Job-market Sheet Final.xlsx]7.ML!PivotTable4</c:name>
    <c:fmtId val="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APPLIED</a:t>
            </a:r>
            <a:r>
              <a:rPr lang="en-US" baseline="0"/>
              <a:t> FOR ML JOB</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'7.ML'!$B$3</c:f>
              <c:strCache>
                <c:ptCount val="1"/>
                <c:pt idx="0">
                  <c:v>Total</c:v>
                </c:pt>
              </c:strCache>
            </c:strRef>
          </c:tx>
          <c:spPr>
            <a:solidFill>
              <a:schemeClr val="accent2"/>
            </a:solidFill>
            <a:ln>
              <a:noFill/>
            </a:ln>
            <a:effectLst/>
          </c:spPr>
          <c:invertIfNegative val="0"/>
          <c:cat>
            <c:strRef>
              <c:f>'7.ML'!$A$4:$A$205</c:f>
              <c:strCache>
                <c:ptCount val="20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(blank)</c:v>
                </c:pt>
              </c:strCache>
            </c:strRef>
          </c:cat>
          <c:val>
            <c:numRef>
              <c:f>'7.ML'!$B$4:$B$205</c:f>
              <c:numCache>
                <c:formatCode>General</c:formatCode>
                <c:ptCount val="201"/>
                <c:pt idx="0">
                  <c:v>8</c:v>
                </c:pt>
                <c:pt idx="1">
                  <c:v>47</c:v>
                </c:pt>
                <c:pt idx="2">
                  <c:v>60</c:v>
                </c:pt>
                <c:pt idx="3">
                  <c:v>1</c:v>
                </c:pt>
                <c:pt idx="4">
                  <c:v>13</c:v>
                </c:pt>
                <c:pt idx="5">
                  <c:v>0</c:v>
                </c:pt>
                <c:pt idx="6">
                  <c:v>12</c:v>
                </c:pt>
                <c:pt idx="7">
                  <c:v>6</c:v>
                </c:pt>
                <c:pt idx="8">
                  <c:v>2</c:v>
                </c:pt>
                <c:pt idx="9">
                  <c:v>8</c:v>
                </c:pt>
                <c:pt idx="10">
                  <c:v>37</c:v>
                </c:pt>
                <c:pt idx="11">
                  <c:v>8</c:v>
                </c:pt>
                <c:pt idx="12">
                  <c:v>50</c:v>
                </c:pt>
                <c:pt idx="13">
                  <c:v>46</c:v>
                </c:pt>
                <c:pt idx="14">
                  <c:v>7</c:v>
                </c:pt>
                <c:pt idx="15">
                  <c:v>57</c:v>
                </c:pt>
                <c:pt idx="16">
                  <c:v>60</c:v>
                </c:pt>
                <c:pt idx="17">
                  <c:v>8</c:v>
                </c:pt>
                <c:pt idx="18">
                  <c:v>31</c:v>
                </c:pt>
                <c:pt idx="19">
                  <c:v>25</c:v>
                </c:pt>
                <c:pt idx="20">
                  <c:v>29</c:v>
                </c:pt>
                <c:pt idx="21">
                  <c:v>12</c:v>
                </c:pt>
                <c:pt idx="22">
                  <c:v>53</c:v>
                </c:pt>
                <c:pt idx="23">
                  <c:v>16</c:v>
                </c:pt>
                <c:pt idx="24">
                  <c:v>9</c:v>
                </c:pt>
                <c:pt idx="25">
                  <c:v>21</c:v>
                </c:pt>
                <c:pt idx="26">
                  <c:v>12</c:v>
                </c:pt>
                <c:pt idx="27">
                  <c:v>45</c:v>
                </c:pt>
                <c:pt idx="28">
                  <c:v>19</c:v>
                </c:pt>
                <c:pt idx="29">
                  <c:v>60</c:v>
                </c:pt>
                <c:pt idx="30">
                  <c:v>50</c:v>
                </c:pt>
                <c:pt idx="31">
                  <c:v>23</c:v>
                </c:pt>
                <c:pt idx="32">
                  <c:v>23</c:v>
                </c:pt>
                <c:pt idx="33">
                  <c:v>5</c:v>
                </c:pt>
                <c:pt idx="34">
                  <c:v>1</c:v>
                </c:pt>
                <c:pt idx="35">
                  <c:v>8</c:v>
                </c:pt>
                <c:pt idx="36">
                  <c:v>9</c:v>
                </c:pt>
                <c:pt idx="37">
                  <c:v>1</c:v>
                </c:pt>
                <c:pt idx="38">
                  <c:v>30</c:v>
                </c:pt>
                <c:pt idx="39">
                  <c:v>27</c:v>
                </c:pt>
                <c:pt idx="40">
                  <c:v>5</c:v>
                </c:pt>
                <c:pt idx="41">
                  <c:v>35</c:v>
                </c:pt>
                <c:pt idx="42">
                  <c:v>3</c:v>
                </c:pt>
                <c:pt idx="43">
                  <c:v>6</c:v>
                </c:pt>
                <c:pt idx="44">
                  <c:v>58</c:v>
                </c:pt>
                <c:pt idx="45">
                  <c:v>57</c:v>
                </c:pt>
                <c:pt idx="46">
                  <c:v>27</c:v>
                </c:pt>
                <c:pt idx="47">
                  <c:v>21</c:v>
                </c:pt>
                <c:pt idx="48">
                  <c:v>44</c:v>
                </c:pt>
                <c:pt idx="49">
                  <c:v>9</c:v>
                </c:pt>
                <c:pt idx="50">
                  <c:v>2</c:v>
                </c:pt>
                <c:pt idx="51">
                  <c:v>8</c:v>
                </c:pt>
                <c:pt idx="52">
                  <c:v>16</c:v>
                </c:pt>
                <c:pt idx="53">
                  <c:v>54</c:v>
                </c:pt>
                <c:pt idx="54">
                  <c:v>13</c:v>
                </c:pt>
                <c:pt idx="55">
                  <c:v>49</c:v>
                </c:pt>
                <c:pt idx="56">
                  <c:v>12</c:v>
                </c:pt>
                <c:pt idx="57">
                  <c:v>42</c:v>
                </c:pt>
                <c:pt idx="58">
                  <c:v>23</c:v>
                </c:pt>
                <c:pt idx="59">
                  <c:v>59</c:v>
                </c:pt>
                <c:pt idx="60">
                  <c:v>23</c:v>
                </c:pt>
                <c:pt idx="61">
                  <c:v>31</c:v>
                </c:pt>
                <c:pt idx="62">
                  <c:v>9</c:v>
                </c:pt>
                <c:pt idx="63">
                  <c:v>42</c:v>
                </c:pt>
                <c:pt idx="64">
                  <c:v>22</c:v>
                </c:pt>
                <c:pt idx="65">
                  <c:v>8</c:v>
                </c:pt>
                <c:pt idx="66">
                  <c:v>57</c:v>
                </c:pt>
                <c:pt idx="67">
                  <c:v>60</c:v>
                </c:pt>
                <c:pt idx="68">
                  <c:v>26</c:v>
                </c:pt>
                <c:pt idx="69">
                  <c:v>13</c:v>
                </c:pt>
                <c:pt idx="70">
                  <c:v>54</c:v>
                </c:pt>
                <c:pt idx="71">
                  <c:v>33</c:v>
                </c:pt>
                <c:pt idx="72">
                  <c:v>29</c:v>
                </c:pt>
                <c:pt idx="73">
                  <c:v>2</c:v>
                </c:pt>
                <c:pt idx="74">
                  <c:v>14</c:v>
                </c:pt>
                <c:pt idx="75">
                  <c:v>14</c:v>
                </c:pt>
                <c:pt idx="76">
                  <c:v>60</c:v>
                </c:pt>
                <c:pt idx="77">
                  <c:v>52</c:v>
                </c:pt>
                <c:pt idx="78">
                  <c:v>34</c:v>
                </c:pt>
                <c:pt idx="79">
                  <c:v>31</c:v>
                </c:pt>
                <c:pt idx="80">
                  <c:v>44</c:v>
                </c:pt>
                <c:pt idx="81">
                  <c:v>21</c:v>
                </c:pt>
                <c:pt idx="82">
                  <c:v>46</c:v>
                </c:pt>
                <c:pt idx="83">
                  <c:v>57</c:v>
                </c:pt>
                <c:pt idx="84">
                  <c:v>46</c:v>
                </c:pt>
                <c:pt idx="85">
                  <c:v>28</c:v>
                </c:pt>
                <c:pt idx="86">
                  <c:v>22</c:v>
                </c:pt>
                <c:pt idx="87">
                  <c:v>24</c:v>
                </c:pt>
                <c:pt idx="88">
                  <c:v>8</c:v>
                </c:pt>
                <c:pt idx="89">
                  <c:v>11</c:v>
                </c:pt>
                <c:pt idx="90">
                  <c:v>25</c:v>
                </c:pt>
                <c:pt idx="91">
                  <c:v>28</c:v>
                </c:pt>
                <c:pt idx="92">
                  <c:v>15</c:v>
                </c:pt>
                <c:pt idx="93">
                  <c:v>26</c:v>
                </c:pt>
                <c:pt idx="94">
                  <c:v>22</c:v>
                </c:pt>
                <c:pt idx="95">
                  <c:v>4</c:v>
                </c:pt>
                <c:pt idx="96">
                  <c:v>44</c:v>
                </c:pt>
                <c:pt idx="97">
                  <c:v>21</c:v>
                </c:pt>
                <c:pt idx="98">
                  <c:v>39</c:v>
                </c:pt>
                <c:pt idx="99">
                  <c:v>5</c:v>
                </c:pt>
                <c:pt idx="100">
                  <c:v>8</c:v>
                </c:pt>
                <c:pt idx="101">
                  <c:v>47</c:v>
                </c:pt>
                <c:pt idx="102">
                  <c:v>60</c:v>
                </c:pt>
                <c:pt idx="103">
                  <c:v>1</c:v>
                </c:pt>
                <c:pt idx="104">
                  <c:v>13</c:v>
                </c:pt>
                <c:pt idx="105">
                  <c:v>0</c:v>
                </c:pt>
                <c:pt idx="106">
                  <c:v>12</c:v>
                </c:pt>
                <c:pt idx="107">
                  <c:v>6</c:v>
                </c:pt>
                <c:pt idx="108">
                  <c:v>2</c:v>
                </c:pt>
                <c:pt idx="109">
                  <c:v>8</c:v>
                </c:pt>
                <c:pt idx="110">
                  <c:v>37</c:v>
                </c:pt>
                <c:pt idx="111">
                  <c:v>8</c:v>
                </c:pt>
                <c:pt idx="112">
                  <c:v>50</c:v>
                </c:pt>
                <c:pt idx="113">
                  <c:v>46</c:v>
                </c:pt>
                <c:pt idx="114">
                  <c:v>7</c:v>
                </c:pt>
                <c:pt idx="115">
                  <c:v>57</c:v>
                </c:pt>
                <c:pt idx="116">
                  <c:v>60</c:v>
                </c:pt>
                <c:pt idx="117">
                  <c:v>8</c:v>
                </c:pt>
                <c:pt idx="118">
                  <c:v>31</c:v>
                </c:pt>
                <c:pt idx="119">
                  <c:v>25</c:v>
                </c:pt>
                <c:pt idx="120">
                  <c:v>29</c:v>
                </c:pt>
                <c:pt idx="121">
                  <c:v>12</c:v>
                </c:pt>
                <c:pt idx="122">
                  <c:v>53</c:v>
                </c:pt>
                <c:pt idx="123">
                  <c:v>16</c:v>
                </c:pt>
                <c:pt idx="124">
                  <c:v>9</c:v>
                </c:pt>
                <c:pt idx="125">
                  <c:v>21</c:v>
                </c:pt>
                <c:pt idx="126">
                  <c:v>12</c:v>
                </c:pt>
                <c:pt idx="127">
                  <c:v>45</c:v>
                </c:pt>
                <c:pt idx="128">
                  <c:v>19</c:v>
                </c:pt>
                <c:pt idx="129">
                  <c:v>60</c:v>
                </c:pt>
                <c:pt idx="130">
                  <c:v>50</c:v>
                </c:pt>
                <c:pt idx="131">
                  <c:v>23</c:v>
                </c:pt>
                <c:pt idx="132">
                  <c:v>23</c:v>
                </c:pt>
                <c:pt idx="133">
                  <c:v>5</c:v>
                </c:pt>
                <c:pt idx="134">
                  <c:v>1</c:v>
                </c:pt>
                <c:pt idx="135">
                  <c:v>8</c:v>
                </c:pt>
                <c:pt idx="136">
                  <c:v>9</c:v>
                </c:pt>
                <c:pt idx="137">
                  <c:v>1</c:v>
                </c:pt>
                <c:pt idx="138">
                  <c:v>30</c:v>
                </c:pt>
                <c:pt idx="139">
                  <c:v>27</c:v>
                </c:pt>
                <c:pt idx="140">
                  <c:v>5</c:v>
                </c:pt>
                <c:pt idx="141">
                  <c:v>35</c:v>
                </c:pt>
                <c:pt idx="142">
                  <c:v>3</c:v>
                </c:pt>
                <c:pt idx="143">
                  <c:v>6</c:v>
                </c:pt>
                <c:pt idx="144">
                  <c:v>58</c:v>
                </c:pt>
                <c:pt idx="145">
                  <c:v>57</c:v>
                </c:pt>
                <c:pt idx="146">
                  <c:v>27</c:v>
                </c:pt>
                <c:pt idx="147">
                  <c:v>21</c:v>
                </c:pt>
                <c:pt idx="148">
                  <c:v>44</c:v>
                </c:pt>
                <c:pt idx="149">
                  <c:v>9</c:v>
                </c:pt>
                <c:pt idx="150">
                  <c:v>2</c:v>
                </c:pt>
                <c:pt idx="151">
                  <c:v>8</c:v>
                </c:pt>
                <c:pt idx="152">
                  <c:v>16</c:v>
                </c:pt>
                <c:pt idx="153">
                  <c:v>54</c:v>
                </c:pt>
                <c:pt idx="154">
                  <c:v>13</c:v>
                </c:pt>
                <c:pt idx="155">
                  <c:v>49</c:v>
                </c:pt>
                <c:pt idx="156">
                  <c:v>12</c:v>
                </c:pt>
                <c:pt idx="157">
                  <c:v>42</c:v>
                </c:pt>
                <c:pt idx="158">
                  <c:v>23</c:v>
                </c:pt>
                <c:pt idx="159">
                  <c:v>59</c:v>
                </c:pt>
                <c:pt idx="160">
                  <c:v>23</c:v>
                </c:pt>
                <c:pt idx="161">
                  <c:v>31</c:v>
                </c:pt>
                <c:pt idx="162">
                  <c:v>9</c:v>
                </c:pt>
                <c:pt idx="163">
                  <c:v>42</c:v>
                </c:pt>
                <c:pt idx="164">
                  <c:v>22</c:v>
                </c:pt>
                <c:pt idx="165">
                  <c:v>8</c:v>
                </c:pt>
                <c:pt idx="166">
                  <c:v>57</c:v>
                </c:pt>
                <c:pt idx="167">
                  <c:v>60</c:v>
                </c:pt>
                <c:pt idx="168">
                  <c:v>26</c:v>
                </c:pt>
                <c:pt idx="169">
                  <c:v>13</c:v>
                </c:pt>
                <c:pt idx="170">
                  <c:v>54</c:v>
                </c:pt>
                <c:pt idx="171">
                  <c:v>33</c:v>
                </c:pt>
                <c:pt idx="172">
                  <c:v>29</c:v>
                </c:pt>
                <c:pt idx="173">
                  <c:v>2</c:v>
                </c:pt>
                <c:pt idx="174">
                  <c:v>14</c:v>
                </c:pt>
                <c:pt idx="175">
                  <c:v>14</c:v>
                </c:pt>
                <c:pt idx="176">
                  <c:v>60</c:v>
                </c:pt>
                <c:pt idx="177">
                  <c:v>52</c:v>
                </c:pt>
                <c:pt idx="178">
                  <c:v>34</c:v>
                </c:pt>
                <c:pt idx="179">
                  <c:v>31</c:v>
                </c:pt>
                <c:pt idx="180">
                  <c:v>44</c:v>
                </c:pt>
                <c:pt idx="181">
                  <c:v>21</c:v>
                </c:pt>
                <c:pt idx="182">
                  <c:v>46</c:v>
                </c:pt>
                <c:pt idx="183">
                  <c:v>57</c:v>
                </c:pt>
                <c:pt idx="184">
                  <c:v>46</c:v>
                </c:pt>
                <c:pt idx="185">
                  <c:v>28</c:v>
                </c:pt>
                <c:pt idx="186">
                  <c:v>22</c:v>
                </c:pt>
                <c:pt idx="187">
                  <c:v>24</c:v>
                </c:pt>
                <c:pt idx="188">
                  <c:v>8</c:v>
                </c:pt>
                <c:pt idx="189">
                  <c:v>11</c:v>
                </c:pt>
                <c:pt idx="190">
                  <c:v>25</c:v>
                </c:pt>
                <c:pt idx="191">
                  <c:v>28</c:v>
                </c:pt>
                <c:pt idx="192">
                  <c:v>15</c:v>
                </c:pt>
                <c:pt idx="193">
                  <c:v>26</c:v>
                </c:pt>
                <c:pt idx="194">
                  <c:v>22</c:v>
                </c:pt>
                <c:pt idx="195">
                  <c:v>4</c:v>
                </c:pt>
                <c:pt idx="196">
                  <c:v>44</c:v>
                </c:pt>
                <c:pt idx="197">
                  <c:v>21</c:v>
                </c:pt>
                <c:pt idx="198">
                  <c:v>39</c:v>
                </c:pt>
                <c:pt idx="199">
                  <c:v>12</c:v>
                </c:pt>
              </c:numCache>
            </c:numRef>
          </c:val>
          <c:extLst>
            <c:ext xmlns:c16="http://schemas.microsoft.com/office/drawing/2014/chart" uri="{C3380CC4-5D6E-409C-BE32-E72D297353CC}">
              <c16:uniqueId val="{00000000-D7A0-4556-84D5-23A58DDC57A1}"/>
            </c:ext>
          </c:extLst>
        </c:ser>
        <c:dLbls>
          <c:showLegendKey val="0"/>
          <c:showVal val="0"/>
          <c:showCatName val="0"/>
          <c:showSerName val="0"/>
          <c:showPercent val="0"/>
          <c:showBubbleSize val="0"/>
        </c:dLbls>
        <c:gapWidth val="219"/>
        <c:overlap val="-27"/>
        <c:axId val="1574975695"/>
        <c:axId val="1488625615"/>
      </c:barChart>
      <c:catAx>
        <c:axId val="15749756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88625615"/>
        <c:crosses val="autoZero"/>
        <c:auto val="1"/>
        <c:lblAlgn val="ctr"/>
        <c:lblOffset val="100"/>
        <c:noMultiLvlLbl val="0"/>
      </c:catAx>
      <c:valAx>
        <c:axId val="148862561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74975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[2.Job-market Sheet Final.xlsx]8.DATA ENTRY!PivotTable5</c:name>
    <c:fmtId val="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APPLIED</a:t>
            </a:r>
            <a:r>
              <a:rPr lang="en-US" baseline="0"/>
              <a:t> FOR DATA ENTRY</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'8.DATA ENTRY'!$B$3</c:f>
              <c:strCache>
                <c:ptCount val="1"/>
                <c:pt idx="0">
                  <c:v>Total</c:v>
                </c:pt>
              </c:strCache>
            </c:strRef>
          </c:tx>
          <c:spPr>
            <a:solidFill>
              <a:schemeClr val="accent2"/>
            </a:solidFill>
            <a:ln>
              <a:noFill/>
            </a:ln>
            <a:effectLst/>
          </c:spPr>
          <c:invertIfNegative val="0"/>
          <c:cat>
            <c:strRef>
              <c:f>'8.DATA ENTRY'!$A$4:$A$205</c:f>
              <c:strCache>
                <c:ptCount val="20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(blank)</c:v>
                </c:pt>
              </c:strCache>
            </c:strRef>
          </c:cat>
          <c:val>
            <c:numRef>
              <c:f>'8.DATA ENTRY'!$B$4:$B$205</c:f>
              <c:numCache>
                <c:formatCode>General</c:formatCode>
                <c:ptCount val="201"/>
                <c:pt idx="0">
                  <c:v>7</c:v>
                </c:pt>
                <c:pt idx="1">
                  <c:v>2</c:v>
                </c:pt>
                <c:pt idx="2">
                  <c:v>9</c:v>
                </c:pt>
                <c:pt idx="3">
                  <c:v>12</c:v>
                </c:pt>
                <c:pt idx="4">
                  <c:v>1</c:v>
                </c:pt>
                <c:pt idx="5">
                  <c:v>0</c:v>
                </c:pt>
                <c:pt idx="6">
                  <c:v>3</c:v>
                </c:pt>
                <c:pt idx="7">
                  <c:v>1</c:v>
                </c:pt>
                <c:pt idx="8">
                  <c:v>19</c:v>
                </c:pt>
                <c:pt idx="9">
                  <c:v>4</c:v>
                </c:pt>
                <c:pt idx="10">
                  <c:v>28</c:v>
                </c:pt>
                <c:pt idx="11">
                  <c:v>0</c:v>
                </c:pt>
                <c:pt idx="12">
                  <c:v>10</c:v>
                </c:pt>
                <c:pt idx="13">
                  <c:v>34</c:v>
                </c:pt>
                <c:pt idx="14">
                  <c:v>4</c:v>
                </c:pt>
                <c:pt idx="15">
                  <c:v>40</c:v>
                </c:pt>
                <c:pt idx="16">
                  <c:v>22</c:v>
                </c:pt>
                <c:pt idx="17">
                  <c:v>9</c:v>
                </c:pt>
                <c:pt idx="18">
                  <c:v>16</c:v>
                </c:pt>
                <c:pt idx="19">
                  <c:v>29</c:v>
                </c:pt>
                <c:pt idx="20">
                  <c:v>10</c:v>
                </c:pt>
                <c:pt idx="21">
                  <c:v>3</c:v>
                </c:pt>
                <c:pt idx="22">
                  <c:v>7</c:v>
                </c:pt>
                <c:pt idx="23">
                  <c:v>29</c:v>
                </c:pt>
                <c:pt idx="24">
                  <c:v>9</c:v>
                </c:pt>
                <c:pt idx="25">
                  <c:v>3</c:v>
                </c:pt>
                <c:pt idx="26">
                  <c:v>8</c:v>
                </c:pt>
                <c:pt idx="27">
                  <c:v>20</c:v>
                </c:pt>
                <c:pt idx="28">
                  <c:v>28</c:v>
                </c:pt>
                <c:pt idx="29">
                  <c:v>7</c:v>
                </c:pt>
                <c:pt idx="30">
                  <c:v>4</c:v>
                </c:pt>
                <c:pt idx="31">
                  <c:v>35</c:v>
                </c:pt>
                <c:pt idx="32">
                  <c:v>5</c:v>
                </c:pt>
                <c:pt idx="33">
                  <c:v>6</c:v>
                </c:pt>
                <c:pt idx="34">
                  <c:v>23</c:v>
                </c:pt>
                <c:pt idx="35">
                  <c:v>21</c:v>
                </c:pt>
                <c:pt idx="36">
                  <c:v>13</c:v>
                </c:pt>
                <c:pt idx="37">
                  <c:v>7</c:v>
                </c:pt>
                <c:pt idx="38">
                  <c:v>3</c:v>
                </c:pt>
                <c:pt idx="39">
                  <c:v>22</c:v>
                </c:pt>
                <c:pt idx="40">
                  <c:v>11</c:v>
                </c:pt>
                <c:pt idx="41">
                  <c:v>4</c:v>
                </c:pt>
                <c:pt idx="42">
                  <c:v>28</c:v>
                </c:pt>
                <c:pt idx="43">
                  <c:v>4</c:v>
                </c:pt>
                <c:pt idx="44">
                  <c:v>34</c:v>
                </c:pt>
                <c:pt idx="45">
                  <c:v>3</c:v>
                </c:pt>
                <c:pt idx="46">
                  <c:v>9</c:v>
                </c:pt>
                <c:pt idx="47">
                  <c:v>6</c:v>
                </c:pt>
                <c:pt idx="48">
                  <c:v>22</c:v>
                </c:pt>
                <c:pt idx="49">
                  <c:v>9</c:v>
                </c:pt>
                <c:pt idx="50">
                  <c:v>2</c:v>
                </c:pt>
                <c:pt idx="51">
                  <c:v>30</c:v>
                </c:pt>
                <c:pt idx="52">
                  <c:v>21</c:v>
                </c:pt>
                <c:pt idx="53">
                  <c:v>40</c:v>
                </c:pt>
                <c:pt idx="54">
                  <c:v>8</c:v>
                </c:pt>
                <c:pt idx="55">
                  <c:v>3</c:v>
                </c:pt>
                <c:pt idx="56">
                  <c:v>22</c:v>
                </c:pt>
                <c:pt idx="57">
                  <c:v>25</c:v>
                </c:pt>
                <c:pt idx="58">
                  <c:v>6</c:v>
                </c:pt>
                <c:pt idx="59">
                  <c:v>9</c:v>
                </c:pt>
                <c:pt idx="60">
                  <c:v>7</c:v>
                </c:pt>
                <c:pt idx="61">
                  <c:v>25</c:v>
                </c:pt>
                <c:pt idx="62">
                  <c:v>8</c:v>
                </c:pt>
                <c:pt idx="63">
                  <c:v>6</c:v>
                </c:pt>
                <c:pt idx="64">
                  <c:v>29</c:v>
                </c:pt>
                <c:pt idx="65">
                  <c:v>8</c:v>
                </c:pt>
                <c:pt idx="66">
                  <c:v>5</c:v>
                </c:pt>
                <c:pt idx="67">
                  <c:v>6</c:v>
                </c:pt>
                <c:pt idx="68">
                  <c:v>3</c:v>
                </c:pt>
                <c:pt idx="69">
                  <c:v>9</c:v>
                </c:pt>
                <c:pt idx="70">
                  <c:v>4</c:v>
                </c:pt>
                <c:pt idx="71">
                  <c:v>8</c:v>
                </c:pt>
                <c:pt idx="72">
                  <c:v>6</c:v>
                </c:pt>
                <c:pt idx="73">
                  <c:v>10</c:v>
                </c:pt>
                <c:pt idx="74">
                  <c:v>2</c:v>
                </c:pt>
                <c:pt idx="75">
                  <c:v>27</c:v>
                </c:pt>
                <c:pt idx="76">
                  <c:v>30</c:v>
                </c:pt>
                <c:pt idx="77">
                  <c:v>2</c:v>
                </c:pt>
                <c:pt idx="78">
                  <c:v>0</c:v>
                </c:pt>
                <c:pt idx="79">
                  <c:v>4</c:v>
                </c:pt>
                <c:pt idx="80">
                  <c:v>6</c:v>
                </c:pt>
                <c:pt idx="81">
                  <c:v>7</c:v>
                </c:pt>
                <c:pt idx="82">
                  <c:v>22</c:v>
                </c:pt>
                <c:pt idx="83">
                  <c:v>40</c:v>
                </c:pt>
                <c:pt idx="84">
                  <c:v>0</c:v>
                </c:pt>
                <c:pt idx="85">
                  <c:v>3</c:v>
                </c:pt>
                <c:pt idx="86">
                  <c:v>9</c:v>
                </c:pt>
                <c:pt idx="87">
                  <c:v>7</c:v>
                </c:pt>
                <c:pt idx="88">
                  <c:v>8</c:v>
                </c:pt>
                <c:pt idx="89">
                  <c:v>4</c:v>
                </c:pt>
                <c:pt idx="90">
                  <c:v>21</c:v>
                </c:pt>
                <c:pt idx="91">
                  <c:v>5</c:v>
                </c:pt>
                <c:pt idx="92">
                  <c:v>33</c:v>
                </c:pt>
                <c:pt idx="93">
                  <c:v>7</c:v>
                </c:pt>
                <c:pt idx="94">
                  <c:v>3</c:v>
                </c:pt>
                <c:pt idx="95">
                  <c:v>11</c:v>
                </c:pt>
                <c:pt idx="96">
                  <c:v>36</c:v>
                </c:pt>
                <c:pt idx="97">
                  <c:v>39</c:v>
                </c:pt>
                <c:pt idx="98">
                  <c:v>22</c:v>
                </c:pt>
                <c:pt idx="99">
                  <c:v>11</c:v>
                </c:pt>
                <c:pt idx="100">
                  <c:v>0</c:v>
                </c:pt>
                <c:pt idx="101">
                  <c:v>5</c:v>
                </c:pt>
                <c:pt idx="102">
                  <c:v>7</c:v>
                </c:pt>
                <c:pt idx="103">
                  <c:v>3</c:v>
                </c:pt>
                <c:pt idx="104">
                  <c:v>8</c:v>
                </c:pt>
                <c:pt idx="105">
                  <c:v>2</c:v>
                </c:pt>
                <c:pt idx="106">
                  <c:v>9</c:v>
                </c:pt>
                <c:pt idx="107">
                  <c:v>1</c:v>
                </c:pt>
                <c:pt idx="108">
                  <c:v>4</c:v>
                </c:pt>
                <c:pt idx="109">
                  <c:v>6</c:v>
                </c:pt>
                <c:pt idx="110">
                  <c:v>5</c:v>
                </c:pt>
                <c:pt idx="111">
                  <c:v>0</c:v>
                </c:pt>
                <c:pt idx="112">
                  <c:v>11</c:v>
                </c:pt>
                <c:pt idx="113">
                  <c:v>33</c:v>
                </c:pt>
                <c:pt idx="114">
                  <c:v>27</c:v>
                </c:pt>
                <c:pt idx="115">
                  <c:v>28</c:v>
                </c:pt>
                <c:pt idx="116">
                  <c:v>39</c:v>
                </c:pt>
                <c:pt idx="117">
                  <c:v>32</c:v>
                </c:pt>
                <c:pt idx="118">
                  <c:v>35</c:v>
                </c:pt>
                <c:pt idx="119">
                  <c:v>36</c:v>
                </c:pt>
                <c:pt idx="120">
                  <c:v>22</c:v>
                </c:pt>
                <c:pt idx="121">
                  <c:v>27</c:v>
                </c:pt>
                <c:pt idx="122">
                  <c:v>29</c:v>
                </c:pt>
                <c:pt idx="123">
                  <c:v>28</c:v>
                </c:pt>
                <c:pt idx="124">
                  <c:v>24</c:v>
                </c:pt>
                <c:pt idx="125">
                  <c:v>26</c:v>
                </c:pt>
                <c:pt idx="126">
                  <c:v>20</c:v>
                </c:pt>
                <c:pt idx="127">
                  <c:v>40</c:v>
                </c:pt>
                <c:pt idx="128">
                  <c:v>11</c:v>
                </c:pt>
                <c:pt idx="129">
                  <c:v>37</c:v>
                </c:pt>
                <c:pt idx="130">
                  <c:v>32</c:v>
                </c:pt>
                <c:pt idx="131">
                  <c:v>35</c:v>
                </c:pt>
                <c:pt idx="132">
                  <c:v>20</c:v>
                </c:pt>
                <c:pt idx="133">
                  <c:v>0</c:v>
                </c:pt>
                <c:pt idx="134">
                  <c:v>8</c:v>
                </c:pt>
                <c:pt idx="135">
                  <c:v>7</c:v>
                </c:pt>
                <c:pt idx="136">
                  <c:v>17</c:v>
                </c:pt>
                <c:pt idx="137">
                  <c:v>22</c:v>
                </c:pt>
                <c:pt idx="138">
                  <c:v>29</c:v>
                </c:pt>
                <c:pt idx="139">
                  <c:v>33</c:v>
                </c:pt>
                <c:pt idx="140">
                  <c:v>14</c:v>
                </c:pt>
                <c:pt idx="141">
                  <c:v>20</c:v>
                </c:pt>
                <c:pt idx="142">
                  <c:v>18</c:v>
                </c:pt>
                <c:pt idx="143">
                  <c:v>33</c:v>
                </c:pt>
                <c:pt idx="144">
                  <c:v>40</c:v>
                </c:pt>
                <c:pt idx="145">
                  <c:v>3</c:v>
                </c:pt>
                <c:pt idx="146">
                  <c:v>0</c:v>
                </c:pt>
                <c:pt idx="147">
                  <c:v>7</c:v>
                </c:pt>
                <c:pt idx="148">
                  <c:v>9</c:v>
                </c:pt>
                <c:pt idx="149">
                  <c:v>14</c:v>
                </c:pt>
                <c:pt idx="150">
                  <c:v>28</c:v>
                </c:pt>
                <c:pt idx="151">
                  <c:v>36</c:v>
                </c:pt>
                <c:pt idx="152">
                  <c:v>40</c:v>
                </c:pt>
                <c:pt idx="153">
                  <c:v>20</c:v>
                </c:pt>
                <c:pt idx="154">
                  <c:v>10</c:v>
                </c:pt>
                <c:pt idx="155">
                  <c:v>2</c:v>
                </c:pt>
                <c:pt idx="156">
                  <c:v>0</c:v>
                </c:pt>
                <c:pt idx="157">
                  <c:v>4</c:v>
                </c:pt>
                <c:pt idx="158">
                  <c:v>6</c:v>
                </c:pt>
                <c:pt idx="159">
                  <c:v>2</c:v>
                </c:pt>
                <c:pt idx="160">
                  <c:v>1</c:v>
                </c:pt>
                <c:pt idx="161">
                  <c:v>9</c:v>
                </c:pt>
                <c:pt idx="162">
                  <c:v>6</c:v>
                </c:pt>
                <c:pt idx="163">
                  <c:v>7</c:v>
                </c:pt>
                <c:pt idx="164">
                  <c:v>22</c:v>
                </c:pt>
                <c:pt idx="165">
                  <c:v>29</c:v>
                </c:pt>
                <c:pt idx="166">
                  <c:v>22</c:v>
                </c:pt>
                <c:pt idx="167">
                  <c:v>30</c:v>
                </c:pt>
                <c:pt idx="168">
                  <c:v>37</c:v>
                </c:pt>
                <c:pt idx="169">
                  <c:v>32</c:v>
                </c:pt>
                <c:pt idx="170">
                  <c:v>10</c:v>
                </c:pt>
                <c:pt idx="171">
                  <c:v>0</c:v>
                </c:pt>
                <c:pt idx="172">
                  <c:v>1</c:v>
                </c:pt>
                <c:pt idx="173">
                  <c:v>3</c:v>
                </c:pt>
                <c:pt idx="174">
                  <c:v>13</c:v>
                </c:pt>
                <c:pt idx="175">
                  <c:v>1</c:v>
                </c:pt>
                <c:pt idx="176">
                  <c:v>5</c:v>
                </c:pt>
                <c:pt idx="177">
                  <c:v>4</c:v>
                </c:pt>
                <c:pt idx="178">
                  <c:v>7</c:v>
                </c:pt>
                <c:pt idx="179">
                  <c:v>17</c:v>
                </c:pt>
                <c:pt idx="180">
                  <c:v>6</c:v>
                </c:pt>
                <c:pt idx="181">
                  <c:v>7</c:v>
                </c:pt>
                <c:pt idx="182">
                  <c:v>40</c:v>
                </c:pt>
                <c:pt idx="183">
                  <c:v>0</c:v>
                </c:pt>
                <c:pt idx="184">
                  <c:v>12</c:v>
                </c:pt>
                <c:pt idx="185">
                  <c:v>7</c:v>
                </c:pt>
                <c:pt idx="186">
                  <c:v>0</c:v>
                </c:pt>
                <c:pt idx="187">
                  <c:v>7</c:v>
                </c:pt>
                <c:pt idx="188">
                  <c:v>6</c:v>
                </c:pt>
                <c:pt idx="189">
                  <c:v>21</c:v>
                </c:pt>
                <c:pt idx="190">
                  <c:v>33</c:v>
                </c:pt>
                <c:pt idx="191">
                  <c:v>4</c:v>
                </c:pt>
                <c:pt idx="192">
                  <c:v>8</c:v>
                </c:pt>
                <c:pt idx="193">
                  <c:v>6</c:v>
                </c:pt>
                <c:pt idx="194">
                  <c:v>20</c:v>
                </c:pt>
                <c:pt idx="195">
                  <c:v>30</c:v>
                </c:pt>
                <c:pt idx="196">
                  <c:v>3</c:v>
                </c:pt>
                <c:pt idx="197">
                  <c:v>9</c:v>
                </c:pt>
                <c:pt idx="198">
                  <c:v>5</c:v>
                </c:pt>
                <c:pt idx="199">
                  <c:v>9</c:v>
                </c:pt>
              </c:numCache>
            </c:numRef>
          </c:val>
          <c:extLst>
            <c:ext xmlns:c16="http://schemas.microsoft.com/office/drawing/2014/chart" uri="{C3380CC4-5D6E-409C-BE32-E72D297353CC}">
              <c16:uniqueId val="{00000000-416B-4282-B5DD-3B1B198F674A}"/>
            </c:ext>
          </c:extLst>
        </c:ser>
        <c:dLbls>
          <c:showLegendKey val="0"/>
          <c:showVal val="0"/>
          <c:showCatName val="0"/>
          <c:showSerName val="0"/>
          <c:showPercent val="0"/>
          <c:showBubbleSize val="0"/>
        </c:dLbls>
        <c:gapWidth val="219"/>
        <c:overlap val="-27"/>
        <c:axId val="1495295999"/>
        <c:axId val="1496388303"/>
      </c:barChart>
      <c:catAx>
        <c:axId val="14952959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96388303"/>
        <c:crosses val="autoZero"/>
        <c:auto val="1"/>
        <c:lblAlgn val="ctr"/>
        <c:lblOffset val="100"/>
        <c:noMultiLvlLbl val="0"/>
      </c:catAx>
      <c:valAx>
        <c:axId val="149638830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9529599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[2.Job-market Sheet Final.xlsx]9.ANGULAR!PivotTable6</c:name>
    <c:fmtId val="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APPLIED</a:t>
            </a:r>
            <a:r>
              <a:rPr lang="en-US" baseline="0"/>
              <a:t> FOR ANGULAR JOB</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'9.ANGULAR'!$B$3</c:f>
              <c:strCache>
                <c:ptCount val="1"/>
                <c:pt idx="0">
                  <c:v>Total</c:v>
                </c:pt>
              </c:strCache>
            </c:strRef>
          </c:tx>
          <c:spPr>
            <a:solidFill>
              <a:schemeClr val="accent2"/>
            </a:solidFill>
            <a:ln>
              <a:noFill/>
            </a:ln>
            <a:effectLst/>
          </c:spPr>
          <c:invertIfNegative val="0"/>
          <c:cat>
            <c:strRef>
              <c:f>'9.ANGULAR'!$A$4:$A$205</c:f>
              <c:strCache>
                <c:ptCount val="20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(blank)</c:v>
                </c:pt>
              </c:strCache>
            </c:strRef>
          </c:cat>
          <c:val>
            <c:numRef>
              <c:f>'9.ANGULAR'!$B$4:$B$205</c:f>
              <c:numCache>
                <c:formatCode>General</c:formatCode>
                <c:ptCount val="201"/>
                <c:pt idx="0">
                  <c:v>1</c:v>
                </c:pt>
                <c:pt idx="1">
                  <c:v>7</c:v>
                </c:pt>
                <c:pt idx="2">
                  <c:v>9</c:v>
                </c:pt>
                <c:pt idx="3">
                  <c:v>2</c:v>
                </c:pt>
                <c:pt idx="4">
                  <c:v>13</c:v>
                </c:pt>
                <c:pt idx="5">
                  <c:v>8</c:v>
                </c:pt>
                <c:pt idx="6">
                  <c:v>0</c:v>
                </c:pt>
                <c:pt idx="7">
                  <c:v>9</c:v>
                </c:pt>
                <c:pt idx="8">
                  <c:v>7</c:v>
                </c:pt>
                <c:pt idx="9">
                  <c:v>22</c:v>
                </c:pt>
                <c:pt idx="10">
                  <c:v>14</c:v>
                </c:pt>
                <c:pt idx="11">
                  <c:v>29</c:v>
                </c:pt>
                <c:pt idx="12">
                  <c:v>30</c:v>
                </c:pt>
                <c:pt idx="13">
                  <c:v>2</c:v>
                </c:pt>
                <c:pt idx="14">
                  <c:v>0</c:v>
                </c:pt>
                <c:pt idx="15">
                  <c:v>1</c:v>
                </c:pt>
                <c:pt idx="16">
                  <c:v>0</c:v>
                </c:pt>
                <c:pt idx="17">
                  <c:v>0</c:v>
                </c:pt>
                <c:pt idx="18">
                  <c:v>0</c:v>
                </c:pt>
                <c:pt idx="19">
                  <c:v>0</c:v>
                </c:pt>
                <c:pt idx="20">
                  <c:v>0</c:v>
                </c:pt>
                <c:pt idx="21">
                  <c:v>0</c:v>
                </c:pt>
                <c:pt idx="22">
                  <c:v>8</c:v>
                </c:pt>
                <c:pt idx="23">
                  <c:v>7</c:v>
                </c:pt>
                <c:pt idx="24">
                  <c:v>9</c:v>
                </c:pt>
                <c:pt idx="25">
                  <c:v>4</c:v>
                </c:pt>
                <c:pt idx="26">
                  <c:v>3</c:v>
                </c:pt>
                <c:pt idx="27">
                  <c:v>0</c:v>
                </c:pt>
                <c:pt idx="28">
                  <c:v>0</c:v>
                </c:pt>
                <c:pt idx="29">
                  <c:v>0</c:v>
                </c:pt>
                <c:pt idx="30">
                  <c:v>9</c:v>
                </c:pt>
                <c:pt idx="31">
                  <c:v>4</c:v>
                </c:pt>
                <c:pt idx="32">
                  <c:v>8</c:v>
                </c:pt>
                <c:pt idx="33">
                  <c:v>9</c:v>
                </c:pt>
                <c:pt idx="34">
                  <c:v>7</c:v>
                </c:pt>
                <c:pt idx="35">
                  <c:v>14</c:v>
                </c:pt>
                <c:pt idx="36">
                  <c:v>18</c:v>
                </c:pt>
                <c:pt idx="37">
                  <c:v>30</c:v>
                </c:pt>
                <c:pt idx="38">
                  <c:v>27</c:v>
                </c:pt>
                <c:pt idx="39">
                  <c:v>29</c:v>
                </c:pt>
                <c:pt idx="40">
                  <c:v>22</c:v>
                </c:pt>
                <c:pt idx="41">
                  <c:v>10</c:v>
                </c:pt>
                <c:pt idx="42">
                  <c:v>5</c:v>
                </c:pt>
                <c:pt idx="43">
                  <c:v>19</c:v>
                </c:pt>
                <c:pt idx="44">
                  <c:v>29</c:v>
                </c:pt>
                <c:pt idx="45">
                  <c:v>30</c:v>
                </c:pt>
                <c:pt idx="46">
                  <c:v>10</c:v>
                </c:pt>
                <c:pt idx="47">
                  <c:v>0</c:v>
                </c:pt>
                <c:pt idx="48">
                  <c:v>0</c:v>
                </c:pt>
                <c:pt idx="49">
                  <c:v>2</c:v>
                </c:pt>
                <c:pt idx="50">
                  <c:v>3</c:v>
                </c:pt>
                <c:pt idx="51">
                  <c:v>4</c:v>
                </c:pt>
                <c:pt idx="52">
                  <c:v>2</c:v>
                </c:pt>
                <c:pt idx="53">
                  <c:v>7</c:v>
                </c:pt>
                <c:pt idx="54">
                  <c:v>2</c:v>
                </c:pt>
                <c:pt idx="55">
                  <c:v>0</c:v>
                </c:pt>
                <c:pt idx="56">
                  <c:v>0</c:v>
                </c:pt>
                <c:pt idx="57">
                  <c:v>0</c:v>
                </c:pt>
                <c:pt idx="58">
                  <c:v>0</c:v>
                </c:pt>
                <c:pt idx="59">
                  <c:v>0</c:v>
                </c:pt>
                <c:pt idx="60">
                  <c:v>0</c:v>
                </c:pt>
                <c:pt idx="61">
                  <c:v>0</c:v>
                </c:pt>
                <c:pt idx="62">
                  <c:v>3</c:v>
                </c:pt>
                <c:pt idx="63">
                  <c:v>9</c:v>
                </c:pt>
                <c:pt idx="64">
                  <c:v>7</c:v>
                </c:pt>
                <c:pt idx="65">
                  <c:v>22</c:v>
                </c:pt>
                <c:pt idx="66">
                  <c:v>30</c:v>
                </c:pt>
                <c:pt idx="67">
                  <c:v>12</c:v>
                </c:pt>
                <c:pt idx="68">
                  <c:v>14</c:v>
                </c:pt>
                <c:pt idx="69">
                  <c:v>16</c:v>
                </c:pt>
                <c:pt idx="70">
                  <c:v>18</c:v>
                </c:pt>
                <c:pt idx="71">
                  <c:v>17</c:v>
                </c:pt>
                <c:pt idx="72">
                  <c:v>13</c:v>
                </c:pt>
                <c:pt idx="73">
                  <c:v>28</c:v>
                </c:pt>
                <c:pt idx="74">
                  <c:v>22</c:v>
                </c:pt>
                <c:pt idx="75">
                  <c:v>26</c:v>
                </c:pt>
                <c:pt idx="76">
                  <c:v>30</c:v>
                </c:pt>
                <c:pt idx="77">
                  <c:v>0</c:v>
                </c:pt>
                <c:pt idx="78">
                  <c:v>8</c:v>
                </c:pt>
                <c:pt idx="79">
                  <c:v>9</c:v>
                </c:pt>
                <c:pt idx="80">
                  <c:v>7</c:v>
                </c:pt>
                <c:pt idx="81">
                  <c:v>3</c:v>
                </c:pt>
                <c:pt idx="82">
                  <c:v>11</c:v>
                </c:pt>
                <c:pt idx="83">
                  <c:v>3</c:v>
                </c:pt>
                <c:pt idx="84">
                  <c:v>20</c:v>
                </c:pt>
                <c:pt idx="85">
                  <c:v>6</c:v>
                </c:pt>
                <c:pt idx="86">
                  <c:v>7</c:v>
                </c:pt>
                <c:pt idx="87">
                  <c:v>6</c:v>
                </c:pt>
                <c:pt idx="88">
                  <c:v>7</c:v>
                </c:pt>
                <c:pt idx="89">
                  <c:v>0</c:v>
                </c:pt>
                <c:pt idx="90">
                  <c:v>30</c:v>
                </c:pt>
                <c:pt idx="91">
                  <c:v>2</c:v>
                </c:pt>
                <c:pt idx="92">
                  <c:v>22</c:v>
                </c:pt>
                <c:pt idx="93">
                  <c:v>3</c:v>
                </c:pt>
                <c:pt idx="94">
                  <c:v>2</c:v>
                </c:pt>
                <c:pt idx="95">
                  <c:v>0</c:v>
                </c:pt>
                <c:pt idx="96">
                  <c:v>14</c:v>
                </c:pt>
                <c:pt idx="97">
                  <c:v>15</c:v>
                </c:pt>
                <c:pt idx="98">
                  <c:v>0</c:v>
                </c:pt>
                <c:pt idx="99">
                  <c:v>0</c:v>
                </c:pt>
                <c:pt idx="100">
                  <c:v>4</c:v>
                </c:pt>
                <c:pt idx="101">
                  <c:v>7</c:v>
                </c:pt>
                <c:pt idx="102">
                  <c:v>8</c:v>
                </c:pt>
                <c:pt idx="103">
                  <c:v>30</c:v>
                </c:pt>
                <c:pt idx="104">
                  <c:v>22</c:v>
                </c:pt>
                <c:pt idx="105">
                  <c:v>20</c:v>
                </c:pt>
                <c:pt idx="106">
                  <c:v>12</c:v>
                </c:pt>
                <c:pt idx="107">
                  <c:v>9</c:v>
                </c:pt>
                <c:pt idx="108">
                  <c:v>22</c:v>
                </c:pt>
                <c:pt idx="109">
                  <c:v>29</c:v>
                </c:pt>
                <c:pt idx="110">
                  <c:v>0</c:v>
                </c:pt>
                <c:pt idx="111">
                  <c:v>5</c:v>
                </c:pt>
                <c:pt idx="112">
                  <c:v>10</c:v>
                </c:pt>
                <c:pt idx="113">
                  <c:v>28</c:v>
                </c:pt>
                <c:pt idx="114">
                  <c:v>8</c:v>
                </c:pt>
                <c:pt idx="115">
                  <c:v>9</c:v>
                </c:pt>
                <c:pt idx="116">
                  <c:v>7</c:v>
                </c:pt>
                <c:pt idx="117">
                  <c:v>22</c:v>
                </c:pt>
                <c:pt idx="118">
                  <c:v>3</c:v>
                </c:pt>
                <c:pt idx="119">
                  <c:v>30</c:v>
                </c:pt>
                <c:pt idx="120">
                  <c:v>6</c:v>
                </c:pt>
                <c:pt idx="121">
                  <c:v>1</c:v>
                </c:pt>
                <c:pt idx="122">
                  <c:v>23</c:v>
                </c:pt>
                <c:pt idx="123">
                  <c:v>12</c:v>
                </c:pt>
                <c:pt idx="124">
                  <c:v>2</c:v>
                </c:pt>
                <c:pt idx="125">
                  <c:v>1</c:v>
                </c:pt>
                <c:pt idx="126">
                  <c:v>0</c:v>
                </c:pt>
                <c:pt idx="127">
                  <c:v>8</c:v>
                </c:pt>
                <c:pt idx="128">
                  <c:v>30</c:v>
                </c:pt>
                <c:pt idx="129">
                  <c:v>8</c:v>
                </c:pt>
                <c:pt idx="130">
                  <c:v>7</c:v>
                </c:pt>
                <c:pt idx="131">
                  <c:v>8</c:v>
                </c:pt>
                <c:pt idx="132">
                  <c:v>9</c:v>
                </c:pt>
                <c:pt idx="133">
                  <c:v>16</c:v>
                </c:pt>
                <c:pt idx="134">
                  <c:v>30</c:v>
                </c:pt>
                <c:pt idx="135">
                  <c:v>13</c:v>
                </c:pt>
                <c:pt idx="136">
                  <c:v>3</c:v>
                </c:pt>
                <c:pt idx="137">
                  <c:v>7</c:v>
                </c:pt>
                <c:pt idx="138">
                  <c:v>0</c:v>
                </c:pt>
                <c:pt idx="139">
                  <c:v>29</c:v>
                </c:pt>
                <c:pt idx="140">
                  <c:v>4</c:v>
                </c:pt>
                <c:pt idx="141">
                  <c:v>9</c:v>
                </c:pt>
                <c:pt idx="142">
                  <c:v>7</c:v>
                </c:pt>
                <c:pt idx="143">
                  <c:v>32</c:v>
                </c:pt>
                <c:pt idx="144">
                  <c:v>6</c:v>
                </c:pt>
                <c:pt idx="145">
                  <c:v>9</c:v>
                </c:pt>
                <c:pt idx="146">
                  <c:v>2</c:v>
                </c:pt>
                <c:pt idx="147">
                  <c:v>25</c:v>
                </c:pt>
                <c:pt idx="148">
                  <c:v>5</c:v>
                </c:pt>
                <c:pt idx="149">
                  <c:v>9</c:v>
                </c:pt>
                <c:pt idx="150">
                  <c:v>5</c:v>
                </c:pt>
                <c:pt idx="151">
                  <c:v>30</c:v>
                </c:pt>
                <c:pt idx="152">
                  <c:v>28</c:v>
                </c:pt>
                <c:pt idx="153">
                  <c:v>4</c:v>
                </c:pt>
                <c:pt idx="154">
                  <c:v>9</c:v>
                </c:pt>
                <c:pt idx="155">
                  <c:v>4</c:v>
                </c:pt>
                <c:pt idx="156">
                  <c:v>12</c:v>
                </c:pt>
                <c:pt idx="157">
                  <c:v>4</c:v>
                </c:pt>
                <c:pt idx="158">
                  <c:v>27</c:v>
                </c:pt>
                <c:pt idx="159">
                  <c:v>9</c:v>
                </c:pt>
                <c:pt idx="160">
                  <c:v>7</c:v>
                </c:pt>
                <c:pt idx="161">
                  <c:v>6</c:v>
                </c:pt>
                <c:pt idx="162">
                  <c:v>1</c:v>
                </c:pt>
                <c:pt idx="163">
                  <c:v>20</c:v>
                </c:pt>
                <c:pt idx="164">
                  <c:v>9</c:v>
                </c:pt>
                <c:pt idx="165">
                  <c:v>3</c:v>
                </c:pt>
                <c:pt idx="166">
                  <c:v>9</c:v>
                </c:pt>
                <c:pt idx="167">
                  <c:v>17</c:v>
                </c:pt>
                <c:pt idx="168">
                  <c:v>30</c:v>
                </c:pt>
                <c:pt idx="169">
                  <c:v>12</c:v>
                </c:pt>
                <c:pt idx="170">
                  <c:v>0</c:v>
                </c:pt>
                <c:pt idx="171">
                  <c:v>28</c:v>
                </c:pt>
                <c:pt idx="172">
                  <c:v>30</c:v>
                </c:pt>
                <c:pt idx="173">
                  <c:v>4</c:v>
                </c:pt>
                <c:pt idx="174">
                  <c:v>13</c:v>
                </c:pt>
                <c:pt idx="175">
                  <c:v>35</c:v>
                </c:pt>
                <c:pt idx="176">
                  <c:v>20</c:v>
                </c:pt>
                <c:pt idx="177">
                  <c:v>21</c:v>
                </c:pt>
                <c:pt idx="178">
                  <c:v>26</c:v>
                </c:pt>
                <c:pt idx="179">
                  <c:v>3</c:v>
                </c:pt>
                <c:pt idx="180">
                  <c:v>30</c:v>
                </c:pt>
                <c:pt idx="181">
                  <c:v>4</c:v>
                </c:pt>
                <c:pt idx="182">
                  <c:v>11</c:v>
                </c:pt>
                <c:pt idx="183">
                  <c:v>7</c:v>
                </c:pt>
                <c:pt idx="184">
                  <c:v>9</c:v>
                </c:pt>
                <c:pt idx="185">
                  <c:v>0</c:v>
                </c:pt>
                <c:pt idx="186">
                  <c:v>6</c:v>
                </c:pt>
                <c:pt idx="187">
                  <c:v>1</c:v>
                </c:pt>
                <c:pt idx="188">
                  <c:v>5</c:v>
                </c:pt>
                <c:pt idx="189">
                  <c:v>7</c:v>
                </c:pt>
                <c:pt idx="190">
                  <c:v>2</c:v>
                </c:pt>
                <c:pt idx="191">
                  <c:v>1</c:v>
                </c:pt>
                <c:pt idx="192">
                  <c:v>25</c:v>
                </c:pt>
                <c:pt idx="193">
                  <c:v>30</c:v>
                </c:pt>
                <c:pt idx="194">
                  <c:v>4</c:v>
                </c:pt>
                <c:pt idx="195">
                  <c:v>13</c:v>
                </c:pt>
                <c:pt idx="196">
                  <c:v>24</c:v>
                </c:pt>
                <c:pt idx="197">
                  <c:v>18</c:v>
                </c:pt>
                <c:pt idx="198">
                  <c:v>30</c:v>
                </c:pt>
                <c:pt idx="199">
                  <c:v>0</c:v>
                </c:pt>
              </c:numCache>
            </c:numRef>
          </c:val>
          <c:extLst>
            <c:ext xmlns:c16="http://schemas.microsoft.com/office/drawing/2014/chart" uri="{C3380CC4-5D6E-409C-BE32-E72D297353CC}">
              <c16:uniqueId val="{00000000-E6AE-492B-A48D-9F8B78D142CC}"/>
            </c:ext>
          </c:extLst>
        </c:ser>
        <c:dLbls>
          <c:showLegendKey val="0"/>
          <c:showVal val="0"/>
          <c:showCatName val="0"/>
          <c:showSerName val="0"/>
          <c:showPercent val="0"/>
          <c:showBubbleSize val="0"/>
        </c:dLbls>
        <c:gapWidth val="219"/>
        <c:overlap val="-27"/>
        <c:axId val="1631570991"/>
        <c:axId val="1496385807"/>
      </c:barChart>
      <c:catAx>
        <c:axId val="163157099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96385807"/>
        <c:crosses val="autoZero"/>
        <c:auto val="1"/>
        <c:lblAlgn val="ctr"/>
        <c:lblOffset val="100"/>
        <c:noMultiLvlLbl val="0"/>
      </c:catAx>
      <c:valAx>
        <c:axId val="149638580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3157099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8/31/2019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8/31/2019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8/31/2019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8/31/2019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datasets?search=data+science+jobs" TargetMode="External"/><Relationship Id="rId2" Type="http://schemas.openxmlformats.org/officeDocument/2006/relationships/hyperlink" Target="https://www.kaggle.com/sl6149/data-scientist-job-market-in-the-us#fulltimeSEA.csv"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5AD88-3482-4EF4-9AC1-0B7B93063CFC}"/>
              </a:ext>
            </a:extLst>
          </p:cNvPr>
          <p:cNvSpPr>
            <a:spLocks noGrp="1"/>
          </p:cNvSpPr>
          <p:nvPr>
            <p:ph type="ctrTitle"/>
          </p:nvPr>
        </p:nvSpPr>
        <p:spPr/>
        <p:txBody>
          <a:bodyPr/>
          <a:lstStyle/>
          <a:p>
            <a:r>
              <a:rPr lang="en-US" dirty="0"/>
              <a:t>Job market in us</a:t>
            </a:r>
          </a:p>
        </p:txBody>
      </p:sp>
    </p:spTree>
    <p:extLst>
      <p:ext uri="{BB962C8B-B14F-4D97-AF65-F5344CB8AC3E}">
        <p14:creationId xmlns:p14="http://schemas.microsoft.com/office/powerpoint/2010/main" val="1249337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24492-8F8F-4B7B-8470-918AA5AC2380}"/>
              </a:ext>
            </a:extLst>
          </p:cNvPr>
          <p:cNvSpPr>
            <a:spLocks noGrp="1"/>
          </p:cNvSpPr>
          <p:nvPr>
            <p:ph type="title"/>
          </p:nvPr>
        </p:nvSpPr>
        <p:spPr>
          <a:xfrm>
            <a:off x="2127259" y="3748310"/>
            <a:ext cx="8911687" cy="2550889"/>
          </a:xfrm>
        </p:spPr>
        <p:txBody>
          <a:bodyPr>
            <a:normAutofit fontScale="90000"/>
          </a:bodyPr>
          <a:lstStyle/>
          <a:p>
            <a:r>
              <a:rPr lang="en-US" sz="2400" dirty="0"/>
              <a:t>The data entry is data typing job and companies want a data entry to upload their data every day</a:t>
            </a:r>
            <a:br>
              <a:rPr lang="en-US" sz="2400" dirty="0"/>
            </a:br>
            <a:r>
              <a:rPr lang="en-US" sz="2400" dirty="0"/>
              <a:t>most companies such as </a:t>
            </a:r>
            <a:r>
              <a:rPr lang="en-US" sz="2400" dirty="0" err="1"/>
              <a:t>bpo</a:t>
            </a:r>
            <a:r>
              <a:rPr lang="en-US" sz="2400" dirty="0"/>
              <a:t> or tech hire for this role and from the graph we have seen that applicants of this job</a:t>
            </a:r>
            <a:br>
              <a:rPr lang="en-US" sz="2400" dirty="0"/>
            </a:br>
            <a:br>
              <a:rPr lang="en-US" sz="2400" dirty="0"/>
            </a:br>
            <a:r>
              <a:rPr lang="en-US" sz="2400" u="sng" dirty="0"/>
              <a:t>Problem:</a:t>
            </a:r>
            <a:br>
              <a:rPr lang="en-US" sz="2400" u="sng" dirty="0"/>
            </a:br>
            <a:r>
              <a:rPr lang="en-US" sz="2400" dirty="0"/>
              <a:t>As there are few applicants for this job not huge number</a:t>
            </a:r>
            <a:br>
              <a:rPr lang="en-US" sz="2400" dirty="0"/>
            </a:br>
            <a:br>
              <a:rPr lang="en-US" sz="2400" dirty="0"/>
            </a:br>
            <a:br>
              <a:rPr lang="en-US" sz="2400" dirty="0"/>
            </a:br>
            <a:endParaRPr lang="en-US" sz="2400" dirty="0"/>
          </a:p>
        </p:txBody>
      </p:sp>
      <p:graphicFrame>
        <p:nvGraphicFramePr>
          <p:cNvPr id="4" name="Chart 3">
            <a:extLst>
              <a:ext uri="{FF2B5EF4-FFF2-40B4-BE49-F238E27FC236}">
                <a16:creationId xmlns:a16="http://schemas.microsoft.com/office/drawing/2014/main" id="{B5441CFE-37E3-42E4-A551-EA9E1B693117}"/>
              </a:ext>
            </a:extLst>
          </p:cNvPr>
          <p:cNvGraphicFramePr>
            <a:graphicFrameLocks/>
          </p:cNvGraphicFramePr>
          <p:nvPr>
            <p:extLst>
              <p:ext uri="{D42A27DB-BD31-4B8C-83A1-F6EECF244321}">
                <p14:modId xmlns:p14="http://schemas.microsoft.com/office/powerpoint/2010/main" val="3396214562"/>
              </p:ext>
            </p:extLst>
          </p:nvPr>
        </p:nvGraphicFramePr>
        <p:xfrm>
          <a:off x="3513666" y="558800"/>
          <a:ext cx="5249333"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09095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6AB21-ADFA-41B9-B758-9EA50A32A127}"/>
              </a:ext>
            </a:extLst>
          </p:cNvPr>
          <p:cNvSpPr>
            <a:spLocks noGrp="1"/>
          </p:cNvSpPr>
          <p:nvPr>
            <p:ph type="title"/>
          </p:nvPr>
        </p:nvSpPr>
        <p:spPr>
          <a:xfrm>
            <a:off x="1966391" y="3429000"/>
            <a:ext cx="8911687" cy="2497666"/>
          </a:xfrm>
        </p:spPr>
        <p:txBody>
          <a:bodyPr>
            <a:normAutofit fontScale="90000"/>
          </a:bodyPr>
          <a:lstStyle/>
          <a:p>
            <a:r>
              <a:rPr lang="en-US" sz="2800" dirty="0"/>
              <a:t>The Angular is front end technology which is most demanding tech and many companies hire for it</a:t>
            </a:r>
            <a:br>
              <a:rPr lang="en-US" sz="2800" dirty="0"/>
            </a:br>
            <a:r>
              <a:rPr lang="en-US" sz="2800" dirty="0"/>
              <a:t>from the graph it has shown applicants who had applied for this role</a:t>
            </a:r>
            <a:br>
              <a:rPr lang="en-US" sz="2800" dirty="0"/>
            </a:br>
            <a:r>
              <a:rPr lang="en-US" sz="2800" u="sng" dirty="0"/>
              <a:t>Problem:</a:t>
            </a:r>
            <a:br>
              <a:rPr lang="en-US" sz="2800" u="sng" dirty="0"/>
            </a:br>
            <a:r>
              <a:rPr lang="en-US" sz="2800" dirty="0"/>
              <a:t>Not every one is likely for this job because very few are similar skilled in front end technology so having huge number of opening may force to learn this new tech</a:t>
            </a:r>
            <a:br>
              <a:rPr lang="en-US" sz="2800" u="sng" dirty="0"/>
            </a:br>
            <a:br>
              <a:rPr lang="en-US" sz="2800" dirty="0"/>
            </a:br>
            <a:endParaRPr lang="en-US" sz="2800" dirty="0"/>
          </a:p>
        </p:txBody>
      </p:sp>
      <p:graphicFrame>
        <p:nvGraphicFramePr>
          <p:cNvPr id="4" name="Chart 3">
            <a:extLst>
              <a:ext uri="{FF2B5EF4-FFF2-40B4-BE49-F238E27FC236}">
                <a16:creationId xmlns:a16="http://schemas.microsoft.com/office/drawing/2014/main" id="{D915E1B8-DCC9-4506-B260-CD788463BBF2}"/>
              </a:ext>
            </a:extLst>
          </p:cNvPr>
          <p:cNvGraphicFramePr>
            <a:graphicFrameLocks/>
          </p:cNvGraphicFramePr>
          <p:nvPr>
            <p:extLst>
              <p:ext uri="{D42A27DB-BD31-4B8C-83A1-F6EECF244321}">
                <p14:modId xmlns:p14="http://schemas.microsoft.com/office/powerpoint/2010/main" val="3747264386"/>
              </p:ext>
            </p:extLst>
          </p:nvPr>
        </p:nvGraphicFramePr>
        <p:xfrm>
          <a:off x="3572933" y="406400"/>
          <a:ext cx="53594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51901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DD2AA-0E2D-4993-BA5B-FF4A1E844372}"/>
              </a:ext>
            </a:extLst>
          </p:cNvPr>
          <p:cNvSpPr>
            <a:spLocks noGrp="1"/>
          </p:cNvSpPr>
          <p:nvPr>
            <p:ph type="title"/>
          </p:nvPr>
        </p:nvSpPr>
        <p:spPr>
          <a:xfrm>
            <a:off x="1966392" y="3539066"/>
            <a:ext cx="8911687" cy="2457757"/>
          </a:xfrm>
        </p:spPr>
        <p:txBody>
          <a:bodyPr>
            <a:normAutofit fontScale="90000"/>
          </a:bodyPr>
          <a:lstStyle/>
          <a:p>
            <a:r>
              <a:rPr lang="en-US" sz="2800" dirty="0"/>
              <a:t>The </a:t>
            </a:r>
            <a:r>
              <a:rPr lang="en-US" sz="2800" dirty="0" err="1"/>
              <a:t>ibm</a:t>
            </a:r>
            <a:r>
              <a:rPr lang="en-US" sz="2800" dirty="0"/>
              <a:t> main frame has most big role in the job market </a:t>
            </a:r>
            <a:br>
              <a:rPr lang="en-US" sz="2800" dirty="0"/>
            </a:br>
            <a:r>
              <a:rPr lang="en-US" sz="2800" dirty="0"/>
              <a:t>from the graph we have seen very less people has applied for this job </a:t>
            </a:r>
            <a:br>
              <a:rPr lang="en-US" sz="2800" dirty="0"/>
            </a:br>
            <a:br>
              <a:rPr lang="en-US" sz="2800" dirty="0"/>
            </a:br>
            <a:r>
              <a:rPr lang="en-US" sz="2800" u="sng" dirty="0"/>
              <a:t>Problem:</a:t>
            </a:r>
            <a:br>
              <a:rPr lang="en-US" sz="2800" u="sng" dirty="0"/>
            </a:br>
            <a:r>
              <a:rPr lang="en-US" sz="2800" dirty="0"/>
              <a:t>main frame is old technology and requires lot of other old programming language to learn hence we have seen very less job applicants</a:t>
            </a:r>
            <a:br>
              <a:rPr lang="en-US" sz="2800" dirty="0"/>
            </a:br>
            <a:endParaRPr lang="en-US" sz="2800" dirty="0"/>
          </a:p>
        </p:txBody>
      </p:sp>
      <p:graphicFrame>
        <p:nvGraphicFramePr>
          <p:cNvPr id="4" name="Chart 3">
            <a:extLst>
              <a:ext uri="{FF2B5EF4-FFF2-40B4-BE49-F238E27FC236}">
                <a16:creationId xmlns:a16="http://schemas.microsoft.com/office/drawing/2014/main" id="{E7F59FA2-C6DD-4375-9002-1AE2C40962F7}"/>
              </a:ext>
            </a:extLst>
          </p:cNvPr>
          <p:cNvGraphicFramePr>
            <a:graphicFrameLocks/>
          </p:cNvGraphicFramePr>
          <p:nvPr>
            <p:extLst>
              <p:ext uri="{D42A27DB-BD31-4B8C-83A1-F6EECF244321}">
                <p14:modId xmlns:p14="http://schemas.microsoft.com/office/powerpoint/2010/main" val="4129054799"/>
              </p:ext>
            </p:extLst>
          </p:nvPr>
        </p:nvGraphicFramePr>
        <p:xfrm>
          <a:off x="3564467" y="575733"/>
          <a:ext cx="5088466"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80679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D3263-198D-4625-B7BF-01CE657461F5}"/>
              </a:ext>
            </a:extLst>
          </p:cNvPr>
          <p:cNvSpPr>
            <a:spLocks noGrp="1"/>
          </p:cNvSpPr>
          <p:nvPr>
            <p:ph type="title"/>
          </p:nvPr>
        </p:nvSpPr>
        <p:spPr>
          <a:xfrm>
            <a:off x="2008726" y="3519708"/>
            <a:ext cx="8911687" cy="3185891"/>
          </a:xfrm>
        </p:spPr>
        <p:txBody>
          <a:bodyPr>
            <a:normAutofit fontScale="90000"/>
          </a:bodyPr>
          <a:lstStyle/>
          <a:p>
            <a:r>
              <a:rPr lang="en-US" sz="2800" dirty="0"/>
              <a:t>The Full stack web developer is another most growing job where it has to deal with front back and middle end </a:t>
            </a:r>
            <a:br>
              <a:rPr lang="en-US" sz="2800" dirty="0"/>
            </a:br>
            <a:r>
              <a:rPr lang="en-US" sz="2800" dirty="0"/>
              <a:t>from the chart we can say that it has been consider a relevant job</a:t>
            </a:r>
            <a:br>
              <a:rPr lang="en-US" sz="2800" dirty="0"/>
            </a:br>
            <a:r>
              <a:rPr lang="en-US" sz="2800" u="sng" dirty="0"/>
              <a:t>Problem:</a:t>
            </a:r>
            <a:br>
              <a:rPr lang="en-US" sz="2800" u="sng" dirty="0"/>
            </a:br>
            <a:r>
              <a:rPr lang="en-US" sz="2800" dirty="0"/>
              <a:t>The Programmer has to deal with all phases like front end back end middle end of this role</a:t>
            </a:r>
            <a:br>
              <a:rPr lang="en-US" sz="2800" dirty="0"/>
            </a:br>
            <a:endParaRPr lang="en-US" sz="2800" dirty="0"/>
          </a:p>
        </p:txBody>
      </p:sp>
      <p:graphicFrame>
        <p:nvGraphicFramePr>
          <p:cNvPr id="4" name="Chart 3">
            <a:extLst>
              <a:ext uri="{FF2B5EF4-FFF2-40B4-BE49-F238E27FC236}">
                <a16:creationId xmlns:a16="http://schemas.microsoft.com/office/drawing/2014/main" id="{C220BA0D-9E07-4351-BE44-FEF32F235FE6}"/>
              </a:ext>
            </a:extLst>
          </p:cNvPr>
          <p:cNvGraphicFramePr>
            <a:graphicFrameLocks/>
          </p:cNvGraphicFramePr>
          <p:nvPr>
            <p:extLst>
              <p:ext uri="{D42A27DB-BD31-4B8C-83A1-F6EECF244321}">
                <p14:modId xmlns:p14="http://schemas.microsoft.com/office/powerpoint/2010/main" val="3993447510"/>
              </p:ext>
            </p:extLst>
          </p:nvPr>
        </p:nvGraphicFramePr>
        <p:xfrm>
          <a:off x="3412067" y="457200"/>
          <a:ext cx="50038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22904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A5C4B-9549-4B9F-81AF-A4EF4721E46B}"/>
              </a:ext>
            </a:extLst>
          </p:cNvPr>
          <p:cNvSpPr>
            <a:spLocks noGrp="1"/>
          </p:cNvSpPr>
          <p:nvPr>
            <p:ph type="title"/>
          </p:nvPr>
        </p:nvSpPr>
        <p:spPr>
          <a:xfrm>
            <a:off x="2034125" y="3435044"/>
            <a:ext cx="8911687" cy="2743199"/>
          </a:xfrm>
        </p:spPr>
        <p:txBody>
          <a:bodyPr>
            <a:normAutofit fontScale="90000"/>
          </a:bodyPr>
          <a:lstStyle/>
          <a:p>
            <a:r>
              <a:rPr lang="en-US" sz="2800" dirty="0"/>
              <a:t>The tech support is technical solving or write a complain type of job used in various aspects</a:t>
            </a:r>
            <a:br>
              <a:rPr lang="en-US" sz="2800" dirty="0"/>
            </a:br>
            <a:r>
              <a:rPr lang="en-US" sz="2800" dirty="0"/>
              <a:t>companies like amazon </a:t>
            </a:r>
            <a:r>
              <a:rPr lang="en-US" sz="2800" dirty="0" err="1"/>
              <a:t>flipkart</a:t>
            </a:r>
            <a:r>
              <a:rPr lang="en-US" sz="2800" dirty="0"/>
              <a:t> has these major demand role</a:t>
            </a:r>
            <a:br>
              <a:rPr lang="en-US" sz="2800" dirty="0"/>
            </a:br>
            <a:r>
              <a:rPr lang="en-US" sz="2800" dirty="0"/>
              <a:t>from the graph we have seen few applicants for this job</a:t>
            </a:r>
            <a:br>
              <a:rPr lang="en-US" sz="2800" dirty="0"/>
            </a:br>
            <a:r>
              <a:rPr lang="en-US" sz="2800" u="sng" dirty="0"/>
              <a:t>Problem:</a:t>
            </a:r>
            <a:br>
              <a:rPr lang="en-US" sz="2800" u="sng" dirty="0"/>
            </a:br>
            <a:r>
              <a:rPr lang="en-US" sz="2800" dirty="0"/>
              <a:t>People who has very low skills on programming or other</a:t>
            </a:r>
            <a:br>
              <a:rPr lang="en-US" sz="2800" dirty="0"/>
            </a:br>
            <a:r>
              <a:rPr lang="en-US" sz="2800" dirty="0"/>
              <a:t>may apply this position with low package</a:t>
            </a:r>
            <a:br>
              <a:rPr lang="en-US" sz="2800" u="sng" dirty="0"/>
            </a:br>
            <a:br>
              <a:rPr lang="en-US" sz="2800" dirty="0"/>
            </a:br>
            <a:br>
              <a:rPr lang="en-US" sz="2800" dirty="0"/>
            </a:br>
            <a:endParaRPr lang="en-US" sz="2800" dirty="0"/>
          </a:p>
        </p:txBody>
      </p:sp>
      <p:graphicFrame>
        <p:nvGraphicFramePr>
          <p:cNvPr id="4" name="Chart 3">
            <a:extLst>
              <a:ext uri="{FF2B5EF4-FFF2-40B4-BE49-F238E27FC236}">
                <a16:creationId xmlns:a16="http://schemas.microsoft.com/office/drawing/2014/main" id="{744C3040-E810-4F5D-AE6A-72718FA2560B}"/>
              </a:ext>
            </a:extLst>
          </p:cNvPr>
          <p:cNvGraphicFramePr>
            <a:graphicFrameLocks/>
          </p:cNvGraphicFramePr>
          <p:nvPr>
            <p:extLst>
              <p:ext uri="{D42A27DB-BD31-4B8C-83A1-F6EECF244321}">
                <p14:modId xmlns:p14="http://schemas.microsoft.com/office/powerpoint/2010/main" val="2624016348"/>
              </p:ext>
            </p:extLst>
          </p:nvPr>
        </p:nvGraphicFramePr>
        <p:xfrm>
          <a:off x="3259666" y="501957"/>
          <a:ext cx="5249334"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649471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0FCD4-71AB-4700-9831-C58D5E98B0A2}"/>
              </a:ext>
            </a:extLst>
          </p:cNvPr>
          <p:cNvSpPr>
            <a:spLocks noGrp="1"/>
          </p:cNvSpPr>
          <p:nvPr>
            <p:ph type="title"/>
          </p:nvPr>
        </p:nvSpPr>
        <p:spPr>
          <a:xfrm>
            <a:off x="2144191" y="3640669"/>
            <a:ext cx="8911687" cy="2929464"/>
          </a:xfrm>
        </p:spPr>
        <p:txBody>
          <a:bodyPr>
            <a:normAutofit fontScale="90000"/>
          </a:bodyPr>
          <a:lstStyle/>
          <a:p>
            <a:r>
              <a:rPr lang="en-US" sz="2800" dirty="0" err="1"/>
              <a:t>Bussiness</a:t>
            </a:r>
            <a:r>
              <a:rPr lang="en-US" sz="2800" dirty="0"/>
              <a:t> analyst job used to focus on company business shares… </a:t>
            </a:r>
            <a:br>
              <a:rPr lang="en-US" sz="2800" dirty="0"/>
            </a:br>
            <a:r>
              <a:rPr lang="en-US" sz="2800" dirty="0"/>
              <a:t>the Ba job is also most growing job in the job market companies like delloite,</a:t>
            </a:r>
            <a:r>
              <a:rPr lang="en-US" sz="2800" dirty="0" err="1"/>
              <a:t>broadreach</a:t>
            </a:r>
            <a:r>
              <a:rPr lang="en-US" sz="2800" dirty="0"/>
              <a:t>..many financial tech companies want this </a:t>
            </a:r>
            <a:r>
              <a:rPr lang="en-US" sz="2800" dirty="0" err="1"/>
              <a:t>ba</a:t>
            </a:r>
            <a:r>
              <a:rPr lang="en-US" sz="2800" dirty="0"/>
              <a:t> roles</a:t>
            </a:r>
            <a:br>
              <a:rPr lang="en-US" sz="2800" dirty="0"/>
            </a:br>
            <a:r>
              <a:rPr lang="en-US" sz="2800" dirty="0"/>
              <a:t>From the graph we have seen the job applicants of </a:t>
            </a:r>
            <a:r>
              <a:rPr lang="en-US" sz="2800" dirty="0" err="1"/>
              <a:t>ba</a:t>
            </a:r>
            <a:r>
              <a:rPr lang="en-US" sz="2800" dirty="0"/>
              <a:t> roles and not most of the people want this </a:t>
            </a:r>
            <a:r>
              <a:rPr lang="en-US" sz="2800" dirty="0" err="1"/>
              <a:t>ba</a:t>
            </a:r>
            <a:r>
              <a:rPr lang="en-US" sz="2800" dirty="0"/>
              <a:t> job</a:t>
            </a:r>
            <a:br>
              <a:rPr lang="en-US" sz="2800" dirty="0"/>
            </a:br>
            <a:endParaRPr lang="en-US" sz="2800" dirty="0"/>
          </a:p>
        </p:txBody>
      </p:sp>
      <p:graphicFrame>
        <p:nvGraphicFramePr>
          <p:cNvPr id="4" name="Chart 3">
            <a:extLst>
              <a:ext uri="{FF2B5EF4-FFF2-40B4-BE49-F238E27FC236}">
                <a16:creationId xmlns:a16="http://schemas.microsoft.com/office/drawing/2014/main" id="{CB8A1143-7726-4C46-A985-DC881536C828}"/>
              </a:ext>
            </a:extLst>
          </p:cNvPr>
          <p:cNvGraphicFramePr>
            <a:graphicFrameLocks/>
          </p:cNvGraphicFramePr>
          <p:nvPr>
            <p:extLst>
              <p:ext uri="{D42A27DB-BD31-4B8C-83A1-F6EECF244321}">
                <p14:modId xmlns:p14="http://schemas.microsoft.com/office/powerpoint/2010/main" val="3449903959"/>
              </p:ext>
            </p:extLst>
          </p:nvPr>
        </p:nvGraphicFramePr>
        <p:xfrm>
          <a:off x="3310467" y="474132"/>
          <a:ext cx="5240866"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547829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F026F-CC92-4B34-BC91-1BE154D11E7B}"/>
              </a:ext>
            </a:extLst>
          </p:cNvPr>
          <p:cNvSpPr>
            <a:spLocks noGrp="1"/>
          </p:cNvSpPr>
          <p:nvPr>
            <p:ph type="title"/>
          </p:nvPr>
        </p:nvSpPr>
        <p:spPr>
          <a:xfrm>
            <a:off x="2025658" y="3350376"/>
            <a:ext cx="8911687" cy="2830290"/>
          </a:xfrm>
        </p:spPr>
        <p:txBody>
          <a:bodyPr>
            <a:normAutofit fontScale="90000"/>
          </a:bodyPr>
          <a:lstStyle/>
          <a:p>
            <a:r>
              <a:rPr lang="en-US" sz="2800" dirty="0"/>
              <a:t>The Ai is next generation or the future job of market many tech companies such as Google Microsoft want these ai developers</a:t>
            </a:r>
            <a:br>
              <a:rPr lang="en-US" sz="2800" dirty="0"/>
            </a:br>
            <a:r>
              <a:rPr lang="en-US" sz="2800" dirty="0"/>
              <a:t>From the graph it has shown that there is lot of applicants for these jobs in various tech companies</a:t>
            </a:r>
            <a:br>
              <a:rPr lang="en-US" sz="2800" dirty="0"/>
            </a:br>
            <a:r>
              <a:rPr lang="en-US" sz="2800" u="sng" dirty="0"/>
              <a:t>Problem:</a:t>
            </a:r>
            <a:br>
              <a:rPr lang="en-US" sz="2800" u="sng" dirty="0"/>
            </a:br>
            <a:r>
              <a:rPr lang="en-US" sz="2800" dirty="0"/>
              <a:t>This ai job is not applicable to many companies so the people who have skilled on ai need to go for big tech companies wish is hard to crack job</a:t>
            </a:r>
            <a:br>
              <a:rPr lang="en-US" sz="2800" dirty="0"/>
            </a:br>
            <a:br>
              <a:rPr lang="en-US" sz="2800" dirty="0"/>
            </a:br>
            <a:endParaRPr lang="en-US" sz="2800" dirty="0"/>
          </a:p>
        </p:txBody>
      </p:sp>
      <p:graphicFrame>
        <p:nvGraphicFramePr>
          <p:cNvPr id="4" name="Chart 3">
            <a:extLst>
              <a:ext uri="{FF2B5EF4-FFF2-40B4-BE49-F238E27FC236}">
                <a16:creationId xmlns:a16="http://schemas.microsoft.com/office/drawing/2014/main" id="{F74909C4-5334-4420-B08C-00B051F6CE3A}"/>
              </a:ext>
            </a:extLst>
          </p:cNvPr>
          <p:cNvGraphicFramePr>
            <a:graphicFrameLocks/>
          </p:cNvGraphicFramePr>
          <p:nvPr>
            <p:extLst>
              <p:ext uri="{D42A27DB-BD31-4B8C-83A1-F6EECF244321}">
                <p14:modId xmlns:p14="http://schemas.microsoft.com/office/powerpoint/2010/main" val="2001853732"/>
              </p:ext>
            </p:extLst>
          </p:nvPr>
        </p:nvGraphicFramePr>
        <p:xfrm>
          <a:off x="3428999" y="541867"/>
          <a:ext cx="5825067"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443326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B2783-5E5D-4A2A-97F7-328EAFCC387D}"/>
              </a:ext>
            </a:extLst>
          </p:cNvPr>
          <p:cNvSpPr>
            <a:spLocks noGrp="1"/>
          </p:cNvSpPr>
          <p:nvPr>
            <p:ph type="title"/>
          </p:nvPr>
        </p:nvSpPr>
        <p:spPr>
          <a:xfrm>
            <a:off x="2279658" y="3302001"/>
            <a:ext cx="8911687" cy="3276599"/>
          </a:xfrm>
        </p:spPr>
        <p:txBody>
          <a:bodyPr>
            <a:normAutofit fontScale="90000"/>
          </a:bodyPr>
          <a:lstStyle/>
          <a:p>
            <a:r>
              <a:rPr lang="en-US" sz="2800" dirty="0"/>
              <a:t>The Data Science job is most unique job with high package given in the market rather compare to all the jobs which makes it more effective</a:t>
            </a:r>
            <a:br>
              <a:rPr lang="en-US" sz="2800" dirty="0"/>
            </a:br>
            <a:r>
              <a:rPr lang="en-US" sz="2800" dirty="0"/>
              <a:t>From the graph it has shown most number of job or huge applicants on the data science job rather than any other job this is due to huge demand of the data science in the market compare to other jobs</a:t>
            </a:r>
            <a:br>
              <a:rPr lang="en-US" sz="2800" dirty="0"/>
            </a:br>
            <a:r>
              <a:rPr lang="en-US" sz="2800" dirty="0"/>
              <a:t>Many Companies hire for data science with high package </a:t>
            </a:r>
            <a:br>
              <a:rPr lang="en-US" sz="2800" dirty="0"/>
            </a:br>
            <a:endParaRPr lang="en-US" sz="2800" dirty="0"/>
          </a:p>
        </p:txBody>
      </p:sp>
      <p:graphicFrame>
        <p:nvGraphicFramePr>
          <p:cNvPr id="4" name="Chart 3">
            <a:extLst>
              <a:ext uri="{FF2B5EF4-FFF2-40B4-BE49-F238E27FC236}">
                <a16:creationId xmlns:a16="http://schemas.microsoft.com/office/drawing/2014/main" id="{D96ED2A5-8F89-4327-9114-4EF4BE054860}"/>
              </a:ext>
            </a:extLst>
          </p:cNvPr>
          <p:cNvGraphicFramePr>
            <a:graphicFrameLocks/>
          </p:cNvGraphicFramePr>
          <p:nvPr>
            <p:extLst>
              <p:ext uri="{D42A27DB-BD31-4B8C-83A1-F6EECF244321}">
                <p14:modId xmlns:p14="http://schemas.microsoft.com/office/powerpoint/2010/main" val="2228421293"/>
              </p:ext>
            </p:extLst>
          </p:nvPr>
        </p:nvGraphicFramePr>
        <p:xfrm>
          <a:off x="3369733" y="431800"/>
          <a:ext cx="51816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926987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73CE0-6553-4F0E-9FE3-ACFFBC683FB4}"/>
              </a:ext>
            </a:extLst>
          </p:cNvPr>
          <p:cNvSpPr>
            <a:spLocks noGrp="1"/>
          </p:cNvSpPr>
          <p:nvPr>
            <p:ph type="title"/>
          </p:nvPr>
        </p:nvSpPr>
        <p:spPr>
          <a:xfrm>
            <a:off x="1660124" y="416367"/>
            <a:ext cx="9817855" cy="6025265"/>
          </a:xfrm>
        </p:spPr>
        <p:txBody>
          <a:bodyPr>
            <a:normAutofit/>
          </a:bodyPr>
          <a:lstStyle/>
          <a:p>
            <a:r>
              <a:rPr lang="en-US" sz="3200" dirty="0"/>
              <a:t>From the each and every graph we have seen job available for various companies and job applicants applied for various companies</a:t>
            </a:r>
            <a:br>
              <a:rPr lang="en-US" sz="3200" dirty="0"/>
            </a:br>
            <a:br>
              <a:rPr lang="en-US" sz="3200" dirty="0"/>
            </a:br>
            <a:r>
              <a:rPr lang="en-US" sz="3200" dirty="0"/>
              <a:t>we have seen low applicants on one of the role few on other applicants and high one other applicants</a:t>
            </a:r>
            <a:br>
              <a:rPr lang="en-US" sz="3200" dirty="0"/>
            </a:br>
            <a:br>
              <a:rPr lang="en-US" sz="3200" dirty="0"/>
            </a:br>
            <a:r>
              <a:rPr lang="en-US" sz="3200" dirty="0"/>
              <a:t>this happened due to demand of tech in the market of jobs as data science has more demand with huge package most of the people has applied for this job</a:t>
            </a:r>
          </a:p>
        </p:txBody>
      </p:sp>
    </p:spTree>
    <p:extLst>
      <p:ext uri="{BB962C8B-B14F-4D97-AF65-F5344CB8AC3E}">
        <p14:creationId xmlns:p14="http://schemas.microsoft.com/office/powerpoint/2010/main" val="20662858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3AEBA-244A-407B-B3D3-2F81AFA7DEBA}"/>
              </a:ext>
            </a:extLst>
          </p:cNvPr>
          <p:cNvSpPr>
            <a:spLocks noGrp="1"/>
          </p:cNvSpPr>
          <p:nvPr>
            <p:ph type="title"/>
          </p:nvPr>
        </p:nvSpPr>
        <p:spPr>
          <a:xfrm>
            <a:off x="1748901" y="206859"/>
            <a:ext cx="9551525" cy="6318228"/>
          </a:xfrm>
        </p:spPr>
        <p:txBody>
          <a:bodyPr>
            <a:normAutofit/>
          </a:bodyPr>
          <a:lstStyle/>
          <a:p>
            <a:r>
              <a:rPr lang="en-US" sz="2800" dirty="0"/>
              <a:t>Rather than Leaving the old Traditional Jobs and apply on the most demanding jobs in the market</a:t>
            </a:r>
            <a:br>
              <a:rPr lang="en-US" sz="2800" dirty="0"/>
            </a:br>
            <a:br>
              <a:rPr lang="en-US" sz="2800" dirty="0"/>
            </a:br>
            <a:r>
              <a:rPr lang="en-US" sz="2800" dirty="0"/>
              <a:t>People who are familiar for old tech jobs has applied for the jobs rather those who wanted to boost their carrier has applied on the different filed</a:t>
            </a:r>
            <a:br>
              <a:rPr lang="en-US" sz="2800" dirty="0"/>
            </a:br>
            <a:br>
              <a:rPr lang="en-US" sz="2800" dirty="0"/>
            </a:br>
            <a:r>
              <a:rPr lang="en-US" sz="2800" dirty="0"/>
              <a:t>it is always good to switch roles and demand of tech may increase the package companies hire for fresh to expert level people in various role</a:t>
            </a:r>
            <a:br>
              <a:rPr lang="en-US" sz="2800" dirty="0"/>
            </a:br>
            <a:endParaRPr lang="en-US" sz="2800" dirty="0"/>
          </a:p>
        </p:txBody>
      </p:sp>
    </p:spTree>
    <p:extLst>
      <p:ext uri="{BB962C8B-B14F-4D97-AF65-F5344CB8AC3E}">
        <p14:creationId xmlns:p14="http://schemas.microsoft.com/office/powerpoint/2010/main" val="1039763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93E892-3BC9-494A-9039-18EBDA83A5F6}"/>
              </a:ext>
            </a:extLst>
          </p:cNvPr>
          <p:cNvSpPr>
            <a:spLocks noGrp="1"/>
          </p:cNvSpPr>
          <p:nvPr>
            <p:ph idx="1"/>
          </p:nvPr>
        </p:nvSpPr>
        <p:spPr>
          <a:xfrm>
            <a:off x="1905631" y="748683"/>
            <a:ext cx="8915400" cy="4711083"/>
          </a:xfrm>
        </p:spPr>
        <p:txBody>
          <a:bodyPr>
            <a:normAutofit/>
          </a:bodyPr>
          <a:lstStyle/>
          <a:p>
            <a:r>
              <a:rPr lang="en-US" dirty="0"/>
              <a:t>Job market in us</a:t>
            </a:r>
          </a:p>
          <a:p>
            <a:r>
              <a:rPr lang="en-US" dirty="0"/>
              <a:t>Analyze:</a:t>
            </a:r>
          </a:p>
          <a:p>
            <a:r>
              <a:rPr lang="en-US" dirty="0"/>
              <a:t>We will compare every company and there opening for and total number of people applied for the jobs</a:t>
            </a:r>
          </a:p>
          <a:p>
            <a:r>
              <a:rPr lang="en-US" dirty="0"/>
              <a:t>We will check most of the people applied for which position and low position also check why people want those jobs</a:t>
            </a:r>
          </a:p>
          <a:p>
            <a:r>
              <a:rPr lang="en-US" dirty="0"/>
              <a:t>We will analyze and put a solution why most of people are moving towards that field rather leaving the old traditional field</a:t>
            </a:r>
          </a:p>
          <a:p>
            <a:r>
              <a:rPr lang="en-US" dirty="0"/>
              <a:t>Source:</a:t>
            </a:r>
          </a:p>
          <a:p>
            <a:r>
              <a:rPr lang="en-US" dirty="0">
                <a:hlinkClick r:id="rId2"/>
              </a:rPr>
              <a:t>https://www.kaggle.com/sl6149/data-scientist-job-market-in-the-us#fulltimeSEA.csv</a:t>
            </a:r>
            <a:endParaRPr lang="en-US" dirty="0"/>
          </a:p>
          <a:p>
            <a:r>
              <a:rPr lang="en-US" dirty="0">
                <a:hlinkClick r:id="rId3"/>
              </a:rPr>
              <a:t>https://www.kaggle.com/datasets?search=data+science+jobs</a:t>
            </a:r>
            <a:endParaRPr lang="en-US" dirty="0"/>
          </a:p>
          <a:p>
            <a:r>
              <a:rPr lang="en-US" dirty="0"/>
              <a:t>Lets see the charts with Different Problem Statements </a:t>
            </a:r>
          </a:p>
          <a:p>
            <a:endParaRPr lang="en-US" dirty="0"/>
          </a:p>
          <a:p>
            <a:endParaRPr lang="en-US" dirty="0"/>
          </a:p>
          <a:p>
            <a:endParaRPr lang="en-US" dirty="0"/>
          </a:p>
          <a:p>
            <a:endParaRPr lang="en-US" dirty="0"/>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35886313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27DFD-FBE6-4D60-AF03-39F1429426B8}"/>
              </a:ext>
            </a:extLst>
          </p:cNvPr>
          <p:cNvSpPr>
            <a:spLocks noGrp="1"/>
          </p:cNvSpPr>
          <p:nvPr>
            <p:ph type="title"/>
          </p:nvPr>
        </p:nvSpPr>
        <p:spPr>
          <a:xfrm>
            <a:off x="1491450" y="82572"/>
            <a:ext cx="10528916" cy="6628945"/>
          </a:xfrm>
        </p:spPr>
        <p:txBody>
          <a:bodyPr>
            <a:normAutofit fontScale="90000"/>
          </a:bodyPr>
          <a:lstStyle/>
          <a:p>
            <a:r>
              <a:rPr lang="en-US" sz="3200" dirty="0">
                <a:latin typeface="Arial Rounded MT Bold" panose="020F0704030504030204" pitchFamily="34" charset="0"/>
              </a:rPr>
              <a:t>SOLUTUON</a:t>
            </a:r>
            <a:br>
              <a:rPr lang="en-US" sz="3200" dirty="0">
                <a:latin typeface="Arial Rounded MT Bold" panose="020F0704030504030204" pitchFamily="34" charset="0"/>
              </a:rPr>
            </a:br>
            <a:r>
              <a:rPr lang="en-US" sz="3200" dirty="0">
                <a:latin typeface="Bahnschrift" panose="020B0502040204020203" pitchFamily="34" charset="0"/>
              </a:rPr>
              <a:t>as we have seen visually Graphically Problematically it all depends on the demand of tech </a:t>
            </a:r>
            <a:br>
              <a:rPr lang="en-US" sz="3200" dirty="0">
                <a:latin typeface="Bahnschrift" panose="020B0502040204020203" pitchFamily="34" charset="0"/>
              </a:rPr>
            </a:br>
            <a:r>
              <a:rPr lang="en-US" sz="3200" dirty="0">
                <a:latin typeface="Bahnschrift" panose="020B0502040204020203" pitchFamily="34" charset="0"/>
              </a:rPr>
              <a:t>so companies should have to make employees work on old tech as well as new tech at same time</a:t>
            </a:r>
            <a:br>
              <a:rPr lang="en-US" sz="3200" dirty="0">
                <a:latin typeface="Bahnschrift" panose="020B0502040204020203" pitchFamily="34" charset="0"/>
              </a:rPr>
            </a:br>
            <a:r>
              <a:rPr lang="en-US" sz="3200" dirty="0">
                <a:latin typeface="Bahnschrift" panose="020B0502040204020203" pitchFamily="34" charset="0"/>
              </a:rPr>
              <a:t>they should also increase the package of the technology so that it may not force every one to switch domains </a:t>
            </a:r>
            <a:br>
              <a:rPr lang="en-US" sz="3200" dirty="0">
                <a:latin typeface="Bahnschrift" panose="020B0502040204020203" pitchFamily="34" charset="0"/>
              </a:rPr>
            </a:br>
            <a:r>
              <a:rPr lang="en-US" sz="3200" dirty="0">
                <a:latin typeface="Bahnschrift" panose="020B0502040204020203" pitchFamily="34" charset="0"/>
              </a:rPr>
              <a:t>rather than who want to learn more they can switch</a:t>
            </a:r>
            <a:br>
              <a:rPr lang="en-US" sz="3200" dirty="0">
                <a:latin typeface="Bahnschrift" panose="020B0502040204020203" pitchFamily="34" charset="0"/>
              </a:rPr>
            </a:br>
            <a:r>
              <a:rPr lang="en-US" sz="3200" dirty="0">
                <a:latin typeface="Bahnschrift" panose="020B0502040204020203" pitchFamily="34" charset="0"/>
              </a:rPr>
              <a:t>Tech companies also make sure employees make effectively use of new tech and old tech which have been working on it</a:t>
            </a:r>
            <a:br>
              <a:rPr lang="en-US" sz="3200" dirty="0">
                <a:latin typeface="Bahnschrift" panose="020B0502040204020203" pitchFamily="34" charset="0"/>
              </a:rPr>
            </a:br>
            <a:r>
              <a:rPr lang="en-US" sz="3200" dirty="0">
                <a:latin typeface="Bahnschrift" panose="020B0502040204020203" pitchFamily="34" charset="0"/>
              </a:rPr>
              <a:t>All the companies should have to provide a basic entry level job with good package so that people may not be forced to any other tech work on those tech which have been used </a:t>
            </a:r>
            <a:br>
              <a:rPr lang="en-US" sz="3200" dirty="0">
                <a:latin typeface="Bahnschrift" panose="020B0502040204020203" pitchFamily="34" charset="0"/>
              </a:rPr>
            </a:br>
            <a:br>
              <a:rPr lang="en-US" sz="3200" dirty="0">
                <a:latin typeface="Bahnschrift" panose="020B0502040204020203" pitchFamily="34" charset="0"/>
              </a:rPr>
            </a:br>
            <a:endParaRPr lang="en-US" sz="3200" dirty="0">
              <a:latin typeface="Arial Rounded MT Bold" panose="020F0704030504030204" pitchFamily="34" charset="0"/>
            </a:endParaRPr>
          </a:p>
        </p:txBody>
      </p:sp>
    </p:spTree>
    <p:extLst>
      <p:ext uri="{BB962C8B-B14F-4D97-AF65-F5344CB8AC3E}">
        <p14:creationId xmlns:p14="http://schemas.microsoft.com/office/powerpoint/2010/main" val="4164210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2EB3A-124B-4B52-A072-B62D49D81578}"/>
              </a:ext>
            </a:extLst>
          </p:cNvPr>
          <p:cNvSpPr>
            <a:spLocks noGrp="1"/>
          </p:cNvSpPr>
          <p:nvPr>
            <p:ph type="title"/>
          </p:nvPr>
        </p:nvSpPr>
        <p:spPr>
          <a:xfrm>
            <a:off x="1989243" y="3761913"/>
            <a:ext cx="8911687" cy="1280890"/>
          </a:xfrm>
        </p:spPr>
        <p:txBody>
          <a:bodyPr>
            <a:normAutofit fontScale="90000"/>
          </a:bodyPr>
          <a:lstStyle/>
          <a:p>
            <a:r>
              <a:rPr lang="en-US" sz="2800" dirty="0"/>
              <a:t>THE above chart shows all the people applied for the jobs for the various companies with different role in the companies with their job ids</a:t>
            </a:r>
            <a:br>
              <a:rPr lang="en-US" sz="2800" dirty="0"/>
            </a:br>
            <a:endParaRPr lang="en-US" sz="2800" dirty="0"/>
          </a:p>
        </p:txBody>
      </p:sp>
      <p:graphicFrame>
        <p:nvGraphicFramePr>
          <p:cNvPr id="4" name="Chart 3">
            <a:extLst>
              <a:ext uri="{FF2B5EF4-FFF2-40B4-BE49-F238E27FC236}">
                <a16:creationId xmlns:a16="http://schemas.microsoft.com/office/drawing/2014/main" id="{16E84929-B2E3-490C-B161-7905AF473EB0}"/>
              </a:ext>
            </a:extLst>
          </p:cNvPr>
          <p:cNvGraphicFramePr>
            <a:graphicFrameLocks/>
          </p:cNvGraphicFramePr>
          <p:nvPr>
            <p:extLst>
              <p:ext uri="{D42A27DB-BD31-4B8C-83A1-F6EECF244321}">
                <p14:modId xmlns:p14="http://schemas.microsoft.com/office/powerpoint/2010/main" val="1037877512"/>
              </p:ext>
            </p:extLst>
          </p:nvPr>
        </p:nvGraphicFramePr>
        <p:xfrm>
          <a:off x="3260693" y="352888"/>
          <a:ext cx="5324013"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29224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566B1-7FED-4405-BD64-2B1E2F9B0345}"/>
              </a:ext>
            </a:extLst>
          </p:cNvPr>
          <p:cNvSpPr>
            <a:spLocks noGrp="1"/>
          </p:cNvSpPr>
          <p:nvPr>
            <p:ph type="title"/>
          </p:nvPr>
        </p:nvSpPr>
        <p:spPr>
          <a:xfrm>
            <a:off x="2104653" y="3669151"/>
            <a:ext cx="8911687" cy="1280890"/>
          </a:xfrm>
        </p:spPr>
        <p:txBody>
          <a:bodyPr>
            <a:normAutofit fontScale="90000"/>
          </a:bodyPr>
          <a:lstStyle/>
          <a:p>
            <a:r>
              <a:rPr lang="en-US" sz="2800" dirty="0"/>
              <a:t>The above graph shows the year of hire done on every year on various companies from 2015 to 2020 it has the hire details of every year by looking at the graph we can see the hire done for each year</a:t>
            </a:r>
          </a:p>
        </p:txBody>
      </p:sp>
      <p:graphicFrame>
        <p:nvGraphicFramePr>
          <p:cNvPr id="4" name="Chart 3">
            <a:extLst>
              <a:ext uri="{FF2B5EF4-FFF2-40B4-BE49-F238E27FC236}">
                <a16:creationId xmlns:a16="http://schemas.microsoft.com/office/drawing/2014/main" id="{F4D06455-0DDA-41A2-88F3-75C01BCB80BA}"/>
              </a:ext>
            </a:extLst>
          </p:cNvPr>
          <p:cNvGraphicFramePr>
            <a:graphicFrameLocks/>
          </p:cNvGraphicFramePr>
          <p:nvPr>
            <p:extLst>
              <p:ext uri="{D42A27DB-BD31-4B8C-83A1-F6EECF244321}">
                <p14:modId xmlns:p14="http://schemas.microsoft.com/office/powerpoint/2010/main" val="2183900934"/>
              </p:ext>
            </p:extLst>
          </p:nvPr>
        </p:nvGraphicFramePr>
        <p:xfrm>
          <a:off x="3676834" y="228600"/>
          <a:ext cx="4925627"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2765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87B01-D9EB-4AE9-BB15-94A689D26BC2}"/>
              </a:ext>
            </a:extLst>
          </p:cNvPr>
          <p:cNvSpPr>
            <a:spLocks noGrp="1"/>
          </p:cNvSpPr>
          <p:nvPr>
            <p:ph type="title"/>
          </p:nvPr>
        </p:nvSpPr>
        <p:spPr>
          <a:xfrm>
            <a:off x="2059524" y="3722909"/>
            <a:ext cx="8911687" cy="2178357"/>
          </a:xfrm>
        </p:spPr>
        <p:txBody>
          <a:bodyPr>
            <a:normAutofit fontScale="90000"/>
          </a:bodyPr>
          <a:lstStyle/>
          <a:p>
            <a:r>
              <a:rPr lang="en-US" sz="2800" dirty="0"/>
              <a:t>The above graph shows the job applied for c/</a:t>
            </a:r>
            <a:r>
              <a:rPr lang="en-US" sz="2800" dirty="0" err="1"/>
              <a:t>c++</a:t>
            </a:r>
            <a:r>
              <a:rPr lang="en-US" sz="2800" dirty="0"/>
              <a:t> role we see very less number of people had applied for this role in various companies</a:t>
            </a:r>
            <a:br>
              <a:rPr lang="en-US" sz="2800" dirty="0"/>
            </a:br>
            <a:r>
              <a:rPr lang="en-US" sz="2800" u="sng" dirty="0"/>
              <a:t>problem:</a:t>
            </a:r>
            <a:br>
              <a:rPr lang="en-US" sz="2800" dirty="0"/>
            </a:br>
            <a:r>
              <a:rPr lang="en-US" sz="2800" dirty="0"/>
              <a:t>the old programming tech is not may not suitable for every one so very less number of applicants to this job</a:t>
            </a:r>
          </a:p>
        </p:txBody>
      </p:sp>
      <p:graphicFrame>
        <p:nvGraphicFramePr>
          <p:cNvPr id="4" name="Chart 3">
            <a:extLst>
              <a:ext uri="{FF2B5EF4-FFF2-40B4-BE49-F238E27FC236}">
                <a16:creationId xmlns:a16="http://schemas.microsoft.com/office/drawing/2014/main" id="{22F6D175-0C39-4B9D-BE9C-11E62B9EB7CE}"/>
              </a:ext>
            </a:extLst>
          </p:cNvPr>
          <p:cNvGraphicFramePr>
            <a:graphicFrameLocks/>
          </p:cNvGraphicFramePr>
          <p:nvPr>
            <p:extLst>
              <p:ext uri="{D42A27DB-BD31-4B8C-83A1-F6EECF244321}">
                <p14:modId xmlns:p14="http://schemas.microsoft.com/office/powerpoint/2010/main" val="1822795602"/>
              </p:ext>
            </p:extLst>
          </p:nvPr>
        </p:nvGraphicFramePr>
        <p:xfrm>
          <a:off x="3657600" y="685800"/>
          <a:ext cx="54356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54417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D934C-653D-4D94-84EA-23E99E93FAE3}"/>
              </a:ext>
            </a:extLst>
          </p:cNvPr>
          <p:cNvSpPr>
            <a:spLocks noGrp="1"/>
          </p:cNvSpPr>
          <p:nvPr>
            <p:ph type="title"/>
          </p:nvPr>
        </p:nvSpPr>
        <p:spPr>
          <a:xfrm>
            <a:off x="2101859" y="3341911"/>
            <a:ext cx="8911687" cy="2813356"/>
          </a:xfrm>
        </p:spPr>
        <p:txBody>
          <a:bodyPr>
            <a:normAutofit fontScale="90000"/>
          </a:bodyPr>
          <a:lstStyle/>
          <a:p>
            <a:r>
              <a:rPr lang="en-US" sz="2800" dirty="0"/>
              <a:t>The java is old and traditional programming tech where every one learn and apply for this role from the graph we see that every company has this role </a:t>
            </a:r>
            <a:br>
              <a:rPr lang="en-US" sz="2800" dirty="0"/>
            </a:br>
            <a:r>
              <a:rPr lang="en-US" sz="2800" dirty="0"/>
              <a:t>this job has good number of applicants applied for this job </a:t>
            </a:r>
            <a:br>
              <a:rPr lang="en-US" sz="2800" dirty="0"/>
            </a:br>
            <a:r>
              <a:rPr lang="en-US" sz="2800" u="sng" dirty="0"/>
              <a:t>Problem:</a:t>
            </a:r>
            <a:br>
              <a:rPr lang="en-US" sz="2800" u="sng" dirty="0"/>
            </a:br>
            <a:r>
              <a:rPr lang="en-US" sz="2800" dirty="0"/>
              <a:t>we have seen from the graph that very few of them have applied not an average to this job</a:t>
            </a:r>
            <a:br>
              <a:rPr lang="en-US" sz="2800" dirty="0"/>
            </a:br>
            <a:endParaRPr lang="en-US" sz="2800" dirty="0"/>
          </a:p>
        </p:txBody>
      </p:sp>
      <p:graphicFrame>
        <p:nvGraphicFramePr>
          <p:cNvPr id="4" name="Chart 3">
            <a:extLst>
              <a:ext uri="{FF2B5EF4-FFF2-40B4-BE49-F238E27FC236}">
                <a16:creationId xmlns:a16="http://schemas.microsoft.com/office/drawing/2014/main" id="{D55210AE-C7F5-4226-816B-C3DB7FFAFF43}"/>
              </a:ext>
            </a:extLst>
          </p:cNvPr>
          <p:cNvGraphicFramePr>
            <a:graphicFrameLocks/>
          </p:cNvGraphicFramePr>
          <p:nvPr>
            <p:extLst>
              <p:ext uri="{D42A27DB-BD31-4B8C-83A1-F6EECF244321}">
                <p14:modId xmlns:p14="http://schemas.microsoft.com/office/powerpoint/2010/main" val="3205290761"/>
              </p:ext>
            </p:extLst>
          </p:nvPr>
        </p:nvGraphicFramePr>
        <p:xfrm>
          <a:off x="3492499" y="304800"/>
          <a:ext cx="5207001"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66159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30EE2-BE01-461F-9BA7-BC83A27B4D65}"/>
              </a:ext>
            </a:extLst>
          </p:cNvPr>
          <p:cNvSpPr>
            <a:spLocks noGrp="1"/>
          </p:cNvSpPr>
          <p:nvPr>
            <p:ph type="title"/>
          </p:nvPr>
        </p:nvSpPr>
        <p:spPr>
          <a:xfrm>
            <a:off x="2237326" y="3299575"/>
            <a:ext cx="8911687" cy="2743199"/>
          </a:xfrm>
        </p:spPr>
        <p:txBody>
          <a:bodyPr>
            <a:normAutofit fontScale="90000"/>
          </a:bodyPr>
          <a:lstStyle/>
          <a:p>
            <a:r>
              <a:rPr lang="en-US" sz="2400" dirty="0"/>
              <a:t>From the graph it shows the people applied for </a:t>
            </a:r>
            <a:r>
              <a:rPr lang="en-US" sz="2400" dirty="0" err="1"/>
              <a:t>sql</a:t>
            </a:r>
            <a:r>
              <a:rPr lang="en-US" sz="2400" dirty="0"/>
              <a:t> role in various companies </a:t>
            </a:r>
            <a:br>
              <a:rPr lang="en-US" sz="2400" dirty="0"/>
            </a:br>
            <a:r>
              <a:rPr lang="en-US" sz="2400" dirty="0"/>
              <a:t>the </a:t>
            </a:r>
            <a:r>
              <a:rPr lang="en-US" sz="2400" dirty="0" err="1"/>
              <a:t>sql</a:t>
            </a:r>
            <a:r>
              <a:rPr lang="en-US" sz="2400" dirty="0"/>
              <a:t> is data base query language where it stores and </a:t>
            </a:r>
            <a:r>
              <a:rPr lang="en-US" sz="2400" dirty="0" err="1"/>
              <a:t>retrive</a:t>
            </a:r>
            <a:r>
              <a:rPr lang="en-US" sz="2400" dirty="0"/>
              <a:t> information and every company need a </a:t>
            </a:r>
            <a:r>
              <a:rPr lang="en-US" sz="2400" dirty="0" err="1"/>
              <a:t>sql</a:t>
            </a:r>
            <a:r>
              <a:rPr lang="en-US" sz="2400" dirty="0"/>
              <a:t> developer for it</a:t>
            </a:r>
            <a:br>
              <a:rPr lang="en-US" sz="2400" dirty="0"/>
            </a:br>
            <a:r>
              <a:rPr lang="en-US" sz="2400" u="sng" dirty="0"/>
              <a:t>Problem:</a:t>
            </a:r>
            <a:br>
              <a:rPr lang="en-US" sz="2400" u="sng" dirty="0"/>
            </a:br>
            <a:r>
              <a:rPr lang="en-US" sz="2400" dirty="0"/>
              <a:t>from the graph it has shows very less number of people applied for the this job role and many haven’t applied to this role</a:t>
            </a:r>
            <a:br>
              <a:rPr lang="en-US" sz="2800" dirty="0"/>
            </a:br>
            <a:endParaRPr lang="en-US" sz="2800" dirty="0"/>
          </a:p>
        </p:txBody>
      </p:sp>
      <p:graphicFrame>
        <p:nvGraphicFramePr>
          <p:cNvPr id="4" name="Chart 3">
            <a:extLst>
              <a:ext uri="{FF2B5EF4-FFF2-40B4-BE49-F238E27FC236}">
                <a16:creationId xmlns:a16="http://schemas.microsoft.com/office/drawing/2014/main" id="{55F4B40A-B23F-4C26-9C01-59E43FBE291A}"/>
              </a:ext>
            </a:extLst>
          </p:cNvPr>
          <p:cNvGraphicFramePr>
            <a:graphicFrameLocks/>
          </p:cNvGraphicFramePr>
          <p:nvPr>
            <p:extLst>
              <p:ext uri="{D42A27DB-BD31-4B8C-83A1-F6EECF244321}">
                <p14:modId xmlns:p14="http://schemas.microsoft.com/office/powerpoint/2010/main" val="926392733"/>
              </p:ext>
            </p:extLst>
          </p:nvPr>
        </p:nvGraphicFramePr>
        <p:xfrm>
          <a:off x="3488265" y="228600"/>
          <a:ext cx="5892801"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30110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B41AE-33D0-40DA-B11D-8BE78E7D98E9}"/>
              </a:ext>
            </a:extLst>
          </p:cNvPr>
          <p:cNvSpPr>
            <a:spLocks noGrp="1"/>
          </p:cNvSpPr>
          <p:nvPr>
            <p:ph type="title"/>
          </p:nvPr>
        </p:nvSpPr>
        <p:spPr>
          <a:xfrm>
            <a:off x="1860288" y="3257242"/>
            <a:ext cx="8911687" cy="3414491"/>
          </a:xfrm>
        </p:spPr>
        <p:txBody>
          <a:bodyPr>
            <a:normAutofit/>
          </a:bodyPr>
          <a:lstStyle/>
          <a:p>
            <a:r>
              <a:rPr lang="en-US" sz="2400" dirty="0"/>
              <a:t>The python is most powerful growing programming language where most of tech companies uses it lot like </a:t>
            </a:r>
            <a:br>
              <a:rPr lang="en-US" sz="2400" dirty="0"/>
            </a:br>
            <a:r>
              <a:rPr lang="en-US" sz="2400" dirty="0" err="1"/>
              <a:t>facebook,Netflix,bittorrent</a:t>
            </a:r>
            <a:r>
              <a:rPr lang="en-US" sz="2400" dirty="0"/>
              <a:t>…</a:t>
            </a:r>
            <a:br>
              <a:rPr lang="en-US" sz="2400" dirty="0"/>
            </a:br>
            <a:br>
              <a:rPr lang="en-US" sz="2400" dirty="0"/>
            </a:br>
            <a:r>
              <a:rPr lang="en-US" sz="2400" dirty="0"/>
              <a:t>from the graph we have seen that many applicants on the python developer role for various companies</a:t>
            </a:r>
            <a:br>
              <a:rPr lang="en-US" sz="2400" dirty="0"/>
            </a:br>
            <a:r>
              <a:rPr lang="en-US" sz="2400" u="sng" dirty="0"/>
              <a:t>problem:</a:t>
            </a:r>
            <a:br>
              <a:rPr lang="en-US" sz="2400" u="sng" dirty="0"/>
            </a:br>
            <a:r>
              <a:rPr lang="en-US" sz="2400" dirty="0"/>
              <a:t>from this role we can analyze that many people has left old programming language and applied to python</a:t>
            </a:r>
          </a:p>
        </p:txBody>
      </p:sp>
      <p:graphicFrame>
        <p:nvGraphicFramePr>
          <p:cNvPr id="4" name="Chart 3">
            <a:extLst>
              <a:ext uri="{FF2B5EF4-FFF2-40B4-BE49-F238E27FC236}">
                <a16:creationId xmlns:a16="http://schemas.microsoft.com/office/drawing/2014/main" id="{9898675A-7E8F-48B0-94D0-39E23C87D28C}"/>
              </a:ext>
            </a:extLst>
          </p:cNvPr>
          <p:cNvGraphicFramePr>
            <a:graphicFrameLocks/>
          </p:cNvGraphicFramePr>
          <p:nvPr>
            <p:extLst>
              <p:ext uri="{D42A27DB-BD31-4B8C-83A1-F6EECF244321}">
                <p14:modId xmlns:p14="http://schemas.microsoft.com/office/powerpoint/2010/main" val="4090093918"/>
              </p:ext>
            </p:extLst>
          </p:nvPr>
        </p:nvGraphicFramePr>
        <p:xfrm>
          <a:off x="3378199" y="321733"/>
          <a:ext cx="5926667"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61681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C0EF6-16E4-4AA0-8152-B9A685F77FC9}"/>
              </a:ext>
            </a:extLst>
          </p:cNvPr>
          <p:cNvSpPr>
            <a:spLocks noGrp="1"/>
          </p:cNvSpPr>
          <p:nvPr>
            <p:ph type="title"/>
          </p:nvPr>
        </p:nvSpPr>
        <p:spPr>
          <a:xfrm>
            <a:off x="2161125" y="3429000"/>
            <a:ext cx="8911687" cy="3126623"/>
          </a:xfrm>
        </p:spPr>
        <p:txBody>
          <a:bodyPr>
            <a:normAutofit fontScale="90000"/>
          </a:bodyPr>
          <a:lstStyle/>
          <a:p>
            <a:r>
              <a:rPr lang="en-US" sz="2800" dirty="0"/>
              <a:t>The machine learning job is most fastest growing job and many tech companies want ml role for it </a:t>
            </a:r>
            <a:br>
              <a:rPr lang="en-US" sz="2800" dirty="0"/>
            </a:br>
            <a:br>
              <a:rPr lang="en-US" sz="2800" dirty="0"/>
            </a:br>
            <a:r>
              <a:rPr lang="en-US" sz="2800" dirty="0"/>
              <a:t>from the graph we have seen that there is overall a adequate applicants for this job</a:t>
            </a:r>
            <a:br>
              <a:rPr lang="en-US" sz="2800" dirty="0"/>
            </a:br>
            <a:r>
              <a:rPr lang="en-US" sz="2800" u="sng" dirty="0"/>
              <a:t>problem:</a:t>
            </a:r>
            <a:br>
              <a:rPr lang="en-US" sz="2800" u="sng" dirty="0"/>
            </a:br>
            <a:r>
              <a:rPr lang="en-US" sz="2800" dirty="0"/>
              <a:t>issue happens not all company want ml they want ml to do with various tech not with r and python</a:t>
            </a:r>
          </a:p>
        </p:txBody>
      </p:sp>
      <p:graphicFrame>
        <p:nvGraphicFramePr>
          <p:cNvPr id="4" name="Chart 3">
            <a:extLst>
              <a:ext uri="{FF2B5EF4-FFF2-40B4-BE49-F238E27FC236}">
                <a16:creationId xmlns:a16="http://schemas.microsoft.com/office/drawing/2014/main" id="{BB8AD01C-B8A7-4373-9C7B-093155B43CC9}"/>
              </a:ext>
            </a:extLst>
          </p:cNvPr>
          <p:cNvGraphicFramePr>
            <a:graphicFrameLocks/>
          </p:cNvGraphicFramePr>
          <p:nvPr>
            <p:extLst>
              <p:ext uri="{D42A27DB-BD31-4B8C-83A1-F6EECF244321}">
                <p14:modId xmlns:p14="http://schemas.microsoft.com/office/powerpoint/2010/main" val="695591624"/>
              </p:ext>
            </p:extLst>
          </p:nvPr>
        </p:nvGraphicFramePr>
        <p:xfrm>
          <a:off x="3522133" y="347134"/>
          <a:ext cx="5452533"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5908018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TM02892315[[fn=Wisp]]</Template>
  <TotalTime>106</TotalTime>
  <Words>535</Words>
  <Application>Microsoft Office PowerPoint</Application>
  <PresentationFormat>Widescreen</PresentationFormat>
  <Paragraphs>47</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Arial Rounded MT Bold</vt:lpstr>
      <vt:lpstr>Bahnschrift</vt:lpstr>
      <vt:lpstr>Century Gothic</vt:lpstr>
      <vt:lpstr>Wingdings 3</vt:lpstr>
      <vt:lpstr>Wisp</vt:lpstr>
      <vt:lpstr>Job market in us</vt:lpstr>
      <vt:lpstr>PowerPoint Presentation</vt:lpstr>
      <vt:lpstr>THE above chart shows all the people applied for the jobs for the various companies with different role in the companies with their job ids </vt:lpstr>
      <vt:lpstr>The above graph shows the year of hire done on every year on various companies from 2015 to 2020 it has the hire details of every year by looking at the graph we can see the hire done for each year</vt:lpstr>
      <vt:lpstr>The above graph shows the job applied for c/c++ role we see very less number of people had applied for this role in various companies problem: the old programming tech is not may not suitable for every one so very less number of applicants to this job</vt:lpstr>
      <vt:lpstr>The java is old and traditional programming tech where every one learn and apply for this role from the graph we see that every company has this role  this job has good number of applicants applied for this job  Problem: we have seen from the graph that very few of them have applied not an average to this job </vt:lpstr>
      <vt:lpstr>From the graph it shows the people applied for sql role in various companies  the sql is data base query language where it stores and retrive information and every company need a sql developer for it Problem: from the graph it has shows very less number of people applied for the this job role and many haven’t applied to this role </vt:lpstr>
      <vt:lpstr>The python is most powerful growing programming language where most of tech companies uses it lot like  facebook,Netflix,bittorrent…  from the graph we have seen that many applicants on the python developer role for various companies problem: from this role we can analyze that many people has left old programming language and applied to python</vt:lpstr>
      <vt:lpstr>The machine learning job is most fastest growing job and many tech companies want ml role for it   from the graph we have seen that there is overall a adequate applicants for this job problem: issue happens not all company want ml they want ml to do with various tech not with r and python</vt:lpstr>
      <vt:lpstr>The data entry is data typing job and companies want a data entry to upload their data every day most companies such as bpo or tech hire for this role and from the graph we have seen that applicants of this job  Problem: As there are few applicants for this job not huge number   </vt:lpstr>
      <vt:lpstr>The Angular is front end technology which is most demanding tech and many companies hire for it from the graph it has shown applicants who had applied for this role Problem: Not every one is likely for this job because very few are similar skilled in front end technology so having huge number of opening may force to learn this new tech  </vt:lpstr>
      <vt:lpstr>The ibm main frame has most big role in the job market  from the graph we have seen very less people has applied for this job   Problem: main frame is old technology and requires lot of other old programming language to learn hence we have seen very less job applicants </vt:lpstr>
      <vt:lpstr>The Full stack web developer is another most growing job where it has to deal with front back and middle end  from the chart we can say that it has been consider a relevant job Problem: The Programmer has to deal with all phases like front end back end middle end of this role </vt:lpstr>
      <vt:lpstr>The tech support is technical solving or write a complain type of job used in various aspects companies like amazon flipkart has these major demand role from the graph we have seen few applicants for this job Problem: People who has very low skills on programming or other may apply this position with low package   </vt:lpstr>
      <vt:lpstr>Bussiness analyst job used to focus on company business shares…  the Ba job is also most growing job in the job market companies like delloite,broadreach..many financial tech companies want this ba roles From the graph we have seen the job applicants of ba roles and not most of the people want this ba job </vt:lpstr>
      <vt:lpstr>The Ai is next generation or the future job of market many tech companies such as Google Microsoft want these ai developers From the graph it has shown that there is lot of applicants for these jobs in various tech companies Problem: This ai job is not applicable to many companies so the people who have skilled on ai need to go for big tech companies wish is hard to crack job  </vt:lpstr>
      <vt:lpstr>The Data Science job is most unique job with high package given in the market rather compare to all the jobs which makes it more effective From the graph it has shown most number of job or huge applicants on the data science job rather than any other job this is due to huge demand of the data science in the market compare to other jobs Many Companies hire for data science with high package  </vt:lpstr>
      <vt:lpstr>From the each and every graph we have seen job available for various companies and job applicants applied for various companies  we have seen low applicants on one of the role few on other applicants and high one other applicants  this happened due to demand of tech in the market of jobs as data science has more demand with huge package most of the people has applied for this job</vt:lpstr>
      <vt:lpstr>Rather than Leaving the old Traditional Jobs and apply on the most demanding jobs in the market  People who are familiar for old tech jobs has applied for the jobs rather those who wanted to boost their carrier has applied on the different filed  it is always good to switch roles and demand of tech may increase the package companies hire for fresh to expert level people in various role </vt:lpstr>
      <vt:lpstr>SOLUTUON as we have seen visually Graphically Problematically it all depends on the demand of tech  so companies should have to make employees work on old tech as well as new tech at same time they should also increase the package of the technology so that it may not force every one to switch domains  rather than who want to learn more they can switch Tech companies also make sure employees make effectively use of new tech and old tech which have been working on it All the companies should have to provide a basic entry level job with good package so that people may not be forced to any other tech work on those tech which have been used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Job market in us</dc:title>
  <dc:creator>charan deep singh</dc:creator>
  <cp:lastModifiedBy>charan deep singh</cp:lastModifiedBy>
  <cp:revision>26</cp:revision>
  <dcterms:created xsi:type="dcterms:W3CDTF">2019-08-31T06:28:43Z</dcterms:created>
  <dcterms:modified xsi:type="dcterms:W3CDTF">2019-08-31T08:22:42Z</dcterms:modified>
</cp:coreProperties>
</file>