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5" autoAdjust="0"/>
    <p:restoredTop sz="94660"/>
  </p:normalViewPr>
  <p:slideViewPr>
    <p:cSldViewPr snapToGrid="0">
      <p:cViewPr>
        <p:scale>
          <a:sx n="100" d="100"/>
          <a:sy n="100" d="100"/>
        </p:scale>
        <p:origin x="13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3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4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51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98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04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4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8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51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02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1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08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26C4-4DF2-473B-B4A3-264D1982DEF5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4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7" y="1293713"/>
            <a:ext cx="7620000" cy="41243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68382" y="1413526"/>
            <a:ext cx="2117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Action Bubble </a:t>
            </a:r>
            <a:r>
              <a:rPr lang="en-GB" sz="11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2</a:t>
            </a:r>
            <a:endParaRPr lang="en-GB" sz="1100" dirty="0" smtClean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382" y="1544331"/>
            <a:ext cx="2117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 smtClean="0">
                <a:solidFill>
                  <a:schemeClr val="bg2">
                    <a:lumMod val="50000"/>
                  </a:schemeClr>
                </a:solidFill>
              </a:rPr>
              <a:t>By </a:t>
            </a:r>
            <a:r>
              <a:rPr lang="en-GB" sz="1100" b="1" u="sng" dirty="0" smtClean="0">
                <a:solidFill>
                  <a:schemeClr val="bg2">
                    <a:lumMod val="50000"/>
                  </a:schemeClr>
                </a:solidFill>
              </a:rPr>
              <a:t>Sven Fahrenwald</a:t>
            </a:r>
            <a:endParaRPr lang="en-GB" sz="1100" b="1" u="sng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1545" y="4425662"/>
            <a:ext cx="211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 smtClean="0">
                <a:solidFill>
                  <a:srgbClr val="CF5555"/>
                </a:solidFill>
                <a:latin typeface="Lato" panose="020F0502020204030203" pitchFamily="34" charset="0"/>
                <a:cs typeface="Lato" panose="020F0502020204030203" pitchFamily="34" charset="0"/>
              </a:rPr>
              <a:t>Action Bubble </a:t>
            </a:r>
            <a:r>
              <a:rPr lang="en-GB" sz="1400" b="1" dirty="0" smtClean="0">
                <a:solidFill>
                  <a:srgbClr val="CF5555"/>
                </a:solidFill>
                <a:latin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GB" sz="1400" b="1" dirty="0" smtClean="0">
              <a:solidFill>
                <a:srgbClr val="CF5555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2857" y="4609614"/>
            <a:ext cx="163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GB" sz="1400" b="1" dirty="0" smtClean="0">
                <a:solidFill>
                  <a:srgbClr val="CF5555"/>
                </a:solidFill>
                <a:latin typeface="Lato" panose="020F0502020204030203" pitchFamily="34" charset="0"/>
                <a:cs typeface="Lato" panose="020F0502020204030203" pitchFamily="34" charset="0"/>
              </a:rPr>
              <a:t>Bandshell</a:t>
            </a:r>
            <a:endParaRPr lang="en-GB" sz="1400" b="1" dirty="0">
              <a:solidFill>
                <a:srgbClr val="CF5555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55074" y="4425662"/>
            <a:ext cx="211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 smtClean="0">
                <a:solidFill>
                  <a:srgbClr val="CF5555"/>
                </a:solidFill>
                <a:latin typeface="Lato" panose="020F0502020204030203" pitchFamily="34" charset="0"/>
                <a:cs typeface="Lato" panose="020F0502020204030203" pitchFamily="34" charset="0"/>
              </a:rPr>
              <a:t>Action Bubble </a:t>
            </a:r>
            <a:r>
              <a:rPr lang="en-GB" sz="1400" b="1" dirty="0">
                <a:solidFill>
                  <a:srgbClr val="CF5555"/>
                </a:solidFill>
                <a:latin typeface="Lato" panose="020F0502020204030203" pitchFamily="34" charset="0"/>
                <a:cs typeface="Lato" panose="020F0502020204030203" pitchFamily="34" charset="0"/>
              </a:rPr>
              <a:t>3</a:t>
            </a:r>
            <a:endParaRPr lang="en-GB" sz="1400" b="1" dirty="0" smtClean="0">
              <a:solidFill>
                <a:srgbClr val="CF5555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56386" y="4609614"/>
            <a:ext cx="1639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GB" sz="1400" b="1" dirty="0" smtClean="0">
                <a:solidFill>
                  <a:srgbClr val="CF5555"/>
                </a:solidFill>
                <a:latin typeface="Lato" panose="020F0502020204030203" pitchFamily="34" charset="0"/>
                <a:cs typeface="Lato" panose="020F0502020204030203" pitchFamily="34" charset="0"/>
              </a:rPr>
              <a:t>Stalker Boss</a:t>
            </a:r>
            <a:endParaRPr lang="en-GB" b="1" dirty="0"/>
          </a:p>
        </p:txBody>
      </p:sp>
      <p:sp>
        <p:nvSpPr>
          <p:cNvPr id="22" name="Freeform 21"/>
          <p:cNvSpPr/>
          <p:nvPr/>
        </p:nvSpPr>
        <p:spPr>
          <a:xfrm>
            <a:off x="5283199" y="1963033"/>
            <a:ext cx="2171700" cy="2605087"/>
          </a:xfrm>
          <a:custGeom>
            <a:avLst/>
            <a:gdLst>
              <a:gd name="connsiteX0" fmla="*/ 52387 w 2214562"/>
              <a:gd name="connsiteY0" fmla="*/ 1447800 h 2605087"/>
              <a:gd name="connsiteX1" fmla="*/ 180975 w 2214562"/>
              <a:gd name="connsiteY1" fmla="*/ 1266825 h 2605087"/>
              <a:gd name="connsiteX2" fmla="*/ 557212 w 2214562"/>
              <a:gd name="connsiteY2" fmla="*/ 1233487 h 2605087"/>
              <a:gd name="connsiteX3" fmla="*/ 1071562 w 2214562"/>
              <a:gd name="connsiteY3" fmla="*/ 895350 h 2605087"/>
              <a:gd name="connsiteX4" fmla="*/ 1214437 w 2214562"/>
              <a:gd name="connsiteY4" fmla="*/ 0 h 2605087"/>
              <a:gd name="connsiteX5" fmla="*/ 1885950 w 2214562"/>
              <a:gd name="connsiteY5" fmla="*/ 395287 h 2605087"/>
              <a:gd name="connsiteX6" fmla="*/ 2162175 w 2214562"/>
              <a:gd name="connsiteY6" fmla="*/ 923925 h 2605087"/>
              <a:gd name="connsiteX7" fmla="*/ 2200275 w 2214562"/>
              <a:gd name="connsiteY7" fmla="*/ 1300162 h 2605087"/>
              <a:gd name="connsiteX8" fmla="*/ 2214562 w 2214562"/>
              <a:gd name="connsiteY8" fmla="*/ 1676400 h 2605087"/>
              <a:gd name="connsiteX9" fmla="*/ 2076450 w 2214562"/>
              <a:gd name="connsiteY9" fmla="*/ 1685925 h 2605087"/>
              <a:gd name="connsiteX10" fmla="*/ 2109787 w 2214562"/>
              <a:gd name="connsiteY10" fmla="*/ 2095500 h 2605087"/>
              <a:gd name="connsiteX11" fmla="*/ 1838325 w 2214562"/>
              <a:gd name="connsiteY11" fmla="*/ 2533650 h 2605087"/>
              <a:gd name="connsiteX12" fmla="*/ 862012 w 2214562"/>
              <a:gd name="connsiteY12" fmla="*/ 2605087 h 2605087"/>
              <a:gd name="connsiteX13" fmla="*/ 1033462 w 2214562"/>
              <a:gd name="connsiteY13" fmla="*/ 2100262 h 2605087"/>
              <a:gd name="connsiteX14" fmla="*/ 976312 w 2214562"/>
              <a:gd name="connsiteY14" fmla="*/ 1919287 h 2605087"/>
              <a:gd name="connsiteX15" fmla="*/ 66675 w 2214562"/>
              <a:gd name="connsiteY15" fmla="*/ 2166937 h 2605087"/>
              <a:gd name="connsiteX16" fmla="*/ 0 w 2214562"/>
              <a:gd name="connsiteY16" fmla="*/ 1866900 h 2605087"/>
              <a:gd name="connsiteX17" fmla="*/ 52387 w 2214562"/>
              <a:gd name="connsiteY17" fmla="*/ 1447800 h 2605087"/>
              <a:gd name="connsiteX0" fmla="*/ 52387 w 2200275"/>
              <a:gd name="connsiteY0" fmla="*/ 1447800 h 2605087"/>
              <a:gd name="connsiteX1" fmla="*/ 180975 w 2200275"/>
              <a:gd name="connsiteY1" fmla="*/ 1266825 h 2605087"/>
              <a:gd name="connsiteX2" fmla="*/ 557212 w 2200275"/>
              <a:gd name="connsiteY2" fmla="*/ 1233487 h 2605087"/>
              <a:gd name="connsiteX3" fmla="*/ 1071562 w 2200275"/>
              <a:gd name="connsiteY3" fmla="*/ 895350 h 2605087"/>
              <a:gd name="connsiteX4" fmla="*/ 1214437 w 2200275"/>
              <a:gd name="connsiteY4" fmla="*/ 0 h 2605087"/>
              <a:gd name="connsiteX5" fmla="*/ 1885950 w 2200275"/>
              <a:gd name="connsiteY5" fmla="*/ 395287 h 2605087"/>
              <a:gd name="connsiteX6" fmla="*/ 2162175 w 2200275"/>
              <a:gd name="connsiteY6" fmla="*/ 923925 h 2605087"/>
              <a:gd name="connsiteX7" fmla="*/ 2200275 w 2200275"/>
              <a:gd name="connsiteY7" fmla="*/ 1300162 h 2605087"/>
              <a:gd name="connsiteX8" fmla="*/ 2166937 w 2200275"/>
              <a:gd name="connsiteY8" fmla="*/ 1676400 h 2605087"/>
              <a:gd name="connsiteX9" fmla="*/ 2076450 w 2200275"/>
              <a:gd name="connsiteY9" fmla="*/ 1685925 h 2605087"/>
              <a:gd name="connsiteX10" fmla="*/ 2109787 w 2200275"/>
              <a:gd name="connsiteY10" fmla="*/ 2095500 h 2605087"/>
              <a:gd name="connsiteX11" fmla="*/ 1838325 w 2200275"/>
              <a:gd name="connsiteY11" fmla="*/ 2533650 h 2605087"/>
              <a:gd name="connsiteX12" fmla="*/ 862012 w 2200275"/>
              <a:gd name="connsiteY12" fmla="*/ 2605087 h 2605087"/>
              <a:gd name="connsiteX13" fmla="*/ 1033462 w 2200275"/>
              <a:gd name="connsiteY13" fmla="*/ 2100262 h 2605087"/>
              <a:gd name="connsiteX14" fmla="*/ 976312 w 2200275"/>
              <a:gd name="connsiteY14" fmla="*/ 1919287 h 2605087"/>
              <a:gd name="connsiteX15" fmla="*/ 66675 w 2200275"/>
              <a:gd name="connsiteY15" fmla="*/ 2166937 h 2605087"/>
              <a:gd name="connsiteX16" fmla="*/ 0 w 2200275"/>
              <a:gd name="connsiteY16" fmla="*/ 1866900 h 2605087"/>
              <a:gd name="connsiteX17" fmla="*/ 52387 w 2200275"/>
              <a:gd name="connsiteY17" fmla="*/ 1447800 h 2605087"/>
              <a:gd name="connsiteX0" fmla="*/ 52387 w 2171700"/>
              <a:gd name="connsiteY0" fmla="*/ 1447800 h 2605087"/>
              <a:gd name="connsiteX1" fmla="*/ 180975 w 2171700"/>
              <a:gd name="connsiteY1" fmla="*/ 1266825 h 2605087"/>
              <a:gd name="connsiteX2" fmla="*/ 557212 w 2171700"/>
              <a:gd name="connsiteY2" fmla="*/ 1233487 h 2605087"/>
              <a:gd name="connsiteX3" fmla="*/ 1071562 w 2171700"/>
              <a:gd name="connsiteY3" fmla="*/ 895350 h 2605087"/>
              <a:gd name="connsiteX4" fmla="*/ 1214437 w 2171700"/>
              <a:gd name="connsiteY4" fmla="*/ 0 h 2605087"/>
              <a:gd name="connsiteX5" fmla="*/ 1885950 w 2171700"/>
              <a:gd name="connsiteY5" fmla="*/ 395287 h 2605087"/>
              <a:gd name="connsiteX6" fmla="*/ 2162175 w 2171700"/>
              <a:gd name="connsiteY6" fmla="*/ 923925 h 2605087"/>
              <a:gd name="connsiteX7" fmla="*/ 2171700 w 2171700"/>
              <a:gd name="connsiteY7" fmla="*/ 1300162 h 2605087"/>
              <a:gd name="connsiteX8" fmla="*/ 2166937 w 2171700"/>
              <a:gd name="connsiteY8" fmla="*/ 1676400 h 2605087"/>
              <a:gd name="connsiteX9" fmla="*/ 2076450 w 2171700"/>
              <a:gd name="connsiteY9" fmla="*/ 1685925 h 2605087"/>
              <a:gd name="connsiteX10" fmla="*/ 2109787 w 2171700"/>
              <a:gd name="connsiteY10" fmla="*/ 2095500 h 2605087"/>
              <a:gd name="connsiteX11" fmla="*/ 1838325 w 2171700"/>
              <a:gd name="connsiteY11" fmla="*/ 2533650 h 2605087"/>
              <a:gd name="connsiteX12" fmla="*/ 862012 w 2171700"/>
              <a:gd name="connsiteY12" fmla="*/ 2605087 h 2605087"/>
              <a:gd name="connsiteX13" fmla="*/ 1033462 w 2171700"/>
              <a:gd name="connsiteY13" fmla="*/ 2100262 h 2605087"/>
              <a:gd name="connsiteX14" fmla="*/ 976312 w 2171700"/>
              <a:gd name="connsiteY14" fmla="*/ 1919287 h 2605087"/>
              <a:gd name="connsiteX15" fmla="*/ 66675 w 2171700"/>
              <a:gd name="connsiteY15" fmla="*/ 2166937 h 2605087"/>
              <a:gd name="connsiteX16" fmla="*/ 0 w 2171700"/>
              <a:gd name="connsiteY16" fmla="*/ 1866900 h 2605087"/>
              <a:gd name="connsiteX17" fmla="*/ 52387 w 2171700"/>
              <a:gd name="connsiteY17" fmla="*/ 1447800 h 260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71700" h="2605087">
                <a:moveTo>
                  <a:pt x="52387" y="1447800"/>
                </a:moveTo>
                <a:lnTo>
                  <a:pt x="180975" y="1266825"/>
                </a:lnTo>
                <a:lnTo>
                  <a:pt x="557212" y="1233487"/>
                </a:lnTo>
                <a:lnTo>
                  <a:pt x="1071562" y="895350"/>
                </a:lnTo>
                <a:lnTo>
                  <a:pt x="1214437" y="0"/>
                </a:lnTo>
                <a:lnTo>
                  <a:pt x="1885950" y="395287"/>
                </a:lnTo>
                <a:lnTo>
                  <a:pt x="2162175" y="923925"/>
                </a:lnTo>
                <a:lnTo>
                  <a:pt x="2171700" y="1300162"/>
                </a:lnTo>
                <a:cubicBezTo>
                  <a:pt x="2170112" y="1425575"/>
                  <a:pt x="2168525" y="1550987"/>
                  <a:pt x="2166937" y="1676400"/>
                </a:cubicBezTo>
                <a:lnTo>
                  <a:pt x="2076450" y="1685925"/>
                </a:lnTo>
                <a:lnTo>
                  <a:pt x="2109787" y="2095500"/>
                </a:lnTo>
                <a:lnTo>
                  <a:pt x="1838325" y="2533650"/>
                </a:lnTo>
                <a:lnTo>
                  <a:pt x="862012" y="2605087"/>
                </a:lnTo>
                <a:lnTo>
                  <a:pt x="1033462" y="2100262"/>
                </a:lnTo>
                <a:lnTo>
                  <a:pt x="976312" y="1919287"/>
                </a:lnTo>
                <a:lnTo>
                  <a:pt x="66675" y="2166937"/>
                </a:lnTo>
                <a:lnTo>
                  <a:pt x="0" y="1866900"/>
                </a:lnTo>
                <a:lnTo>
                  <a:pt x="52387" y="1447800"/>
                </a:lnTo>
                <a:close/>
              </a:path>
            </a:pathLst>
          </a:custGeom>
          <a:solidFill>
            <a:schemeClr val="bg2">
              <a:lumMod val="25000"/>
              <a:alpha val="0"/>
            </a:schemeClr>
          </a:solidFill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Freeform 13"/>
          <p:cNvSpPr/>
          <p:nvPr/>
        </p:nvSpPr>
        <p:spPr>
          <a:xfrm>
            <a:off x="2432050" y="1497713"/>
            <a:ext cx="2851150" cy="2623438"/>
          </a:xfrm>
          <a:custGeom>
            <a:avLst/>
            <a:gdLst>
              <a:gd name="connsiteX0" fmla="*/ 1240763 w 2865387"/>
              <a:gd name="connsiteY0" fmla="*/ 2569316 h 2700778"/>
              <a:gd name="connsiteX1" fmla="*/ 1062963 w 2865387"/>
              <a:gd name="connsiteY1" fmla="*/ 2150216 h 2700778"/>
              <a:gd name="connsiteX2" fmla="*/ 897863 w 2865387"/>
              <a:gd name="connsiteY2" fmla="*/ 1407266 h 2700778"/>
              <a:gd name="connsiteX3" fmla="*/ 1202663 w 2865387"/>
              <a:gd name="connsiteY3" fmla="*/ 1261216 h 2700778"/>
              <a:gd name="connsiteX4" fmla="*/ 1443963 w 2865387"/>
              <a:gd name="connsiteY4" fmla="*/ 892916 h 2700778"/>
              <a:gd name="connsiteX5" fmla="*/ 1939263 w 2865387"/>
              <a:gd name="connsiteY5" fmla="*/ 359516 h 2700778"/>
              <a:gd name="connsiteX6" fmla="*/ 2155163 w 2865387"/>
              <a:gd name="connsiteY6" fmla="*/ 397616 h 2700778"/>
              <a:gd name="connsiteX7" fmla="*/ 2212313 w 2865387"/>
              <a:gd name="connsiteY7" fmla="*/ 797666 h 2700778"/>
              <a:gd name="connsiteX8" fmla="*/ 1723363 w 2865387"/>
              <a:gd name="connsiteY8" fmla="*/ 1083416 h 2700778"/>
              <a:gd name="connsiteX9" fmla="*/ 1697963 w 2865387"/>
              <a:gd name="connsiteY9" fmla="*/ 2315316 h 2700778"/>
              <a:gd name="connsiteX10" fmla="*/ 2510763 w 2865387"/>
              <a:gd name="connsiteY10" fmla="*/ 2569316 h 2700778"/>
              <a:gd name="connsiteX11" fmla="*/ 2821913 w 2865387"/>
              <a:gd name="connsiteY11" fmla="*/ 2366116 h 2700778"/>
              <a:gd name="connsiteX12" fmla="*/ 2853663 w 2865387"/>
              <a:gd name="connsiteY12" fmla="*/ 1972416 h 2700778"/>
              <a:gd name="connsiteX13" fmla="*/ 2733013 w 2865387"/>
              <a:gd name="connsiteY13" fmla="*/ 1794616 h 2700778"/>
              <a:gd name="connsiteX14" fmla="*/ 2694913 w 2865387"/>
              <a:gd name="connsiteY14" fmla="*/ 416666 h 2700778"/>
              <a:gd name="connsiteX15" fmla="*/ 2161513 w 2865387"/>
              <a:gd name="connsiteY15" fmla="*/ 61066 h 2700778"/>
              <a:gd name="connsiteX16" fmla="*/ 1894813 w 2865387"/>
              <a:gd name="connsiteY16" fmla="*/ 73766 h 2700778"/>
              <a:gd name="connsiteX17" fmla="*/ 1259813 w 2865387"/>
              <a:gd name="connsiteY17" fmla="*/ 784966 h 2700778"/>
              <a:gd name="connsiteX18" fmla="*/ 599413 w 2865387"/>
              <a:gd name="connsiteY18" fmla="*/ 740516 h 2700778"/>
              <a:gd name="connsiteX19" fmla="*/ 2513 w 2865387"/>
              <a:gd name="connsiteY19" fmla="*/ 981816 h 2700778"/>
              <a:gd name="connsiteX20" fmla="*/ 377163 w 2865387"/>
              <a:gd name="connsiteY20" fmla="*/ 1597766 h 2700778"/>
              <a:gd name="connsiteX21" fmla="*/ 167613 w 2865387"/>
              <a:gd name="connsiteY21" fmla="*/ 2258166 h 2700778"/>
              <a:gd name="connsiteX22" fmla="*/ 396213 w 2865387"/>
              <a:gd name="connsiteY22" fmla="*/ 2683616 h 2700778"/>
              <a:gd name="connsiteX23" fmla="*/ 1240763 w 2865387"/>
              <a:gd name="connsiteY23" fmla="*/ 2569316 h 2700778"/>
              <a:gd name="connsiteX0" fmla="*/ 1240763 w 2865387"/>
              <a:gd name="connsiteY0" fmla="*/ 2569316 h 2700778"/>
              <a:gd name="connsiteX1" fmla="*/ 1062963 w 2865387"/>
              <a:gd name="connsiteY1" fmla="*/ 2150216 h 2700778"/>
              <a:gd name="connsiteX2" fmla="*/ 897863 w 2865387"/>
              <a:gd name="connsiteY2" fmla="*/ 1407266 h 2700778"/>
              <a:gd name="connsiteX3" fmla="*/ 1202663 w 2865387"/>
              <a:gd name="connsiteY3" fmla="*/ 1261216 h 2700778"/>
              <a:gd name="connsiteX4" fmla="*/ 1443963 w 2865387"/>
              <a:gd name="connsiteY4" fmla="*/ 892916 h 2700778"/>
              <a:gd name="connsiteX5" fmla="*/ 1939263 w 2865387"/>
              <a:gd name="connsiteY5" fmla="*/ 359516 h 2700778"/>
              <a:gd name="connsiteX6" fmla="*/ 2155163 w 2865387"/>
              <a:gd name="connsiteY6" fmla="*/ 397616 h 2700778"/>
              <a:gd name="connsiteX7" fmla="*/ 2212313 w 2865387"/>
              <a:gd name="connsiteY7" fmla="*/ 797666 h 2700778"/>
              <a:gd name="connsiteX8" fmla="*/ 1723363 w 2865387"/>
              <a:gd name="connsiteY8" fmla="*/ 1083416 h 2700778"/>
              <a:gd name="connsiteX9" fmla="*/ 1697963 w 2865387"/>
              <a:gd name="connsiteY9" fmla="*/ 2315316 h 2700778"/>
              <a:gd name="connsiteX10" fmla="*/ 2510763 w 2865387"/>
              <a:gd name="connsiteY10" fmla="*/ 2569316 h 2700778"/>
              <a:gd name="connsiteX11" fmla="*/ 2821913 w 2865387"/>
              <a:gd name="connsiteY11" fmla="*/ 2366116 h 2700778"/>
              <a:gd name="connsiteX12" fmla="*/ 2853663 w 2865387"/>
              <a:gd name="connsiteY12" fmla="*/ 1972416 h 2700778"/>
              <a:gd name="connsiteX13" fmla="*/ 2733013 w 2865387"/>
              <a:gd name="connsiteY13" fmla="*/ 1794616 h 2700778"/>
              <a:gd name="connsiteX14" fmla="*/ 2694913 w 2865387"/>
              <a:gd name="connsiteY14" fmla="*/ 416666 h 2700778"/>
              <a:gd name="connsiteX15" fmla="*/ 2161513 w 2865387"/>
              <a:gd name="connsiteY15" fmla="*/ 61066 h 2700778"/>
              <a:gd name="connsiteX16" fmla="*/ 1894813 w 2865387"/>
              <a:gd name="connsiteY16" fmla="*/ 73766 h 2700778"/>
              <a:gd name="connsiteX17" fmla="*/ 1259813 w 2865387"/>
              <a:gd name="connsiteY17" fmla="*/ 784966 h 2700778"/>
              <a:gd name="connsiteX18" fmla="*/ 599413 w 2865387"/>
              <a:gd name="connsiteY18" fmla="*/ 740516 h 2700778"/>
              <a:gd name="connsiteX19" fmla="*/ 2513 w 2865387"/>
              <a:gd name="connsiteY19" fmla="*/ 981816 h 2700778"/>
              <a:gd name="connsiteX20" fmla="*/ 377163 w 2865387"/>
              <a:gd name="connsiteY20" fmla="*/ 1597766 h 2700778"/>
              <a:gd name="connsiteX21" fmla="*/ 167613 w 2865387"/>
              <a:gd name="connsiteY21" fmla="*/ 2258166 h 2700778"/>
              <a:gd name="connsiteX22" fmla="*/ 396213 w 2865387"/>
              <a:gd name="connsiteY22" fmla="*/ 2683616 h 2700778"/>
              <a:gd name="connsiteX23" fmla="*/ 1240763 w 2865387"/>
              <a:gd name="connsiteY23" fmla="*/ 2569316 h 2700778"/>
              <a:gd name="connsiteX0" fmla="*/ 1240763 w 2865387"/>
              <a:gd name="connsiteY0" fmla="*/ 2569316 h 2700778"/>
              <a:gd name="connsiteX1" fmla="*/ 1062963 w 2865387"/>
              <a:gd name="connsiteY1" fmla="*/ 2150216 h 2700778"/>
              <a:gd name="connsiteX2" fmla="*/ 897863 w 2865387"/>
              <a:gd name="connsiteY2" fmla="*/ 1407266 h 2700778"/>
              <a:gd name="connsiteX3" fmla="*/ 1202663 w 2865387"/>
              <a:gd name="connsiteY3" fmla="*/ 1261216 h 2700778"/>
              <a:gd name="connsiteX4" fmla="*/ 1443963 w 2865387"/>
              <a:gd name="connsiteY4" fmla="*/ 892916 h 2700778"/>
              <a:gd name="connsiteX5" fmla="*/ 1939263 w 2865387"/>
              <a:gd name="connsiteY5" fmla="*/ 359516 h 2700778"/>
              <a:gd name="connsiteX6" fmla="*/ 2155163 w 2865387"/>
              <a:gd name="connsiteY6" fmla="*/ 397616 h 2700778"/>
              <a:gd name="connsiteX7" fmla="*/ 2212313 w 2865387"/>
              <a:gd name="connsiteY7" fmla="*/ 797666 h 2700778"/>
              <a:gd name="connsiteX8" fmla="*/ 1723363 w 2865387"/>
              <a:gd name="connsiteY8" fmla="*/ 1083416 h 2700778"/>
              <a:gd name="connsiteX9" fmla="*/ 1697963 w 2865387"/>
              <a:gd name="connsiteY9" fmla="*/ 2315316 h 2700778"/>
              <a:gd name="connsiteX10" fmla="*/ 2510763 w 2865387"/>
              <a:gd name="connsiteY10" fmla="*/ 2569316 h 2700778"/>
              <a:gd name="connsiteX11" fmla="*/ 2821913 w 2865387"/>
              <a:gd name="connsiteY11" fmla="*/ 2366116 h 2700778"/>
              <a:gd name="connsiteX12" fmla="*/ 2853663 w 2865387"/>
              <a:gd name="connsiteY12" fmla="*/ 1972416 h 2700778"/>
              <a:gd name="connsiteX13" fmla="*/ 2733013 w 2865387"/>
              <a:gd name="connsiteY13" fmla="*/ 1794616 h 2700778"/>
              <a:gd name="connsiteX14" fmla="*/ 2694913 w 2865387"/>
              <a:gd name="connsiteY14" fmla="*/ 416666 h 2700778"/>
              <a:gd name="connsiteX15" fmla="*/ 2161513 w 2865387"/>
              <a:gd name="connsiteY15" fmla="*/ 61066 h 2700778"/>
              <a:gd name="connsiteX16" fmla="*/ 1894813 w 2865387"/>
              <a:gd name="connsiteY16" fmla="*/ 73766 h 2700778"/>
              <a:gd name="connsiteX17" fmla="*/ 1259813 w 2865387"/>
              <a:gd name="connsiteY17" fmla="*/ 784966 h 2700778"/>
              <a:gd name="connsiteX18" fmla="*/ 599413 w 2865387"/>
              <a:gd name="connsiteY18" fmla="*/ 740516 h 2700778"/>
              <a:gd name="connsiteX19" fmla="*/ 2513 w 2865387"/>
              <a:gd name="connsiteY19" fmla="*/ 981816 h 2700778"/>
              <a:gd name="connsiteX20" fmla="*/ 377163 w 2865387"/>
              <a:gd name="connsiteY20" fmla="*/ 1597766 h 2700778"/>
              <a:gd name="connsiteX21" fmla="*/ 167613 w 2865387"/>
              <a:gd name="connsiteY21" fmla="*/ 2258166 h 2700778"/>
              <a:gd name="connsiteX22" fmla="*/ 396213 w 2865387"/>
              <a:gd name="connsiteY22" fmla="*/ 2683616 h 2700778"/>
              <a:gd name="connsiteX23" fmla="*/ 1240763 w 2865387"/>
              <a:gd name="connsiteY23" fmla="*/ 2569316 h 2700778"/>
              <a:gd name="connsiteX0" fmla="*/ 1240763 w 2865387"/>
              <a:gd name="connsiteY0" fmla="*/ 2569316 h 2700778"/>
              <a:gd name="connsiteX1" fmla="*/ 1062963 w 2865387"/>
              <a:gd name="connsiteY1" fmla="*/ 2150216 h 2700778"/>
              <a:gd name="connsiteX2" fmla="*/ 897863 w 2865387"/>
              <a:gd name="connsiteY2" fmla="*/ 1407266 h 2700778"/>
              <a:gd name="connsiteX3" fmla="*/ 1202663 w 2865387"/>
              <a:gd name="connsiteY3" fmla="*/ 1261216 h 2700778"/>
              <a:gd name="connsiteX4" fmla="*/ 1443963 w 2865387"/>
              <a:gd name="connsiteY4" fmla="*/ 892916 h 2700778"/>
              <a:gd name="connsiteX5" fmla="*/ 1939263 w 2865387"/>
              <a:gd name="connsiteY5" fmla="*/ 359516 h 2700778"/>
              <a:gd name="connsiteX6" fmla="*/ 2155163 w 2865387"/>
              <a:gd name="connsiteY6" fmla="*/ 397616 h 2700778"/>
              <a:gd name="connsiteX7" fmla="*/ 2212313 w 2865387"/>
              <a:gd name="connsiteY7" fmla="*/ 797666 h 2700778"/>
              <a:gd name="connsiteX8" fmla="*/ 1723363 w 2865387"/>
              <a:gd name="connsiteY8" fmla="*/ 1083416 h 2700778"/>
              <a:gd name="connsiteX9" fmla="*/ 1697963 w 2865387"/>
              <a:gd name="connsiteY9" fmla="*/ 2315316 h 2700778"/>
              <a:gd name="connsiteX10" fmla="*/ 2510763 w 2865387"/>
              <a:gd name="connsiteY10" fmla="*/ 2569316 h 2700778"/>
              <a:gd name="connsiteX11" fmla="*/ 2821913 w 2865387"/>
              <a:gd name="connsiteY11" fmla="*/ 2366116 h 2700778"/>
              <a:gd name="connsiteX12" fmla="*/ 2853663 w 2865387"/>
              <a:gd name="connsiteY12" fmla="*/ 1972416 h 2700778"/>
              <a:gd name="connsiteX13" fmla="*/ 2733013 w 2865387"/>
              <a:gd name="connsiteY13" fmla="*/ 1794616 h 2700778"/>
              <a:gd name="connsiteX14" fmla="*/ 2694913 w 2865387"/>
              <a:gd name="connsiteY14" fmla="*/ 416666 h 2700778"/>
              <a:gd name="connsiteX15" fmla="*/ 2161513 w 2865387"/>
              <a:gd name="connsiteY15" fmla="*/ 61066 h 2700778"/>
              <a:gd name="connsiteX16" fmla="*/ 1894813 w 2865387"/>
              <a:gd name="connsiteY16" fmla="*/ 73766 h 2700778"/>
              <a:gd name="connsiteX17" fmla="*/ 1259813 w 2865387"/>
              <a:gd name="connsiteY17" fmla="*/ 784966 h 2700778"/>
              <a:gd name="connsiteX18" fmla="*/ 599413 w 2865387"/>
              <a:gd name="connsiteY18" fmla="*/ 740516 h 2700778"/>
              <a:gd name="connsiteX19" fmla="*/ 2513 w 2865387"/>
              <a:gd name="connsiteY19" fmla="*/ 981816 h 2700778"/>
              <a:gd name="connsiteX20" fmla="*/ 377163 w 2865387"/>
              <a:gd name="connsiteY20" fmla="*/ 1597766 h 2700778"/>
              <a:gd name="connsiteX21" fmla="*/ 167613 w 2865387"/>
              <a:gd name="connsiteY21" fmla="*/ 2258166 h 2700778"/>
              <a:gd name="connsiteX22" fmla="*/ 396213 w 2865387"/>
              <a:gd name="connsiteY22" fmla="*/ 2683616 h 2700778"/>
              <a:gd name="connsiteX23" fmla="*/ 1240763 w 2865387"/>
              <a:gd name="connsiteY23" fmla="*/ 2569316 h 2700778"/>
              <a:gd name="connsiteX0" fmla="*/ 1240763 w 2865387"/>
              <a:gd name="connsiteY0" fmla="*/ 2569316 h 2700778"/>
              <a:gd name="connsiteX1" fmla="*/ 1062963 w 2865387"/>
              <a:gd name="connsiteY1" fmla="*/ 2150216 h 2700778"/>
              <a:gd name="connsiteX2" fmla="*/ 897863 w 2865387"/>
              <a:gd name="connsiteY2" fmla="*/ 1407266 h 2700778"/>
              <a:gd name="connsiteX3" fmla="*/ 1202663 w 2865387"/>
              <a:gd name="connsiteY3" fmla="*/ 1261216 h 2700778"/>
              <a:gd name="connsiteX4" fmla="*/ 1443963 w 2865387"/>
              <a:gd name="connsiteY4" fmla="*/ 892916 h 2700778"/>
              <a:gd name="connsiteX5" fmla="*/ 1939263 w 2865387"/>
              <a:gd name="connsiteY5" fmla="*/ 359516 h 2700778"/>
              <a:gd name="connsiteX6" fmla="*/ 2155163 w 2865387"/>
              <a:gd name="connsiteY6" fmla="*/ 397616 h 2700778"/>
              <a:gd name="connsiteX7" fmla="*/ 2212313 w 2865387"/>
              <a:gd name="connsiteY7" fmla="*/ 797666 h 2700778"/>
              <a:gd name="connsiteX8" fmla="*/ 1723363 w 2865387"/>
              <a:gd name="connsiteY8" fmla="*/ 1083416 h 2700778"/>
              <a:gd name="connsiteX9" fmla="*/ 1697963 w 2865387"/>
              <a:gd name="connsiteY9" fmla="*/ 2315316 h 2700778"/>
              <a:gd name="connsiteX10" fmla="*/ 2510763 w 2865387"/>
              <a:gd name="connsiteY10" fmla="*/ 2569316 h 2700778"/>
              <a:gd name="connsiteX11" fmla="*/ 2821913 w 2865387"/>
              <a:gd name="connsiteY11" fmla="*/ 2366116 h 2700778"/>
              <a:gd name="connsiteX12" fmla="*/ 2853663 w 2865387"/>
              <a:gd name="connsiteY12" fmla="*/ 1972416 h 2700778"/>
              <a:gd name="connsiteX13" fmla="*/ 2733013 w 2865387"/>
              <a:gd name="connsiteY13" fmla="*/ 1794616 h 2700778"/>
              <a:gd name="connsiteX14" fmla="*/ 2694913 w 2865387"/>
              <a:gd name="connsiteY14" fmla="*/ 416666 h 2700778"/>
              <a:gd name="connsiteX15" fmla="*/ 2161513 w 2865387"/>
              <a:gd name="connsiteY15" fmla="*/ 61066 h 2700778"/>
              <a:gd name="connsiteX16" fmla="*/ 1894813 w 2865387"/>
              <a:gd name="connsiteY16" fmla="*/ 73766 h 2700778"/>
              <a:gd name="connsiteX17" fmla="*/ 1259813 w 2865387"/>
              <a:gd name="connsiteY17" fmla="*/ 784966 h 2700778"/>
              <a:gd name="connsiteX18" fmla="*/ 599413 w 2865387"/>
              <a:gd name="connsiteY18" fmla="*/ 740516 h 2700778"/>
              <a:gd name="connsiteX19" fmla="*/ 2513 w 2865387"/>
              <a:gd name="connsiteY19" fmla="*/ 981816 h 2700778"/>
              <a:gd name="connsiteX20" fmla="*/ 377163 w 2865387"/>
              <a:gd name="connsiteY20" fmla="*/ 1597766 h 2700778"/>
              <a:gd name="connsiteX21" fmla="*/ 167613 w 2865387"/>
              <a:gd name="connsiteY21" fmla="*/ 2258166 h 2700778"/>
              <a:gd name="connsiteX22" fmla="*/ 396213 w 2865387"/>
              <a:gd name="connsiteY22" fmla="*/ 2683616 h 2700778"/>
              <a:gd name="connsiteX23" fmla="*/ 1240763 w 2865387"/>
              <a:gd name="connsiteY23" fmla="*/ 2569316 h 2700778"/>
              <a:gd name="connsiteX0" fmla="*/ 1240763 w 2865387"/>
              <a:gd name="connsiteY0" fmla="*/ 2569316 h 2700778"/>
              <a:gd name="connsiteX1" fmla="*/ 1062963 w 2865387"/>
              <a:gd name="connsiteY1" fmla="*/ 2150216 h 2700778"/>
              <a:gd name="connsiteX2" fmla="*/ 897863 w 2865387"/>
              <a:gd name="connsiteY2" fmla="*/ 1407266 h 2700778"/>
              <a:gd name="connsiteX3" fmla="*/ 1202663 w 2865387"/>
              <a:gd name="connsiteY3" fmla="*/ 1261216 h 2700778"/>
              <a:gd name="connsiteX4" fmla="*/ 1443963 w 2865387"/>
              <a:gd name="connsiteY4" fmla="*/ 892916 h 2700778"/>
              <a:gd name="connsiteX5" fmla="*/ 1939263 w 2865387"/>
              <a:gd name="connsiteY5" fmla="*/ 359516 h 2700778"/>
              <a:gd name="connsiteX6" fmla="*/ 2155163 w 2865387"/>
              <a:gd name="connsiteY6" fmla="*/ 397616 h 2700778"/>
              <a:gd name="connsiteX7" fmla="*/ 2212313 w 2865387"/>
              <a:gd name="connsiteY7" fmla="*/ 797666 h 2700778"/>
              <a:gd name="connsiteX8" fmla="*/ 1723363 w 2865387"/>
              <a:gd name="connsiteY8" fmla="*/ 1083416 h 2700778"/>
              <a:gd name="connsiteX9" fmla="*/ 1697963 w 2865387"/>
              <a:gd name="connsiteY9" fmla="*/ 2315316 h 2700778"/>
              <a:gd name="connsiteX10" fmla="*/ 2510763 w 2865387"/>
              <a:gd name="connsiteY10" fmla="*/ 2569316 h 2700778"/>
              <a:gd name="connsiteX11" fmla="*/ 2821913 w 2865387"/>
              <a:gd name="connsiteY11" fmla="*/ 2366116 h 2700778"/>
              <a:gd name="connsiteX12" fmla="*/ 2853663 w 2865387"/>
              <a:gd name="connsiteY12" fmla="*/ 1972416 h 2700778"/>
              <a:gd name="connsiteX13" fmla="*/ 2733013 w 2865387"/>
              <a:gd name="connsiteY13" fmla="*/ 1794616 h 2700778"/>
              <a:gd name="connsiteX14" fmla="*/ 2694913 w 2865387"/>
              <a:gd name="connsiteY14" fmla="*/ 416666 h 2700778"/>
              <a:gd name="connsiteX15" fmla="*/ 2161513 w 2865387"/>
              <a:gd name="connsiteY15" fmla="*/ 61066 h 2700778"/>
              <a:gd name="connsiteX16" fmla="*/ 1894813 w 2865387"/>
              <a:gd name="connsiteY16" fmla="*/ 73766 h 2700778"/>
              <a:gd name="connsiteX17" fmla="*/ 1259813 w 2865387"/>
              <a:gd name="connsiteY17" fmla="*/ 784966 h 2700778"/>
              <a:gd name="connsiteX18" fmla="*/ 599413 w 2865387"/>
              <a:gd name="connsiteY18" fmla="*/ 740516 h 2700778"/>
              <a:gd name="connsiteX19" fmla="*/ 2513 w 2865387"/>
              <a:gd name="connsiteY19" fmla="*/ 981816 h 2700778"/>
              <a:gd name="connsiteX20" fmla="*/ 377163 w 2865387"/>
              <a:gd name="connsiteY20" fmla="*/ 1597766 h 2700778"/>
              <a:gd name="connsiteX21" fmla="*/ 167613 w 2865387"/>
              <a:gd name="connsiteY21" fmla="*/ 2258166 h 2700778"/>
              <a:gd name="connsiteX22" fmla="*/ 396213 w 2865387"/>
              <a:gd name="connsiteY22" fmla="*/ 2683616 h 2700778"/>
              <a:gd name="connsiteX23" fmla="*/ 1240763 w 2865387"/>
              <a:gd name="connsiteY23" fmla="*/ 2569316 h 2700778"/>
              <a:gd name="connsiteX0" fmla="*/ 1240763 w 2865387"/>
              <a:gd name="connsiteY0" fmla="*/ 2569316 h 2700778"/>
              <a:gd name="connsiteX1" fmla="*/ 1062963 w 2865387"/>
              <a:gd name="connsiteY1" fmla="*/ 2150216 h 2700778"/>
              <a:gd name="connsiteX2" fmla="*/ 897863 w 2865387"/>
              <a:gd name="connsiteY2" fmla="*/ 1407266 h 2700778"/>
              <a:gd name="connsiteX3" fmla="*/ 1202663 w 2865387"/>
              <a:gd name="connsiteY3" fmla="*/ 1261216 h 2700778"/>
              <a:gd name="connsiteX4" fmla="*/ 1443963 w 2865387"/>
              <a:gd name="connsiteY4" fmla="*/ 892916 h 2700778"/>
              <a:gd name="connsiteX5" fmla="*/ 1939263 w 2865387"/>
              <a:gd name="connsiteY5" fmla="*/ 359516 h 2700778"/>
              <a:gd name="connsiteX6" fmla="*/ 2155163 w 2865387"/>
              <a:gd name="connsiteY6" fmla="*/ 397616 h 2700778"/>
              <a:gd name="connsiteX7" fmla="*/ 2212313 w 2865387"/>
              <a:gd name="connsiteY7" fmla="*/ 797666 h 2700778"/>
              <a:gd name="connsiteX8" fmla="*/ 1723363 w 2865387"/>
              <a:gd name="connsiteY8" fmla="*/ 1083416 h 2700778"/>
              <a:gd name="connsiteX9" fmla="*/ 1697963 w 2865387"/>
              <a:gd name="connsiteY9" fmla="*/ 2315316 h 2700778"/>
              <a:gd name="connsiteX10" fmla="*/ 2510763 w 2865387"/>
              <a:gd name="connsiteY10" fmla="*/ 2569316 h 2700778"/>
              <a:gd name="connsiteX11" fmla="*/ 2821913 w 2865387"/>
              <a:gd name="connsiteY11" fmla="*/ 2366116 h 2700778"/>
              <a:gd name="connsiteX12" fmla="*/ 2853663 w 2865387"/>
              <a:gd name="connsiteY12" fmla="*/ 1972416 h 2700778"/>
              <a:gd name="connsiteX13" fmla="*/ 2733013 w 2865387"/>
              <a:gd name="connsiteY13" fmla="*/ 1794616 h 2700778"/>
              <a:gd name="connsiteX14" fmla="*/ 2694913 w 2865387"/>
              <a:gd name="connsiteY14" fmla="*/ 416666 h 2700778"/>
              <a:gd name="connsiteX15" fmla="*/ 2161513 w 2865387"/>
              <a:gd name="connsiteY15" fmla="*/ 61066 h 2700778"/>
              <a:gd name="connsiteX16" fmla="*/ 1894813 w 2865387"/>
              <a:gd name="connsiteY16" fmla="*/ 73766 h 2700778"/>
              <a:gd name="connsiteX17" fmla="*/ 1259813 w 2865387"/>
              <a:gd name="connsiteY17" fmla="*/ 784966 h 2700778"/>
              <a:gd name="connsiteX18" fmla="*/ 599413 w 2865387"/>
              <a:gd name="connsiteY18" fmla="*/ 740516 h 2700778"/>
              <a:gd name="connsiteX19" fmla="*/ 2513 w 2865387"/>
              <a:gd name="connsiteY19" fmla="*/ 981816 h 2700778"/>
              <a:gd name="connsiteX20" fmla="*/ 377163 w 2865387"/>
              <a:gd name="connsiteY20" fmla="*/ 1597766 h 2700778"/>
              <a:gd name="connsiteX21" fmla="*/ 167613 w 2865387"/>
              <a:gd name="connsiteY21" fmla="*/ 2258166 h 2700778"/>
              <a:gd name="connsiteX22" fmla="*/ 396213 w 2865387"/>
              <a:gd name="connsiteY22" fmla="*/ 2683616 h 2700778"/>
              <a:gd name="connsiteX23" fmla="*/ 1240763 w 2865387"/>
              <a:gd name="connsiteY23" fmla="*/ 2569316 h 2700778"/>
              <a:gd name="connsiteX0" fmla="*/ 1240763 w 2865387"/>
              <a:gd name="connsiteY0" fmla="*/ 2569316 h 2700778"/>
              <a:gd name="connsiteX1" fmla="*/ 1062963 w 2865387"/>
              <a:gd name="connsiteY1" fmla="*/ 2150216 h 2700778"/>
              <a:gd name="connsiteX2" fmla="*/ 897863 w 2865387"/>
              <a:gd name="connsiteY2" fmla="*/ 1407266 h 2700778"/>
              <a:gd name="connsiteX3" fmla="*/ 1202663 w 2865387"/>
              <a:gd name="connsiteY3" fmla="*/ 1261216 h 2700778"/>
              <a:gd name="connsiteX4" fmla="*/ 1443963 w 2865387"/>
              <a:gd name="connsiteY4" fmla="*/ 892916 h 2700778"/>
              <a:gd name="connsiteX5" fmla="*/ 1939263 w 2865387"/>
              <a:gd name="connsiteY5" fmla="*/ 359516 h 2700778"/>
              <a:gd name="connsiteX6" fmla="*/ 2155163 w 2865387"/>
              <a:gd name="connsiteY6" fmla="*/ 397616 h 2700778"/>
              <a:gd name="connsiteX7" fmla="*/ 2212313 w 2865387"/>
              <a:gd name="connsiteY7" fmla="*/ 797666 h 2700778"/>
              <a:gd name="connsiteX8" fmla="*/ 1723363 w 2865387"/>
              <a:gd name="connsiteY8" fmla="*/ 1083416 h 2700778"/>
              <a:gd name="connsiteX9" fmla="*/ 1697963 w 2865387"/>
              <a:gd name="connsiteY9" fmla="*/ 2315316 h 2700778"/>
              <a:gd name="connsiteX10" fmla="*/ 2510763 w 2865387"/>
              <a:gd name="connsiteY10" fmla="*/ 2569316 h 2700778"/>
              <a:gd name="connsiteX11" fmla="*/ 2821913 w 2865387"/>
              <a:gd name="connsiteY11" fmla="*/ 2366116 h 2700778"/>
              <a:gd name="connsiteX12" fmla="*/ 2853663 w 2865387"/>
              <a:gd name="connsiteY12" fmla="*/ 1972416 h 2700778"/>
              <a:gd name="connsiteX13" fmla="*/ 2733013 w 2865387"/>
              <a:gd name="connsiteY13" fmla="*/ 1794616 h 2700778"/>
              <a:gd name="connsiteX14" fmla="*/ 2694913 w 2865387"/>
              <a:gd name="connsiteY14" fmla="*/ 416666 h 2700778"/>
              <a:gd name="connsiteX15" fmla="*/ 2161513 w 2865387"/>
              <a:gd name="connsiteY15" fmla="*/ 61066 h 2700778"/>
              <a:gd name="connsiteX16" fmla="*/ 1894813 w 2865387"/>
              <a:gd name="connsiteY16" fmla="*/ 73766 h 2700778"/>
              <a:gd name="connsiteX17" fmla="*/ 1259813 w 2865387"/>
              <a:gd name="connsiteY17" fmla="*/ 784966 h 2700778"/>
              <a:gd name="connsiteX18" fmla="*/ 599413 w 2865387"/>
              <a:gd name="connsiteY18" fmla="*/ 740516 h 2700778"/>
              <a:gd name="connsiteX19" fmla="*/ 2513 w 2865387"/>
              <a:gd name="connsiteY19" fmla="*/ 981816 h 2700778"/>
              <a:gd name="connsiteX20" fmla="*/ 377163 w 2865387"/>
              <a:gd name="connsiteY20" fmla="*/ 1597766 h 2700778"/>
              <a:gd name="connsiteX21" fmla="*/ 167613 w 2865387"/>
              <a:gd name="connsiteY21" fmla="*/ 2258166 h 2700778"/>
              <a:gd name="connsiteX22" fmla="*/ 396213 w 2865387"/>
              <a:gd name="connsiteY22" fmla="*/ 2683616 h 2700778"/>
              <a:gd name="connsiteX23" fmla="*/ 1240763 w 2865387"/>
              <a:gd name="connsiteY23" fmla="*/ 2569316 h 2700778"/>
              <a:gd name="connsiteX0" fmla="*/ 1240763 w 2865387"/>
              <a:gd name="connsiteY0" fmla="*/ 2569316 h 2700778"/>
              <a:gd name="connsiteX1" fmla="*/ 1062963 w 2865387"/>
              <a:gd name="connsiteY1" fmla="*/ 2150216 h 2700778"/>
              <a:gd name="connsiteX2" fmla="*/ 897863 w 2865387"/>
              <a:gd name="connsiteY2" fmla="*/ 1407266 h 2700778"/>
              <a:gd name="connsiteX3" fmla="*/ 1202663 w 2865387"/>
              <a:gd name="connsiteY3" fmla="*/ 1261216 h 2700778"/>
              <a:gd name="connsiteX4" fmla="*/ 1443963 w 2865387"/>
              <a:gd name="connsiteY4" fmla="*/ 892916 h 2700778"/>
              <a:gd name="connsiteX5" fmla="*/ 1939263 w 2865387"/>
              <a:gd name="connsiteY5" fmla="*/ 359516 h 2700778"/>
              <a:gd name="connsiteX6" fmla="*/ 2155163 w 2865387"/>
              <a:gd name="connsiteY6" fmla="*/ 397616 h 2700778"/>
              <a:gd name="connsiteX7" fmla="*/ 2212313 w 2865387"/>
              <a:gd name="connsiteY7" fmla="*/ 797666 h 2700778"/>
              <a:gd name="connsiteX8" fmla="*/ 1723363 w 2865387"/>
              <a:gd name="connsiteY8" fmla="*/ 1083416 h 2700778"/>
              <a:gd name="connsiteX9" fmla="*/ 1697963 w 2865387"/>
              <a:gd name="connsiteY9" fmla="*/ 2315316 h 2700778"/>
              <a:gd name="connsiteX10" fmla="*/ 2510763 w 2865387"/>
              <a:gd name="connsiteY10" fmla="*/ 2569316 h 2700778"/>
              <a:gd name="connsiteX11" fmla="*/ 2821913 w 2865387"/>
              <a:gd name="connsiteY11" fmla="*/ 2366116 h 2700778"/>
              <a:gd name="connsiteX12" fmla="*/ 2853663 w 2865387"/>
              <a:gd name="connsiteY12" fmla="*/ 1972416 h 2700778"/>
              <a:gd name="connsiteX13" fmla="*/ 2733013 w 2865387"/>
              <a:gd name="connsiteY13" fmla="*/ 1794616 h 2700778"/>
              <a:gd name="connsiteX14" fmla="*/ 2694913 w 2865387"/>
              <a:gd name="connsiteY14" fmla="*/ 416666 h 2700778"/>
              <a:gd name="connsiteX15" fmla="*/ 2161513 w 2865387"/>
              <a:gd name="connsiteY15" fmla="*/ 61066 h 2700778"/>
              <a:gd name="connsiteX16" fmla="*/ 1894813 w 2865387"/>
              <a:gd name="connsiteY16" fmla="*/ 73766 h 2700778"/>
              <a:gd name="connsiteX17" fmla="*/ 1259813 w 2865387"/>
              <a:gd name="connsiteY17" fmla="*/ 784966 h 2700778"/>
              <a:gd name="connsiteX18" fmla="*/ 599413 w 2865387"/>
              <a:gd name="connsiteY18" fmla="*/ 740516 h 2700778"/>
              <a:gd name="connsiteX19" fmla="*/ 2513 w 2865387"/>
              <a:gd name="connsiteY19" fmla="*/ 981816 h 2700778"/>
              <a:gd name="connsiteX20" fmla="*/ 377163 w 2865387"/>
              <a:gd name="connsiteY20" fmla="*/ 1597766 h 2700778"/>
              <a:gd name="connsiteX21" fmla="*/ 167613 w 2865387"/>
              <a:gd name="connsiteY21" fmla="*/ 2258166 h 2700778"/>
              <a:gd name="connsiteX22" fmla="*/ 396213 w 2865387"/>
              <a:gd name="connsiteY22" fmla="*/ 2683616 h 2700778"/>
              <a:gd name="connsiteX23" fmla="*/ 1240763 w 2865387"/>
              <a:gd name="connsiteY23" fmla="*/ 2569316 h 2700778"/>
              <a:gd name="connsiteX0" fmla="*/ 1240763 w 2865387"/>
              <a:gd name="connsiteY0" fmla="*/ 2569316 h 2700778"/>
              <a:gd name="connsiteX1" fmla="*/ 1062963 w 2865387"/>
              <a:gd name="connsiteY1" fmla="*/ 2150216 h 2700778"/>
              <a:gd name="connsiteX2" fmla="*/ 897863 w 2865387"/>
              <a:gd name="connsiteY2" fmla="*/ 1407266 h 2700778"/>
              <a:gd name="connsiteX3" fmla="*/ 1202663 w 2865387"/>
              <a:gd name="connsiteY3" fmla="*/ 1261216 h 2700778"/>
              <a:gd name="connsiteX4" fmla="*/ 1443963 w 2865387"/>
              <a:gd name="connsiteY4" fmla="*/ 892916 h 2700778"/>
              <a:gd name="connsiteX5" fmla="*/ 1939263 w 2865387"/>
              <a:gd name="connsiteY5" fmla="*/ 359516 h 2700778"/>
              <a:gd name="connsiteX6" fmla="*/ 2155163 w 2865387"/>
              <a:gd name="connsiteY6" fmla="*/ 397616 h 2700778"/>
              <a:gd name="connsiteX7" fmla="*/ 2212313 w 2865387"/>
              <a:gd name="connsiteY7" fmla="*/ 797666 h 2700778"/>
              <a:gd name="connsiteX8" fmla="*/ 1723363 w 2865387"/>
              <a:gd name="connsiteY8" fmla="*/ 1083416 h 2700778"/>
              <a:gd name="connsiteX9" fmla="*/ 1697963 w 2865387"/>
              <a:gd name="connsiteY9" fmla="*/ 2315316 h 2700778"/>
              <a:gd name="connsiteX10" fmla="*/ 2510763 w 2865387"/>
              <a:gd name="connsiteY10" fmla="*/ 2569316 h 2700778"/>
              <a:gd name="connsiteX11" fmla="*/ 2821913 w 2865387"/>
              <a:gd name="connsiteY11" fmla="*/ 2366116 h 2700778"/>
              <a:gd name="connsiteX12" fmla="*/ 2853663 w 2865387"/>
              <a:gd name="connsiteY12" fmla="*/ 1972416 h 2700778"/>
              <a:gd name="connsiteX13" fmla="*/ 2733013 w 2865387"/>
              <a:gd name="connsiteY13" fmla="*/ 1794616 h 2700778"/>
              <a:gd name="connsiteX14" fmla="*/ 2694913 w 2865387"/>
              <a:gd name="connsiteY14" fmla="*/ 416666 h 2700778"/>
              <a:gd name="connsiteX15" fmla="*/ 2161513 w 2865387"/>
              <a:gd name="connsiteY15" fmla="*/ 61066 h 2700778"/>
              <a:gd name="connsiteX16" fmla="*/ 1894813 w 2865387"/>
              <a:gd name="connsiteY16" fmla="*/ 73766 h 2700778"/>
              <a:gd name="connsiteX17" fmla="*/ 1259813 w 2865387"/>
              <a:gd name="connsiteY17" fmla="*/ 784966 h 2700778"/>
              <a:gd name="connsiteX18" fmla="*/ 599413 w 2865387"/>
              <a:gd name="connsiteY18" fmla="*/ 740516 h 2700778"/>
              <a:gd name="connsiteX19" fmla="*/ 2513 w 2865387"/>
              <a:gd name="connsiteY19" fmla="*/ 981816 h 2700778"/>
              <a:gd name="connsiteX20" fmla="*/ 377163 w 2865387"/>
              <a:gd name="connsiteY20" fmla="*/ 1597766 h 2700778"/>
              <a:gd name="connsiteX21" fmla="*/ 167613 w 2865387"/>
              <a:gd name="connsiteY21" fmla="*/ 2258166 h 2700778"/>
              <a:gd name="connsiteX22" fmla="*/ 396213 w 2865387"/>
              <a:gd name="connsiteY22" fmla="*/ 2683616 h 2700778"/>
              <a:gd name="connsiteX23" fmla="*/ 1240763 w 2865387"/>
              <a:gd name="connsiteY23" fmla="*/ 2569316 h 2700778"/>
              <a:gd name="connsiteX0" fmla="*/ 1240763 w 2865387"/>
              <a:gd name="connsiteY0" fmla="*/ 2569316 h 2700778"/>
              <a:gd name="connsiteX1" fmla="*/ 1062963 w 2865387"/>
              <a:gd name="connsiteY1" fmla="*/ 2150216 h 2700778"/>
              <a:gd name="connsiteX2" fmla="*/ 897863 w 2865387"/>
              <a:gd name="connsiteY2" fmla="*/ 1407266 h 2700778"/>
              <a:gd name="connsiteX3" fmla="*/ 1202663 w 2865387"/>
              <a:gd name="connsiteY3" fmla="*/ 1261216 h 2700778"/>
              <a:gd name="connsiteX4" fmla="*/ 1443963 w 2865387"/>
              <a:gd name="connsiteY4" fmla="*/ 892916 h 2700778"/>
              <a:gd name="connsiteX5" fmla="*/ 1939263 w 2865387"/>
              <a:gd name="connsiteY5" fmla="*/ 359516 h 2700778"/>
              <a:gd name="connsiteX6" fmla="*/ 2155163 w 2865387"/>
              <a:gd name="connsiteY6" fmla="*/ 397616 h 2700778"/>
              <a:gd name="connsiteX7" fmla="*/ 2212313 w 2865387"/>
              <a:gd name="connsiteY7" fmla="*/ 797666 h 2700778"/>
              <a:gd name="connsiteX8" fmla="*/ 1723363 w 2865387"/>
              <a:gd name="connsiteY8" fmla="*/ 1083416 h 2700778"/>
              <a:gd name="connsiteX9" fmla="*/ 1697963 w 2865387"/>
              <a:gd name="connsiteY9" fmla="*/ 2315316 h 2700778"/>
              <a:gd name="connsiteX10" fmla="*/ 2510763 w 2865387"/>
              <a:gd name="connsiteY10" fmla="*/ 2569316 h 2700778"/>
              <a:gd name="connsiteX11" fmla="*/ 2821913 w 2865387"/>
              <a:gd name="connsiteY11" fmla="*/ 2366116 h 2700778"/>
              <a:gd name="connsiteX12" fmla="*/ 2853663 w 2865387"/>
              <a:gd name="connsiteY12" fmla="*/ 1972416 h 2700778"/>
              <a:gd name="connsiteX13" fmla="*/ 2733013 w 2865387"/>
              <a:gd name="connsiteY13" fmla="*/ 1794616 h 2700778"/>
              <a:gd name="connsiteX14" fmla="*/ 2694913 w 2865387"/>
              <a:gd name="connsiteY14" fmla="*/ 416666 h 2700778"/>
              <a:gd name="connsiteX15" fmla="*/ 2161513 w 2865387"/>
              <a:gd name="connsiteY15" fmla="*/ 61066 h 2700778"/>
              <a:gd name="connsiteX16" fmla="*/ 1894813 w 2865387"/>
              <a:gd name="connsiteY16" fmla="*/ 73766 h 2700778"/>
              <a:gd name="connsiteX17" fmla="*/ 1259813 w 2865387"/>
              <a:gd name="connsiteY17" fmla="*/ 784966 h 2700778"/>
              <a:gd name="connsiteX18" fmla="*/ 599413 w 2865387"/>
              <a:gd name="connsiteY18" fmla="*/ 740516 h 2700778"/>
              <a:gd name="connsiteX19" fmla="*/ 2513 w 2865387"/>
              <a:gd name="connsiteY19" fmla="*/ 981816 h 2700778"/>
              <a:gd name="connsiteX20" fmla="*/ 377163 w 2865387"/>
              <a:gd name="connsiteY20" fmla="*/ 1597766 h 2700778"/>
              <a:gd name="connsiteX21" fmla="*/ 167613 w 2865387"/>
              <a:gd name="connsiteY21" fmla="*/ 2258166 h 2700778"/>
              <a:gd name="connsiteX22" fmla="*/ 396213 w 2865387"/>
              <a:gd name="connsiteY22" fmla="*/ 2683616 h 2700778"/>
              <a:gd name="connsiteX23" fmla="*/ 1240763 w 2865387"/>
              <a:gd name="connsiteY23" fmla="*/ 2569316 h 2700778"/>
              <a:gd name="connsiteX0" fmla="*/ 1240763 w 2865387"/>
              <a:gd name="connsiteY0" fmla="*/ 2569316 h 2700778"/>
              <a:gd name="connsiteX1" fmla="*/ 1062963 w 2865387"/>
              <a:gd name="connsiteY1" fmla="*/ 2150216 h 2700778"/>
              <a:gd name="connsiteX2" fmla="*/ 897863 w 2865387"/>
              <a:gd name="connsiteY2" fmla="*/ 1407266 h 2700778"/>
              <a:gd name="connsiteX3" fmla="*/ 1202663 w 2865387"/>
              <a:gd name="connsiteY3" fmla="*/ 1261216 h 2700778"/>
              <a:gd name="connsiteX4" fmla="*/ 1443963 w 2865387"/>
              <a:gd name="connsiteY4" fmla="*/ 892916 h 2700778"/>
              <a:gd name="connsiteX5" fmla="*/ 1939263 w 2865387"/>
              <a:gd name="connsiteY5" fmla="*/ 359516 h 2700778"/>
              <a:gd name="connsiteX6" fmla="*/ 2155163 w 2865387"/>
              <a:gd name="connsiteY6" fmla="*/ 397616 h 2700778"/>
              <a:gd name="connsiteX7" fmla="*/ 2212313 w 2865387"/>
              <a:gd name="connsiteY7" fmla="*/ 797666 h 2700778"/>
              <a:gd name="connsiteX8" fmla="*/ 1723363 w 2865387"/>
              <a:gd name="connsiteY8" fmla="*/ 1083416 h 2700778"/>
              <a:gd name="connsiteX9" fmla="*/ 1697963 w 2865387"/>
              <a:gd name="connsiteY9" fmla="*/ 2315316 h 2700778"/>
              <a:gd name="connsiteX10" fmla="*/ 2510763 w 2865387"/>
              <a:gd name="connsiteY10" fmla="*/ 2569316 h 2700778"/>
              <a:gd name="connsiteX11" fmla="*/ 2821913 w 2865387"/>
              <a:gd name="connsiteY11" fmla="*/ 2366116 h 2700778"/>
              <a:gd name="connsiteX12" fmla="*/ 2853663 w 2865387"/>
              <a:gd name="connsiteY12" fmla="*/ 1972416 h 2700778"/>
              <a:gd name="connsiteX13" fmla="*/ 2733013 w 2865387"/>
              <a:gd name="connsiteY13" fmla="*/ 1794616 h 2700778"/>
              <a:gd name="connsiteX14" fmla="*/ 2694913 w 2865387"/>
              <a:gd name="connsiteY14" fmla="*/ 416666 h 2700778"/>
              <a:gd name="connsiteX15" fmla="*/ 2161513 w 2865387"/>
              <a:gd name="connsiteY15" fmla="*/ 61066 h 2700778"/>
              <a:gd name="connsiteX16" fmla="*/ 1894813 w 2865387"/>
              <a:gd name="connsiteY16" fmla="*/ 73766 h 2700778"/>
              <a:gd name="connsiteX17" fmla="*/ 1259813 w 2865387"/>
              <a:gd name="connsiteY17" fmla="*/ 784966 h 2700778"/>
              <a:gd name="connsiteX18" fmla="*/ 599413 w 2865387"/>
              <a:gd name="connsiteY18" fmla="*/ 740516 h 2700778"/>
              <a:gd name="connsiteX19" fmla="*/ 2513 w 2865387"/>
              <a:gd name="connsiteY19" fmla="*/ 981816 h 2700778"/>
              <a:gd name="connsiteX20" fmla="*/ 377163 w 2865387"/>
              <a:gd name="connsiteY20" fmla="*/ 1597766 h 2700778"/>
              <a:gd name="connsiteX21" fmla="*/ 167613 w 2865387"/>
              <a:gd name="connsiteY21" fmla="*/ 2258166 h 2700778"/>
              <a:gd name="connsiteX22" fmla="*/ 396213 w 2865387"/>
              <a:gd name="connsiteY22" fmla="*/ 2683616 h 2700778"/>
              <a:gd name="connsiteX23" fmla="*/ 1240763 w 2865387"/>
              <a:gd name="connsiteY23" fmla="*/ 2569316 h 2700778"/>
              <a:gd name="connsiteX0" fmla="*/ 1240763 w 2865387"/>
              <a:gd name="connsiteY0" fmla="*/ 2569316 h 2700778"/>
              <a:gd name="connsiteX1" fmla="*/ 1062963 w 2865387"/>
              <a:gd name="connsiteY1" fmla="*/ 2150216 h 2700778"/>
              <a:gd name="connsiteX2" fmla="*/ 897863 w 2865387"/>
              <a:gd name="connsiteY2" fmla="*/ 1407266 h 2700778"/>
              <a:gd name="connsiteX3" fmla="*/ 1202663 w 2865387"/>
              <a:gd name="connsiteY3" fmla="*/ 1261216 h 2700778"/>
              <a:gd name="connsiteX4" fmla="*/ 1443963 w 2865387"/>
              <a:gd name="connsiteY4" fmla="*/ 892916 h 2700778"/>
              <a:gd name="connsiteX5" fmla="*/ 1939263 w 2865387"/>
              <a:gd name="connsiteY5" fmla="*/ 359516 h 2700778"/>
              <a:gd name="connsiteX6" fmla="*/ 2155163 w 2865387"/>
              <a:gd name="connsiteY6" fmla="*/ 397616 h 2700778"/>
              <a:gd name="connsiteX7" fmla="*/ 2212313 w 2865387"/>
              <a:gd name="connsiteY7" fmla="*/ 797666 h 2700778"/>
              <a:gd name="connsiteX8" fmla="*/ 1723363 w 2865387"/>
              <a:gd name="connsiteY8" fmla="*/ 1083416 h 2700778"/>
              <a:gd name="connsiteX9" fmla="*/ 1697963 w 2865387"/>
              <a:gd name="connsiteY9" fmla="*/ 2315316 h 2700778"/>
              <a:gd name="connsiteX10" fmla="*/ 2510763 w 2865387"/>
              <a:gd name="connsiteY10" fmla="*/ 2569316 h 2700778"/>
              <a:gd name="connsiteX11" fmla="*/ 2821913 w 2865387"/>
              <a:gd name="connsiteY11" fmla="*/ 2366116 h 2700778"/>
              <a:gd name="connsiteX12" fmla="*/ 2853663 w 2865387"/>
              <a:gd name="connsiteY12" fmla="*/ 1972416 h 2700778"/>
              <a:gd name="connsiteX13" fmla="*/ 2733013 w 2865387"/>
              <a:gd name="connsiteY13" fmla="*/ 1794616 h 2700778"/>
              <a:gd name="connsiteX14" fmla="*/ 2694913 w 2865387"/>
              <a:gd name="connsiteY14" fmla="*/ 416666 h 2700778"/>
              <a:gd name="connsiteX15" fmla="*/ 2161513 w 2865387"/>
              <a:gd name="connsiteY15" fmla="*/ 61066 h 2700778"/>
              <a:gd name="connsiteX16" fmla="*/ 1894813 w 2865387"/>
              <a:gd name="connsiteY16" fmla="*/ 73766 h 2700778"/>
              <a:gd name="connsiteX17" fmla="*/ 1259813 w 2865387"/>
              <a:gd name="connsiteY17" fmla="*/ 784966 h 2700778"/>
              <a:gd name="connsiteX18" fmla="*/ 599413 w 2865387"/>
              <a:gd name="connsiteY18" fmla="*/ 740516 h 2700778"/>
              <a:gd name="connsiteX19" fmla="*/ 2513 w 2865387"/>
              <a:gd name="connsiteY19" fmla="*/ 981816 h 2700778"/>
              <a:gd name="connsiteX20" fmla="*/ 377163 w 2865387"/>
              <a:gd name="connsiteY20" fmla="*/ 1597766 h 2700778"/>
              <a:gd name="connsiteX21" fmla="*/ 167613 w 2865387"/>
              <a:gd name="connsiteY21" fmla="*/ 2258166 h 2700778"/>
              <a:gd name="connsiteX22" fmla="*/ 396213 w 2865387"/>
              <a:gd name="connsiteY22" fmla="*/ 2683616 h 2700778"/>
              <a:gd name="connsiteX23" fmla="*/ 1240763 w 2865387"/>
              <a:gd name="connsiteY23" fmla="*/ 2569316 h 2700778"/>
              <a:gd name="connsiteX0" fmla="*/ 1238250 w 2862874"/>
              <a:gd name="connsiteY0" fmla="*/ 2569316 h 2700778"/>
              <a:gd name="connsiteX1" fmla="*/ 1060450 w 2862874"/>
              <a:gd name="connsiteY1" fmla="*/ 2150216 h 2700778"/>
              <a:gd name="connsiteX2" fmla="*/ 895350 w 2862874"/>
              <a:gd name="connsiteY2" fmla="*/ 1407266 h 2700778"/>
              <a:gd name="connsiteX3" fmla="*/ 1200150 w 2862874"/>
              <a:gd name="connsiteY3" fmla="*/ 1261216 h 2700778"/>
              <a:gd name="connsiteX4" fmla="*/ 1441450 w 2862874"/>
              <a:gd name="connsiteY4" fmla="*/ 892916 h 2700778"/>
              <a:gd name="connsiteX5" fmla="*/ 1936750 w 2862874"/>
              <a:gd name="connsiteY5" fmla="*/ 359516 h 2700778"/>
              <a:gd name="connsiteX6" fmla="*/ 2152650 w 2862874"/>
              <a:gd name="connsiteY6" fmla="*/ 397616 h 2700778"/>
              <a:gd name="connsiteX7" fmla="*/ 2209800 w 2862874"/>
              <a:gd name="connsiteY7" fmla="*/ 797666 h 2700778"/>
              <a:gd name="connsiteX8" fmla="*/ 1720850 w 2862874"/>
              <a:gd name="connsiteY8" fmla="*/ 1083416 h 2700778"/>
              <a:gd name="connsiteX9" fmla="*/ 1695450 w 2862874"/>
              <a:gd name="connsiteY9" fmla="*/ 2315316 h 2700778"/>
              <a:gd name="connsiteX10" fmla="*/ 2508250 w 2862874"/>
              <a:gd name="connsiteY10" fmla="*/ 2569316 h 2700778"/>
              <a:gd name="connsiteX11" fmla="*/ 2819400 w 2862874"/>
              <a:gd name="connsiteY11" fmla="*/ 2366116 h 2700778"/>
              <a:gd name="connsiteX12" fmla="*/ 2851150 w 2862874"/>
              <a:gd name="connsiteY12" fmla="*/ 1972416 h 2700778"/>
              <a:gd name="connsiteX13" fmla="*/ 2730500 w 2862874"/>
              <a:gd name="connsiteY13" fmla="*/ 1794616 h 2700778"/>
              <a:gd name="connsiteX14" fmla="*/ 2692400 w 2862874"/>
              <a:gd name="connsiteY14" fmla="*/ 416666 h 2700778"/>
              <a:gd name="connsiteX15" fmla="*/ 2159000 w 2862874"/>
              <a:gd name="connsiteY15" fmla="*/ 61066 h 2700778"/>
              <a:gd name="connsiteX16" fmla="*/ 1892300 w 2862874"/>
              <a:gd name="connsiteY16" fmla="*/ 73766 h 2700778"/>
              <a:gd name="connsiteX17" fmla="*/ 1257300 w 2862874"/>
              <a:gd name="connsiteY17" fmla="*/ 784966 h 2700778"/>
              <a:gd name="connsiteX18" fmla="*/ 596900 w 2862874"/>
              <a:gd name="connsiteY18" fmla="*/ 740516 h 2700778"/>
              <a:gd name="connsiteX19" fmla="*/ 0 w 2862874"/>
              <a:gd name="connsiteY19" fmla="*/ 981816 h 2700778"/>
              <a:gd name="connsiteX20" fmla="*/ 374650 w 2862874"/>
              <a:gd name="connsiteY20" fmla="*/ 1597766 h 2700778"/>
              <a:gd name="connsiteX21" fmla="*/ 165100 w 2862874"/>
              <a:gd name="connsiteY21" fmla="*/ 2258166 h 2700778"/>
              <a:gd name="connsiteX22" fmla="*/ 393700 w 2862874"/>
              <a:gd name="connsiteY22" fmla="*/ 2683616 h 2700778"/>
              <a:gd name="connsiteX23" fmla="*/ 1238250 w 2862874"/>
              <a:gd name="connsiteY23" fmla="*/ 2569316 h 2700778"/>
              <a:gd name="connsiteX0" fmla="*/ 1238250 w 2862874"/>
              <a:gd name="connsiteY0" fmla="*/ 2569316 h 2700778"/>
              <a:gd name="connsiteX1" fmla="*/ 1060450 w 2862874"/>
              <a:gd name="connsiteY1" fmla="*/ 2150216 h 2700778"/>
              <a:gd name="connsiteX2" fmla="*/ 895350 w 2862874"/>
              <a:gd name="connsiteY2" fmla="*/ 1407266 h 2700778"/>
              <a:gd name="connsiteX3" fmla="*/ 1200150 w 2862874"/>
              <a:gd name="connsiteY3" fmla="*/ 1261216 h 2700778"/>
              <a:gd name="connsiteX4" fmla="*/ 1441450 w 2862874"/>
              <a:gd name="connsiteY4" fmla="*/ 892916 h 2700778"/>
              <a:gd name="connsiteX5" fmla="*/ 1936750 w 2862874"/>
              <a:gd name="connsiteY5" fmla="*/ 359516 h 2700778"/>
              <a:gd name="connsiteX6" fmla="*/ 2152650 w 2862874"/>
              <a:gd name="connsiteY6" fmla="*/ 397616 h 2700778"/>
              <a:gd name="connsiteX7" fmla="*/ 2209800 w 2862874"/>
              <a:gd name="connsiteY7" fmla="*/ 797666 h 2700778"/>
              <a:gd name="connsiteX8" fmla="*/ 1720850 w 2862874"/>
              <a:gd name="connsiteY8" fmla="*/ 1083416 h 2700778"/>
              <a:gd name="connsiteX9" fmla="*/ 1695450 w 2862874"/>
              <a:gd name="connsiteY9" fmla="*/ 2315316 h 2700778"/>
              <a:gd name="connsiteX10" fmla="*/ 2508250 w 2862874"/>
              <a:gd name="connsiteY10" fmla="*/ 2569316 h 2700778"/>
              <a:gd name="connsiteX11" fmla="*/ 2819400 w 2862874"/>
              <a:gd name="connsiteY11" fmla="*/ 2366116 h 2700778"/>
              <a:gd name="connsiteX12" fmla="*/ 2851150 w 2862874"/>
              <a:gd name="connsiteY12" fmla="*/ 1972416 h 2700778"/>
              <a:gd name="connsiteX13" fmla="*/ 2730500 w 2862874"/>
              <a:gd name="connsiteY13" fmla="*/ 1794616 h 2700778"/>
              <a:gd name="connsiteX14" fmla="*/ 2692400 w 2862874"/>
              <a:gd name="connsiteY14" fmla="*/ 416666 h 2700778"/>
              <a:gd name="connsiteX15" fmla="*/ 2159000 w 2862874"/>
              <a:gd name="connsiteY15" fmla="*/ 61066 h 2700778"/>
              <a:gd name="connsiteX16" fmla="*/ 1892300 w 2862874"/>
              <a:gd name="connsiteY16" fmla="*/ 73766 h 2700778"/>
              <a:gd name="connsiteX17" fmla="*/ 1257300 w 2862874"/>
              <a:gd name="connsiteY17" fmla="*/ 784966 h 2700778"/>
              <a:gd name="connsiteX18" fmla="*/ 596900 w 2862874"/>
              <a:gd name="connsiteY18" fmla="*/ 740516 h 2700778"/>
              <a:gd name="connsiteX19" fmla="*/ 0 w 2862874"/>
              <a:gd name="connsiteY19" fmla="*/ 981816 h 2700778"/>
              <a:gd name="connsiteX20" fmla="*/ 374650 w 2862874"/>
              <a:gd name="connsiteY20" fmla="*/ 1597766 h 2700778"/>
              <a:gd name="connsiteX21" fmla="*/ 165100 w 2862874"/>
              <a:gd name="connsiteY21" fmla="*/ 2258166 h 2700778"/>
              <a:gd name="connsiteX22" fmla="*/ 393700 w 2862874"/>
              <a:gd name="connsiteY22" fmla="*/ 2683616 h 2700778"/>
              <a:gd name="connsiteX23" fmla="*/ 1238250 w 2862874"/>
              <a:gd name="connsiteY23" fmla="*/ 2569316 h 2700778"/>
              <a:gd name="connsiteX0" fmla="*/ 1238250 w 2862874"/>
              <a:gd name="connsiteY0" fmla="*/ 2569316 h 2700778"/>
              <a:gd name="connsiteX1" fmla="*/ 1060450 w 2862874"/>
              <a:gd name="connsiteY1" fmla="*/ 2150216 h 2700778"/>
              <a:gd name="connsiteX2" fmla="*/ 895350 w 2862874"/>
              <a:gd name="connsiteY2" fmla="*/ 1407266 h 2700778"/>
              <a:gd name="connsiteX3" fmla="*/ 1200150 w 2862874"/>
              <a:gd name="connsiteY3" fmla="*/ 1261216 h 2700778"/>
              <a:gd name="connsiteX4" fmla="*/ 1441450 w 2862874"/>
              <a:gd name="connsiteY4" fmla="*/ 892916 h 2700778"/>
              <a:gd name="connsiteX5" fmla="*/ 1936750 w 2862874"/>
              <a:gd name="connsiteY5" fmla="*/ 359516 h 2700778"/>
              <a:gd name="connsiteX6" fmla="*/ 2152650 w 2862874"/>
              <a:gd name="connsiteY6" fmla="*/ 397616 h 2700778"/>
              <a:gd name="connsiteX7" fmla="*/ 2209800 w 2862874"/>
              <a:gd name="connsiteY7" fmla="*/ 797666 h 2700778"/>
              <a:gd name="connsiteX8" fmla="*/ 1720850 w 2862874"/>
              <a:gd name="connsiteY8" fmla="*/ 1083416 h 2700778"/>
              <a:gd name="connsiteX9" fmla="*/ 1695450 w 2862874"/>
              <a:gd name="connsiteY9" fmla="*/ 2315316 h 2700778"/>
              <a:gd name="connsiteX10" fmla="*/ 2508250 w 2862874"/>
              <a:gd name="connsiteY10" fmla="*/ 2569316 h 2700778"/>
              <a:gd name="connsiteX11" fmla="*/ 2819400 w 2862874"/>
              <a:gd name="connsiteY11" fmla="*/ 2366116 h 2700778"/>
              <a:gd name="connsiteX12" fmla="*/ 2851150 w 2862874"/>
              <a:gd name="connsiteY12" fmla="*/ 1972416 h 2700778"/>
              <a:gd name="connsiteX13" fmla="*/ 2730500 w 2862874"/>
              <a:gd name="connsiteY13" fmla="*/ 1794616 h 2700778"/>
              <a:gd name="connsiteX14" fmla="*/ 2692400 w 2862874"/>
              <a:gd name="connsiteY14" fmla="*/ 416666 h 2700778"/>
              <a:gd name="connsiteX15" fmla="*/ 2159000 w 2862874"/>
              <a:gd name="connsiteY15" fmla="*/ 61066 h 2700778"/>
              <a:gd name="connsiteX16" fmla="*/ 1892300 w 2862874"/>
              <a:gd name="connsiteY16" fmla="*/ 73766 h 2700778"/>
              <a:gd name="connsiteX17" fmla="*/ 1257300 w 2862874"/>
              <a:gd name="connsiteY17" fmla="*/ 784966 h 2700778"/>
              <a:gd name="connsiteX18" fmla="*/ 596900 w 2862874"/>
              <a:gd name="connsiteY18" fmla="*/ 740516 h 2700778"/>
              <a:gd name="connsiteX19" fmla="*/ 0 w 2862874"/>
              <a:gd name="connsiteY19" fmla="*/ 981816 h 2700778"/>
              <a:gd name="connsiteX20" fmla="*/ 374650 w 2862874"/>
              <a:gd name="connsiteY20" fmla="*/ 1597766 h 2700778"/>
              <a:gd name="connsiteX21" fmla="*/ 165100 w 2862874"/>
              <a:gd name="connsiteY21" fmla="*/ 2258166 h 2700778"/>
              <a:gd name="connsiteX22" fmla="*/ 393700 w 2862874"/>
              <a:gd name="connsiteY22" fmla="*/ 2683616 h 2700778"/>
              <a:gd name="connsiteX23" fmla="*/ 1238250 w 2862874"/>
              <a:gd name="connsiteY23" fmla="*/ 2569316 h 2700778"/>
              <a:gd name="connsiteX0" fmla="*/ 1238250 w 2862874"/>
              <a:gd name="connsiteY0" fmla="*/ 2569316 h 2700778"/>
              <a:gd name="connsiteX1" fmla="*/ 1060450 w 2862874"/>
              <a:gd name="connsiteY1" fmla="*/ 2150216 h 2700778"/>
              <a:gd name="connsiteX2" fmla="*/ 895350 w 2862874"/>
              <a:gd name="connsiteY2" fmla="*/ 1407266 h 2700778"/>
              <a:gd name="connsiteX3" fmla="*/ 1200150 w 2862874"/>
              <a:gd name="connsiteY3" fmla="*/ 1261216 h 2700778"/>
              <a:gd name="connsiteX4" fmla="*/ 1441450 w 2862874"/>
              <a:gd name="connsiteY4" fmla="*/ 892916 h 2700778"/>
              <a:gd name="connsiteX5" fmla="*/ 1936750 w 2862874"/>
              <a:gd name="connsiteY5" fmla="*/ 359516 h 2700778"/>
              <a:gd name="connsiteX6" fmla="*/ 2152650 w 2862874"/>
              <a:gd name="connsiteY6" fmla="*/ 397616 h 2700778"/>
              <a:gd name="connsiteX7" fmla="*/ 2209800 w 2862874"/>
              <a:gd name="connsiteY7" fmla="*/ 797666 h 2700778"/>
              <a:gd name="connsiteX8" fmla="*/ 1720850 w 2862874"/>
              <a:gd name="connsiteY8" fmla="*/ 1083416 h 2700778"/>
              <a:gd name="connsiteX9" fmla="*/ 1695450 w 2862874"/>
              <a:gd name="connsiteY9" fmla="*/ 2315316 h 2700778"/>
              <a:gd name="connsiteX10" fmla="*/ 2508250 w 2862874"/>
              <a:gd name="connsiteY10" fmla="*/ 2569316 h 2700778"/>
              <a:gd name="connsiteX11" fmla="*/ 2819400 w 2862874"/>
              <a:gd name="connsiteY11" fmla="*/ 2366116 h 2700778"/>
              <a:gd name="connsiteX12" fmla="*/ 2851150 w 2862874"/>
              <a:gd name="connsiteY12" fmla="*/ 1972416 h 2700778"/>
              <a:gd name="connsiteX13" fmla="*/ 2730500 w 2862874"/>
              <a:gd name="connsiteY13" fmla="*/ 1794616 h 2700778"/>
              <a:gd name="connsiteX14" fmla="*/ 2692400 w 2862874"/>
              <a:gd name="connsiteY14" fmla="*/ 416666 h 2700778"/>
              <a:gd name="connsiteX15" fmla="*/ 2159000 w 2862874"/>
              <a:gd name="connsiteY15" fmla="*/ 61066 h 2700778"/>
              <a:gd name="connsiteX16" fmla="*/ 1892300 w 2862874"/>
              <a:gd name="connsiteY16" fmla="*/ 73766 h 2700778"/>
              <a:gd name="connsiteX17" fmla="*/ 1257300 w 2862874"/>
              <a:gd name="connsiteY17" fmla="*/ 784966 h 2700778"/>
              <a:gd name="connsiteX18" fmla="*/ 596900 w 2862874"/>
              <a:gd name="connsiteY18" fmla="*/ 740516 h 2700778"/>
              <a:gd name="connsiteX19" fmla="*/ 0 w 2862874"/>
              <a:gd name="connsiteY19" fmla="*/ 981816 h 2700778"/>
              <a:gd name="connsiteX20" fmla="*/ 374650 w 2862874"/>
              <a:gd name="connsiteY20" fmla="*/ 1597766 h 2700778"/>
              <a:gd name="connsiteX21" fmla="*/ 165100 w 2862874"/>
              <a:gd name="connsiteY21" fmla="*/ 2258166 h 2700778"/>
              <a:gd name="connsiteX22" fmla="*/ 393700 w 2862874"/>
              <a:gd name="connsiteY22" fmla="*/ 2683616 h 2700778"/>
              <a:gd name="connsiteX23" fmla="*/ 1238250 w 2862874"/>
              <a:gd name="connsiteY23" fmla="*/ 2569316 h 2700778"/>
              <a:gd name="connsiteX0" fmla="*/ 1238250 w 2862874"/>
              <a:gd name="connsiteY0" fmla="*/ 2569316 h 2700778"/>
              <a:gd name="connsiteX1" fmla="*/ 1060450 w 2862874"/>
              <a:gd name="connsiteY1" fmla="*/ 2150216 h 2700778"/>
              <a:gd name="connsiteX2" fmla="*/ 895350 w 2862874"/>
              <a:gd name="connsiteY2" fmla="*/ 1407266 h 2700778"/>
              <a:gd name="connsiteX3" fmla="*/ 1200150 w 2862874"/>
              <a:gd name="connsiteY3" fmla="*/ 1261216 h 2700778"/>
              <a:gd name="connsiteX4" fmla="*/ 1441450 w 2862874"/>
              <a:gd name="connsiteY4" fmla="*/ 892916 h 2700778"/>
              <a:gd name="connsiteX5" fmla="*/ 1936750 w 2862874"/>
              <a:gd name="connsiteY5" fmla="*/ 359516 h 2700778"/>
              <a:gd name="connsiteX6" fmla="*/ 2152650 w 2862874"/>
              <a:gd name="connsiteY6" fmla="*/ 397616 h 2700778"/>
              <a:gd name="connsiteX7" fmla="*/ 2209800 w 2862874"/>
              <a:gd name="connsiteY7" fmla="*/ 797666 h 2700778"/>
              <a:gd name="connsiteX8" fmla="*/ 1720850 w 2862874"/>
              <a:gd name="connsiteY8" fmla="*/ 1083416 h 2700778"/>
              <a:gd name="connsiteX9" fmla="*/ 1695450 w 2862874"/>
              <a:gd name="connsiteY9" fmla="*/ 2315316 h 2700778"/>
              <a:gd name="connsiteX10" fmla="*/ 2508250 w 2862874"/>
              <a:gd name="connsiteY10" fmla="*/ 2569316 h 2700778"/>
              <a:gd name="connsiteX11" fmla="*/ 2819400 w 2862874"/>
              <a:gd name="connsiteY11" fmla="*/ 2366116 h 2700778"/>
              <a:gd name="connsiteX12" fmla="*/ 2851150 w 2862874"/>
              <a:gd name="connsiteY12" fmla="*/ 1972416 h 2700778"/>
              <a:gd name="connsiteX13" fmla="*/ 2730500 w 2862874"/>
              <a:gd name="connsiteY13" fmla="*/ 1794616 h 2700778"/>
              <a:gd name="connsiteX14" fmla="*/ 2692400 w 2862874"/>
              <a:gd name="connsiteY14" fmla="*/ 416666 h 2700778"/>
              <a:gd name="connsiteX15" fmla="*/ 2159000 w 2862874"/>
              <a:gd name="connsiteY15" fmla="*/ 61066 h 2700778"/>
              <a:gd name="connsiteX16" fmla="*/ 1892300 w 2862874"/>
              <a:gd name="connsiteY16" fmla="*/ 73766 h 2700778"/>
              <a:gd name="connsiteX17" fmla="*/ 1257300 w 2862874"/>
              <a:gd name="connsiteY17" fmla="*/ 784966 h 2700778"/>
              <a:gd name="connsiteX18" fmla="*/ 596900 w 2862874"/>
              <a:gd name="connsiteY18" fmla="*/ 740516 h 2700778"/>
              <a:gd name="connsiteX19" fmla="*/ 0 w 2862874"/>
              <a:gd name="connsiteY19" fmla="*/ 981816 h 2700778"/>
              <a:gd name="connsiteX20" fmla="*/ 374650 w 2862874"/>
              <a:gd name="connsiteY20" fmla="*/ 1597766 h 2700778"/>
              <a:gd name="connsiteX21" fmla="*/ 165100 w 2862874"/>
              <a:gd name="connsiteY21" fmla="*/ 2258166 h 2700778"/>
              <a:gd name="connsiteX22" fmla="*/ 393700 w 2862874"/>
              <a:gd name="connsiteY22" fmla="*/ 2683616 h 2700778"/>
              <a:gd name="connsiteX23" fmla="*/ 1238250 w 2862874"/>
              <a:gd name="connsiteY23" fmla="*/ 2569316 h 2700778"/>
              <a:gd name="connsiteX0" fmla="*/ 1238250 w 2862874"/>
              <a:gd name="connsiteY0" fmla="*/ 2569316 h 2700778"/>
              <a:gd name="connsiteX1" fmla="*/ 1060450 w 2862874"/>
              <a:gd name="connsiteY1" fmla="*/ 2150216 h 2700778"/>
              <a:gd name="connsiteX2" fmla="*/ 895350 w 2862874"/>
              <a:gd name="connsiteY2" fmla="*/ 1407266 h 2700778"/>
              <a:gd name="connsiteX3" fmla="*/ 1200150 w 2862874"/>
              <a:gd name="connsiteY3" fmla="*/ 1261216 h 2700778"/>
              <a:gd name="connsiteX4" fmla="*/ 1441450 w 2862874"/>
              <a:gd name="connsiteY4" fmla="*/ 892916 h 2700778"/>
              <a:gd name="connsiteX5" fmla="*/ 1936750 w 2862874"/>
              <a:gd name="connsiteY5" fmla="*/ 359516 h 2700778"/>
              <a:gd name="connsiteX6" fmla="*/ 2152650 w 2862874"/>
              <a:gd name="connsiteY6" fmla="*/ 397616 h 2700778"/>
              <a:gd name="connsiteX7" fmla="*/ 2209800 w 2862874"/>
              <a:gd name="connsiteY7" fmla="*/ 797666 h 2700778"/>
              <a:gd name="connsiteX8" fmla="*/ 1720850 w 2862874"/>
              <a:gd name="connsiteY8" fmla="*/ 1083416 h 2700778"/>
              <a:gd name="connsiteX9" fmla="*/ 1695450 w 2862874"/>
              <a:gd name="connsiteY9" fmla="*/ 2315316 h 2700778"/>
              <a:gd name="connsiteX10" fmla="*/ 2508250 w 2862874"/>
              <a:gd name="connsiteY10" fmla="*/ 2569316 h 2700778"/>
              <a:gd name="connsiteX11" fmla="*/ 2819400 w 2862874"/>
              <a:gd name="connsiteY11" fmla="*/ 2366116 h 2700778"/>
              <a:gd name="connsiteX12" fmla="*/ 2851150 w 2862874"/>
              <a:gd name="connsiteY12" fmla="*/ 1972416 h 2700778"/>
              <a:gd name="connsiteX13" fmla="*/ 2730500 w 2862874"/>
              <a:gd name="connsiteY13" fmla="*/ 1794616 h 2700778"/>
              <a:gd name="connsiteX14" fmla="*/ 2692400 w 2862874"/>
              <a:gd name="connsiteY14" fmla="*/ 416666 h 2700778"/>
              <a:gd name="connsiteX15" fmla="*/ 2159000 w 2862874"/>
              <a:gd name="connsiteY15" fmla="*/ 61066 h 2700778"/>
              <a:gd name="connsiteX16" fmla="*/ 1892300 w 2862874"/>
              <a:gd name="connsiteY16" fmla="*/ 73766 h 2700778"/>
              <a:gd name="connsiteX17" fmla="*/ 1257300 w 2862874"/>
              <a:gd name="connsiteY17" fmla="*/ 784966 h 2700778"/>
              <a:gd name="connsiteX18" fmla="*/ 596900 w 2862874"/>
              <a:gd name="connsiteY18" fmla="*/ 740516 h 2700778"/>
              <a:gd name="connsiteX19" fmla="*/ 0 w 2862874"/>
              <a:gd name="connsiteY19" fmla="*/ 981816 h 2700778"/>
              <a:gd name="connsiteX20" fmla="*/ 374650 w 2862874"/>
              <a:gd name="connsiteY20" fmla="*/ 1597766 h 2700778"/>
              <a:gd name="connsiteX21" fmla="*/ 165100 w 2862874"/>
              <a:gd name="connsiteY21" fmla="*/ 2258166 h 2700778"/>
              <a:gd name="connsiteX22" fmla="*/ 393700 w 2862874"/>
              <a:gd name="connsiteY22" fmla="*/ 2683616 h 2700778"/>
              <a:gd name="connsiteX23" fmla="*/ 1238250 w 2862874"/>
              <a:gd name="connsiteY23" fmla="*/ 2569316 h 2700778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62874"/>
              <a:gd name="connsiteY0" fmla="*/ 2569316 h 2683616"/>
              <a:gd name="connsiteX1" fmla="*/ 1060450 w 2862874"/>
              <a:gd name="connsiteY1" fmla="*/ 2150216 h 2683616"/>
              <a:gd name="connsiteX2" fmla="*/ 895350 w 2862874"/>
              <a:gd name="connsiteY2" fmla="*/ 1407266 h 2683616"/>
              <a:gd name="connsiteX3" fmla="*/ 1200150 w 2862874"/>
              <a:gd name="connsiteY3" fmla="*/ 1261216 h 2683616"/>
              <a:gd name="connsiteX4" fmla="*/ 1441450 w 2862874"/>
              <a:gd name="connsiteY4" fmla="*/ 892916 h 2683616"/>
              <a:gd name="connsiteX5" fmla="*/ 1936750 w 2862874"/>
              <a:gd name="connsiteY5" fmla="*/ 359516 h 2683616"/>
              <a:gd name="connsiteX6" fmla="*/ 2152650 w 2862874"/>
              <a:gd name="connsiteY6" fmla="*/ 397616 h 2683616"/>
              <a:gd name="connsiteX7" fmla="*/ 2209800 w 2862874"/>
              <a:gd name="connsiteY7" fmla="*/ 797666 h 2683616"/>
              <a:gd name="connsiteX8" fmla="*/ 1720850 w 2862874"/>
              <a:gd name="connsiteY8" fmla="*/ 1083416 h 2683616"/>
              <a:gd name="connsiteX9" fmla="*/ 1695450 w 2862874"/>
              <a:gd name="connsiteY9" fmla="*/ 2315316 h 2683616"/>
              <a:gd name="connsiteX10" fmla="*/ 2508250 w 2862874"/>
              <a:gd name="connsiteY10" fmla="*/ 2569316 h 2683616"/>
              <a:gd name="connsiteX11" fmla="*/ 2819400 w 2862874"/>
              <a:gd name="connsiteY11" fmla="*/ 2366116 h 2683616"/>
              <a:gd name="connsiteX12" fmla="*/ 2851150 w 2862874"/>
              <a:gd name="connsiteY12" fmla="*/ 1972416 h 2683616"/>
              <a:gd name="connsiteX13" fmla="*/ 2730500 w 2862874"/>
              <a:gd name="connsiteY13" fmla="*/ 1794616 h 2683616"/>
              <a:gd name="connsiteX14" fmla="*/ 2692400 w 2862874"/>
              <a:gd name="connsiteY14" fmla="*/ 416666 h 2683616"/>
              <a:gd name="connsiteX15" fmla="*/ 2159000 w 2862874"/>
              <a:gd name="connsiteY15" fmla="*/ 61066 h 2683616"/>
              <a:gd name="connsiteX16" fmla="*/ 1892300 w 2862874"/>
              <a:gd name="connsiteY16" fmla="*/ 73766 h 2683616"/>
              <a:gd name="connsiteX17" fmla="*/ 1257300 w 2862874"/>
              <a:gd name="connsiteY17" fmla="*/ 784966 h 2683616"/>
              <a:gd name="connsiteX18" fmla="*/ 596900 w 2862874"/>
              <a:gd name="connsiteY18" fmla="*/ 740516 h 2683616"/>
              <a:gd name="connsiteX19" fmla="*/ 0 w 2862874"/>
              <a:gd name="connsiteY19" fmla="*/ 981816 h 2683616"/>
              <a:gd name="connsiteX20" fmla="*/ 374650 w 2862874"/>
              <a:gd name="connsiteY20" fmla="*/ 1597766 h 2683616"/>
              <a:gd name="connsiteX21" fmla="*/ 165100 w 2862874"/>
              <a:gd name="connsiteY21" fmla="*/ 2258166 h 2683616"/>
              <a:gd name="connsiteX22" fmla="*/ 393700 w 2862874"/>
              <a:gd name="connsiteY22" fmla="*/ 2683616 h 2683616"/>
              <a:gd name="connsiteX23" fmla="*/ 1238250 w 2862874"/>
              <a:gd name="connsiteY23" fmla="*/ 2569316 h 2683616"/>
              <a:gd name="connsiteX0" fmla="*/ 1238250 w 2854953"/>
              <a:gd name="connsiteY0" fmla="*/ 2569316 h 2683616"/>
              <a:gd name="connsiteX1" fmla="*/ 1060450 w 2854953"/>
              <a:gd name="connsiteY1" fmla="*/ 2150216 h 2683616"/>
              <a:gd name="connsiteX2" fmla="*/ 895350 w 2854953"/>
              <a:gd name="connsiteY2" fmla="*/ 1407266 h 2683616"/>
              <a:gd name="connsiteX3" fmla="*/ 1200150 w 2854953"/>
              <a:gd name="connsiteY3" fmla="*/ 1261216 h 2683616"/>
              <a:gd name="connsiteX4" fmla="*/ 1441450 w 2854953"/>
              <a:gd name="connsiteY4" fmla="*/ 892916 h 2683616"/>
              <a:gd name="connsiteX5" fmla="*/ 1936750 w 2854953"/>
              <a:gd name="connsiteY5" fmla="*/ 359516 h 2683616"/>
              <a:gd name="connsiteX6" fmla="*/ 2152650 w 2854953"/>
              <a:gd name="connsiteY6" fmla="*/ 397616 h 2683616"/>
              <a:gd name="connsiteX7" fmla="*/ 2209800 w 2854953"/>
              <a:gd name="connsiteY7" fmla="*/ 797666 h 2683616"/>
              <a:gd name="connsiteX8" fmla="*/ 1720850 w 2854953"/>
              <a:gd name="connsiteY8" fmla="*/ 1083416 h 2683616"/>
              <a:gd name="connsiteX9" fmla="*/ 1695450 w 2854953"/>
              <a:gd name="connsiteY9" fmla="*/ 2315316 h 2683616"/>
              <a:gd name="connsiteX10" fmla="*/ 2508250 w 2854953"/>
              <a:gd name="connsiteY10" fmla="*/ 2569316 h 2683616"/>
              <a:gd name="connsiteX11" fmla="*/ 2819400 w 2854953"/>
              <a:gd name="connsiteY11" fmla="*/ 2366116 h 2683616"/>
              <a:gd name="connsiteX12" fmla="*/ 2851150 w 2854953"/>
              <a:gd name="connsiteY12" fmla="*/ 1972416 h 2683616"/>
              <a:gd name="connsiteX13" fmla="*/ 2730500 w 2854953"/>
              <a:gd name="connsiteY13" fmla="*/ 1794616 h 2683616"/>
              <a:gd name="connsiteX14" fmla="*/ 2692400 w 2854953"/>
              <a:gd name="connsiteY14" fmla="*/ 416666 h 2683616"/>
              <a:gd name="connsiteX15" fmla="*/ 2159000 w 2854953"/>
              <a:gd name="connsiteY15" fmla="*/ 61066 h 2683616"/>
              <a:gd name="connsiteX16" fmla="*/ 1892300 w 2854953"/>
              <a:gd name="connsiteY16" fmla="*/ 73766 h 2683616"/>
              <a:gd name="connsiteX17" fmla="*/ 1257300 w 2854953"/>
              <a:gd name="connsiteY17" fmla="*/ 784966 h 2683616"/>
              <a:gd name="connsiteX18" fmla="*/ 596900 w 2854953"/>
              <a:gd name="connsiteY18" fmla="*/ 740516 h 2683616"/>
              <a:gd name="connsiteX19" fmla="*/ 0 w 2854953"/>
              <a:gd name="connsiteY19" fmla="*/ 981816 h 2683616"/>
              <a:gd name="connsiteX20" fmla="*/ 374650 w 2854953"/>
              <a:gd name="connsiteY20" fmla="*/ 1597766 h 2683616"/>
              <a:gd name="connsiteX21" fmla="*/ 165100 w 2854953"/>
              <a:gd name="connsiteY21" fmla="*/ 2258166 h 2683616"/>
              <a:gd name="connsiteX22" fmla="*/ 393700 w 2854953"/>
              <a:gd name="connsiteY22" fmla="*/ 2683616 h 2683616"/>
              <a:gd name="connsiteX23" fmla="*/ 1238250 w 2854953"/>
              <a:gd name="connsiteY23" fmla="*/ 2569316 h 2683616"/>
              <a:gd name="connsiteX0" fmla="*/ 1238250 w 2851150"/>
              <a:gd name="connsiteY0" fmla="*/ 2569316 h 2683616"/>
              <a:gd name="connsiteX1" fmla="*/ 1060450 w 2851150"/>
              <a:gd name="connsiteY1" fmla="*/ 2150216 h 2683616"/>
              <a:gd name="connsiteX2" fmla="*/ 895350 w 2851150"/>
              <a:gd name="connsiteY2" fmla="*/ 1407266 h 2683616"/>
              <a:gd name="connsiteX3" fmla="*/ 1200150 w 2851150"/>
              <a:gd name="connsiteY3" fmla="*/ 1261216 h 2683616"/>
              <a:gd name="connsiteX4" fmla="*/ 1441450 w 2851150"/>
              <a:gd name="connsiteY4" fmla="*/ 892916 h 2683616"/>
              <a:gd name="connsiteX5" fmla="*/ 1936750 w 2851150"/>
              <a:gd name="connsiteY5" fmla="*/ 359516 h 2683616"/>
              <a:gd name="connsiteX6" fmla="*/ 2152650 w 2851150"/>
              <a:gd name="connsiteY6" fmla="*/ 397616 h 2683616"/>
              <a:gd name="connsiteX7" fmla="*/ 2209800 w 2851150"/>
              <a:gd name="connsiteY7" fmla="*/ 797666 h 2683616"/>
              <a:gd name="connsiteX8" fmla="*/ 1720850 w 2851150"/>
              <a:gd name="connsiteY8" fmla="*/ 1083416 h 2683616"/>
              <a:gd name="connsiteX9" fmla="*/ 1695450 w 2851150"/>
              <a:gd name="connsiteY9" fmla="*/ 2315316 h 2683616"/>
              <a:gd name="connsiteX10" fmla="*/ 2508250 w 2851150"/>
              <a:gd name="connsiteY10" fmla="*/ 2569316 h 2683616"/>
              <a:gd name="connsiteX11" fmla="*/ 2819400 w 2851150"/>
              <a:gd name="connsiteY11" fmla="*/ 2366116 h 2683616"/>
              <a:gd name="connsiteX12" fmla="*/ 2851150 w 2851150"/>
              <a:gd name="connsiteY12" fmla="*/ 1972416 h 2683616"/>
              <a:gd name="connsiteX13" fmla="*/ 2730500 w 2851150"/>
              <a:gd name="connsiteY13" fmla="*/ 1794616 h 2683616"/>
              <a:gd name="connsiteX14" fmla="*/ 2692400 w 2851150"/>
              <a:gd name="connsiteY14" fmla="*/ 416666 h 2683616"/>
              <a:gd name="connsiteX15" fmla="*/ 2159000 w 2851150"/>
              <a:gd name="connsiteY15" fmla="*/ 61066 h 2683616"/>
              <a:gd name="connsiteX16" fmla="*/ 1892300 w 2851150"/>
              <a:gd name="connsiteY16" fmla="*/ 73766 h 2683616"/>
              <a:gd name="connsiteX17" fmla="*/ 1257300 w 2851150"/>
              <a:gd name="connsiteY17" fmla="*/ 784966 h 2683616"/>
              <a:gd name="connsiteX18" fmla="*/ 596900 w 2851150"/>
              <a:gd name="connsiteY18" fmla="*/ 740516 h 2683616"/>
              <a:gd name="connsiteX19" fmla="*/ 0 w 2851150"/>
              <a:gd name="connsiteY19" fmla="*/ 981816 h 2683616"/>
              <a:gd name="connsiteX20" fmla="*/ 374650 w 2851150"/>
              <a:gd name="connsiteY20" fmla="*/ 1597766 h 2683616"/>
              <a:gd name="connsiteX21" fmla="*/ 165100 w 2851150"/>
              <a:gd name="connsiteY21" fmla="*/ 2258166 h 2683616"/>
              <a:gd name="connsiteX22" fmla="*/ 393700 w 2851150"/>
              <a:gd name="connsiteY22" fmla="*/ 2683616 h 2683616"/>
              <a:gd name="connsiteX23" fmla="*/ 1238250 w 2851150"/>
              <a:gd name="connsiteY23" fmla="*/ 2569316 h 2683616"/>
              <a:gd name="connsiteX0" fmla="*/ 1238250 w 2851150"/>
              <a:gd name="connsiteY0" fmla="*/ 2569316 h 2683616"/>
              <a:gd name="connsiteX1" fmla="*/ 1060450 w 2851150"/>
              <a:gd name="connsiteY1" fmla="*/ 2150216 h 2683616"/>
              <a:gd name="connsiteX2" fmla="*/ 895350 w 2851150"/>
              <a:gd name="connsiteY2" fmla="*/ 1407266 h 2683616"/>
              <a:gd name="connsiteX3" fmla="*/ 1200150 w 2851150"/>
              <a:gd name="connsiteY3" fmla="*/ 1261216 h 2683616"/>
              <a:gd name="connsiteX4" fmla="*/ 1441450 w 2851150"/>
              <a:gd name="connsiteY4" fmla="*/ 892916 h 2683616"/>
              <a:gd name="connsiteX5" fmla="*/ 1936750 w 2851150"/>
              <a:gd name="connsiteY5" fmla="*/ 359516 h 2683616"/>
              <a:gd name="connsiteX6" fmla="*/ 2152650 w 2851150"/>
              <a:gd name="connsiteY6" fmla="*/ 397616 h 2683616"/>
              <a:gd name="connsiteX7" fmla="*/ 2209800 w 2851150"/>
              <a:gd name="connsiteY7" fmla="*/ 797666 h 2683616"/>
              <a:gd name="connsiteX8" fmla="*/ 1720850 w 2851150"/>
              <a:gd name="connsiteY8" fmla="*/ 1083416 h 2683616"/>
              <a:gd name="connsiteX9" fmla="*/ 1695450 w 2851150"/>
              <a:gd name="connsiteY9" fmla="*/ 2315316 h 2683616"/>
              <a:gd name="connsiteX10" fmla="*/ 2508250 w 2851150"/>
              <a:gd name="connsiteY10" fmla="*/ 2569316 h 2683616"/>
              <a:gd name="connsiteX11" fmla="*/ 2819400 w 2851150"/>
              <a:gd name="connsiteY11" fmla="*/ 2366116 h 2683616"/>
              <a:gd name="connsiteX12" fmla="*/ 2851150 w 2851150"/>
              <a:gd name="connsiteY12" fmla="*/ 1972416 h 2683616"/>
              <a:gd name="connsiteX13" fmla="*/ 2730500 w 2851150"/>
              <a:gd name="connsiteY13" fmla="*/ 1794616 h 2683616"/>
              <a:gd name="connsiteX14" fmla="*/ 2692400 w 2851150"/>
              <a:gd name="connsiteY14" fmla="*/ 416666 h 2683616"/>
              <a:gd name="connsiteX15" fmla="*/ 2159000 w 2851150"/>
              <a:gd name="connsiteY15" fmla="*/ 61066 h 2683616"/>
              <a:gd name="connsiteX16" fmla="*/ 1892300 w 2851150"/>
              <a:gd name="connsiteY16" fmla="*/ 73766 h 2683616"/>
              <a:gd name="connsiteX17" fmla="*/ 1257300 w 2851150"/>
              <a:gd name="connsiteY17" fmla="*/ 784966 h 2683616"/>
              <a:gd name="connsiteX18" fmla="*/ 596900 w 2851150"/>
              <a:gd name="connsiteY18" fmla="*/ 740516 h 2683616"/>
              <a:gd name="connsiteX19" fmla="*/ 0 w 2851150"/>
              <a:gd name="connsiteY19" fmla="*/ 981816 h 2683616"/>
              <a:gd name="connsiteX20" fmla="*/ 374650 w 2851150"/>
              <a:gd name="connsiteY20" fmla="*/ 1597766 h 2683616"/>
              <a:gd name="connsiteX21" fmla="*/ 165100 w 2851150"/>
              <a:gd name="connsiteY21" fmla="*/ 2258166 h 2683616"/>
              <a:gd name="connsiteX22" fmla="*/ 393700 w 2851150"/>
              <a:gd name="connsiteY22" fmla="*/ 2683616 h 2683616"/>
              <a:gd name="connsiteX23" fmla="*/ 1238250 w 2851150"/>
              <a:gd name="connsiteY23" fmla="*/ 2569316 h 2683616"/>
              <a:gd name="connsiteX0" fmla="*/ 1238250 w 2851150"/>
              <a:gd name="connsiteY0" fmla="*/ 2569316 h 2683616"/>
              <a:gd name="connsiteX1" fmla="*/ 1060450 w 2851150"/>
              <a:gd name="connsiteY1" fmla="*/ 2150216 h 2683616"/>
              <a:gd name="connsiteX2" fmla="*/ 895350 w 2851150"/>
              <a:gd name="connsiteY2" fmla="*/ 1407266 h 2683616"/>
              <a:gd name="connsiteX3" fmla="*/ 1200150 w 2851150"/>
              <a:gd name="connsiteY3" fmla="*/ 1261216 h 2683616"/>
              <a:gd name="connsiteX4" fmla="*/ 1441450 w 2851150"/>
              <a:gd name="connsiteY4" fmla="*/ 892916 h 2683616"/>
              <a:gd name="connsiteX5" fmla="*/ 1936750 w 2851150"/>
              <a:gd name="connsiteY5" fmla="*/ 359516 h 2683616"/>
              <a:gd name="connsiteX6" fmla="*/ 2152650 w 2851150"/>
              <a:gd name="connsiteY6" fmla="*/ 397616 h 2683616"/>
              <a:gd name="connsiteX7" fmla="*/ 2209800 w 2851150"/>
              <a:gd name="connsiteY7" fmla="*/ 797666 h 2683616"/>
              <a:gd name="connsiteX8" fmla="*/ 1720850 w 2851150"/>
              <a:gd name="connsiteY8" fmla="*/ 1083416 h 2683616"/>
              <a:gd name="connsiteX9" fmla="*/ 1695450 w 2851150"/>
              <a:gd name="connsiteY9" fmla="*/ 2315316 h 2683616"/>
              <a:gd name="connsiteX10" fmla="*/ 2508250 w 2851150"/>
              <a:gd name="connsiteY10" fmla="*/ 2569316 h 2683616"/>
              <a:gd name="connsiteX11" fmla="*/ 2819400 w 2851150"/>
              <a:gd name="connsiteY11" fmla="*/ 2366116 h 2683616"/>
              <a:gd name="connsiteX12" fmla="*/ 2851150 w 2851150"/>
              <a:gd name="connsiteY12" fmla="*/ 1972416 h 2683616"/>
              <a:gd name="connsiteX13" fmla="*/ 2730500 w 2851150"/>
              <a:gd name="connsiteY13" fmla="*/ 1794616 h 2683616"/>
              <a:gd name="connsiteX14" fmla="*/ 2692400 w 2851150"/>
              <a:gd name="connsiteY14" fmla="*/ 416666 h 2683616"/>
              <a:gd name="connsiteX15" fmla="*/ 2159000 w 2851150"/>
              <a:gd name="connsiteY15" fmla="*/ 61066 h 2683616"/>
              <a:gd name="connsiteX16" fmla="*/ 1892300 w 2851150"/>
              <a:gd name="connsiteY16" fmla="*/ 73766 h 2683616"/>
              <a:gd name="connsiteX17" fmla="*/ 1257300 w 2851150"/>
              <a:gd name="connsiteY17" fmla="*/ 784966 h 2683616"/>
              <a:gd name="connsiteX18" fmla="*/ 596900 w 2851150"/>
              <a:gd name="connsiteY18" fmla="*/ 740516 h 2683616"/>
              <a:gd name="connsiteX19" fmla="*/ 0 w 2851150"/>
              <a:gd name="connsiteY19" fmla="*/ 981816 h 2683616"/>
              <a:gd name="connsiteX20" fmla="*/ 374650 w 2851150"/>
              <a:gd name="connsiteY20" fmla="*/ 1597766 h 2683616"/>
              <a:gd name="connsiteX21" fmla="*/ 165100 w 2851150"/>
              <a:gd name="connsiteY21" fmla="*/ 2258166 h 2683616"/>
              <a:gd name="connsiteX22" fmla="*/ 393700 w 2851150"/>
              <a:gd name="connsiteY22" fmla="*/ 2683616 h 2683616"/>
              <a:gd name="connsiteX23" fmla="*/ 1238250 w 2851150"/>
              <a:gd name="connsiteY23" fmla="*/ 2569316 h 2683616"/>
              <a:gd name="connsiteX0" fmla="*/ 1238250 w 2851150"/>
              <a:gd name="connsiteY0" fmla="*/ 2569316 h 2683616"/>
              <a:gd name="connsiteX1" fmla="*/ 1060450 w 2851150"/>
              <a:gd name="connsiteY1" fmla="*/ 2150216 h 2683616"/>
              <a:gd name="connsiteX2" fmla="*/ 895350 w 2851150"/>
              <a:gd name="connsiteY2" fmla="*/ 1407266 h 2683616"/>
              <a:gd name="connsiteX3" fmla="*/ 1200150 w 2851150"/>
              <a:gd name="connsiteY3" fmla="*/ 1261216 h 2683616"/>
              <a:gd name="connsiteX4" fmla="*/ 1441450 w 2851150"/>
              <a:gd name="connsiteY4" fmla="*/ 892916 h 2683616"/>
              <a:gd name="connsiteX5" fmla="*/ 1936750 w 2851150"/>
              <a:gd name="connsiteY5" fmla="*/ 359516 h 2683616"/>
              <a:gd name="connsiteX6" fmla="*/ 2152650 w 2851150"/>
              <a:gd name="connsiteY6" fmla="*/ 397616 h 2683616"/>
              <a:gd name="connsiteX7" fmla="*/ 2209800 w 2851150"/>
              <a:gd name="connsiteY7" fmla="*/ 797666 h 2683616"/>
              <a:gd name="connsiteX8" fmla="*/ 1720850 w 2851150"/>
              <a:gd name="connsiteY8" fmla="*/ 1083416 h 2683616"/>
              <a:gd name="connsiteX9" fmla="*/ 1695450 w 2851150"/>
              <a:gd name="connsiteY9" fmla="*/ 2315316 h 2683616"/>
              <a:gd name="connsiteX10" fmla="*/ 2508250 w 2851150"/>
              <a:gd name="connsiteY10" fmla="*/ 2569316 h 2683616"/>
              <a:gd name="connsiteX11" fmla="*/ 2819400 w 2851150"/>
              <a:gd name="connsiteY11" fmla="*/ 2366116 h 2683616"/>
              <a:gd name="connsiteX12" fmla="*/ 2851150 w 2851150"/>
              <a:gd name="connsiteY12" fmla="*/ 1972416 h 2683616"/>
              <a:gd name="connsiteX13" fmla="*/ 2730500 w 2851150"/>
              <a:gd name="connsiteY13" fmla="*/ 1794616 h 2683616"/>
              <a:gd name="connsiteX14" fmla="*/ 2692400 w 2851150"/>
              <a:gd name="connsiteY14" fmla="*/ 416666 h 2683616"/>
              <a:gd name="connsiteX15" fmla="*/ 2159000 w 2851150"/>
              <a:gd name="connsiteY15" fmla="*/ 61066 h 2683616"/>
              <a:gd name="connsiteX16" fmla="*/ 1892300 w 2851150"/>
              <a:gd name="connsiteY16" fmla="*/ 73766 h 2683616"/>
              <a:gd name="connsiteX17" fmla="*/ 1257300 w 2851150"/>
              <a:gd name="connsiteY17" fmla="*/ 784966 h 2683616"/>
              <a:gd name="connsiteX18" fmla="*/ 596900 w 2851150"/>
              <a:gd name="connsiteY18" fmla="*/ 740516 h 2683616"/>
              <a:gd name="connsiteX19" fmla="*/ 0 w 2851150"/>
              <a:gd name="connsiteY19" fmla="*/ 981816 h 2683616"/>
              <a:gd name="connsiteX20" fmla="*/ 374650 w 2851150"/>
              <a:gd name="connsiteY20" fmla="*/ 1597766 h 2683616"/>
              <a:gd name="connsiteX21" fmla="*/ 165100 w 2851150"/>
              <a:gd name="connsiteY21" fmla="*/ 2258166 h 2683616"/>
              <a:gd name="connsiteX22" fmla="*/ 393700 w 2851150"/>
              <a:gd name="connsiteY22" fmla="*/ 2683616 h 2683616"/>
              <a:gd name="connsiteX23" fmla="*/ 1238250 w 2851150"/>
              <a:gd name="connsiteY23" fmla="*/ 2569316 h 2683616"/>
              <a:gd name="connsiteX0" fmla="*/ 1238250 w 2851150"/>
              <a:gd name="connsiteY0" fmla="*/ 2569316 h 2683616"/>
              <a:gd name="connsiteX1" fmla="*/ 1060450 w 2851150"/>
              <a:gd name="connsiteY1" fmla="*/ 2150216 h 2683616"/>
              <a:gd name="connsiteX2" fmla="*/ 895350 w 2851150"/>
              <a:gd name="connsiteY2" fmla="*/ 1407266 h 2683616"/>
              <a:gd name="connsiteX3" fmla="*/ 1200150 w 2851150"/>
              <a:gd name="connsiteY3" fmla="*/ 1261216 h 2683616"/>
              <a:gd name="connsiteX4" fmla="*/ 1441450 w 2851150"/>
              <a:gd name="connsiteY4" fmla="*/ 892916 h 2683616"/>
              <a:gd name="connsiteX5" fmla="*/ 1936750 w 2851150"/>
              <a:gd name="connsiteY5" fmla="*/ 359516 h 2683616"/>
              <a:gd name="connsiteX6" fmla="*/ 2152650 w 2851150"/>
              <a:gd name="connsiteY6" fmla="*/ 397616 h 2683616"/>
              <a:gd name="connsiteX7" fmla="*/ 2209800 w 2851150"/>
              <a:gd name="connsiteY7" fmla="*/ 797666 h 2683616"/>
              <a:gd name="connsiteX8" fmla="*/ 1720850 w 2851150"/>
              <a:gd name="connsiteY8" fmla="*/ 1083416 h 2683616"/>
              <a:gd name="connsiteX9" fmla="*/ 1695450 w 2851150"/>
              <a:gd name="connsiteY9" fmla="*/ 2315316 h 2683616"/>
              <a:gd name="connsiteX10" fmla="*/ 2508250 w 2851150"/>
              <a:gd name="connsiteY10" fmla="*/ 2569316 h 2683616"/>
              <a:gd name="connsiteX11" fmla="*/ 2819400 w 2851150"/>
              <a:gd name="connsiteY11" fmla="*/ 2366116 h 2683616"/>
              <a:gd name="connsiteX12" fmla="*/ 2851150 w 2851150"/>
              <a:gd name="connsiteY12" fmla="*/ 1972416 h 2683616"/>
              <a:gd name="connsiteX13" fmla="*/ 2730500 w 2851150"/>
              <a:gd name="connsiteY13" fmla="*/ 1794616 h 2683616"/>
              <a:gd name="connsiteX14" fmla="*/ 2692400 w 2851150"/>
              <a:gd name="connsiteY14" fmla="*/ 416666 h 2683616"/>
              <a:gd name="connsiteX15" fmla="*/ 2159000 w 2851150"/>
              <a:gd name="connsiteY15" fmla="*/ 61066 h 2683616"/>
              <a:gd name="connsiteX16" fmla="*/ 1892300 w 2851150"/>
              <a:gd name="connsiteY16" fmla="*/ 73766 h 2683616"/>
              <a:gd name="connsiteX17" fmla="*/ 1257300 w 2851150"/>
              <a:gd name="connsiteY17" fmla="*/ 784966 h 2683616"/>
              <a:gd name="connsiteX18" fmla="*/ 596900 w 2851150"/>
              <a:gd name="connsiteY18" fmla="*/ 740516 h 2683616"/>
              <a:gd name="connsiteX19" fmla="*/ 0 w 2851150"/>
              <a:gd name="connsiteY19" fmla="*/ 981816 h 2683616"/>
              <a:gd name="connsiteX20" fmla="*/ 374650 w 2851150"/>
              <a:gd name="connsiteY20" fmla="*/ 1597766 h 2683616"/>
              <a:gd name="connsiteX21" fmla="*/ 165100 w 2851150"/>
              <a:gd name="connsiteY21" fmla="*/ 2258166 h 2683616"/>
              <a:gd name="connsiteX22" fmla="*/ 393700 w 2851150"/>
              <a:gd name="connsiteY22" fmla="*/ 2683616 h 2683616"/>
              <a:gd name="connsiteX23" fmla="*/ 1238250 w 2851150"/>
              <a:gd name="connsiteY23" fmla="*/ 2569316 h 2683616"/>
              <a:gd name="connsiteX0" fmla="*/ 1238250 w 2851150"/>
              <a:gd name="connsiteY0" fmla="*/ 2569316 h 2683616"/>
              <a:gd name="connsiteX1" fmla="*/ 1060450 w 2851150"/>
              <a:gd name="connsiteY1" fmla="*/ 2150216 h 2683616"/>
              <a:gd name="connsiteX2" fmla="*/ 895350 w 2851150"/>
              <a:gd name="connsiteY2" fmla="*/ 1407266 h 2683616"/>
              <a:gd name="connsiteX3" fmla="*/ 1200150 w 2851150"/>
              <a:gd name="connsiteY3" fmla="*/ 1261216 h 2683616"/>
              <a:gd name="connsiteX4" fmla="*/ 1441450 w 2851150"/>
              <a:gd name="connsiteY4" fmla="*/ 892916 h 2683616"/>
              <a:gd name="connsiteX5" fmla="*/ 1936750 w 2851150"/>
              <a:gd name="connsiteY5" fmla="*/ 359516 h 2683616"/>
              <a:gd name="connsiteX6" fmla="*/ 2152650 w 2851150"/>
              <a:gd name="connsiteY6" fmla="*/ 397616 h 2683616"/>
              <a:gd name="connsiteX7" fmla="*/ 2209800 w 2851150"/>
              <a:gd name="connsiteY7" fmla="*/ 797666 h 2683616"/>
              <a:gd name="connsiteX8" fmla="*/ 1720850 w 2851150"/>
              <a:gd name="connsiteY8" fmla="*/ 1083416 h 2683616"/>
              <a:gd name="connsiteX9" fmla="*/ 1695450 w 2851150"/>
              <a:gd name="connsiteY9" fmla="*/ 2315316 h 2683616"/>
              <a:gd name="connsiteX10" fmla="*/ 2508250 w 2851150"/>
              <a:gd name="connsiteY10" fmla="*/ 2569316 h 2683616"/>
              <a:gd name="connsiteX11" fmla="*/ 2819400 w 2851150"/>
              <a:gd name="connsiteY11" fmla="*/ 2366116 h 2683616"/>
              <a:gd name="connsiteX12" fmla="*/ 2851150 w 2851150"/>
              <a:gd name="connsiteY12" fmla="*/ 1972416 h 2683616"/>
              <a:gd name="connsiteX13" fmla="*/ 2730500 w 2851150"/>
              <a:gd name="connsiteY13" fmla="*/ 1794616 h 2683616"/>
              <a:gd name="connsiteX14" fmla="*/ 2692400 w 2851150"/>
              <a:gd name="connsiteY14" fmla="*/ 416666 h 2683616"/>
              <a:gd name="connsiteX15" fmla="*/ 2159000 w 2851150"/>
              <a:gd name="connsiteY15" fmla="*/ 61066 h 2683616"/>
              <a:gd name="connsiteX16" fmla="*/ 1892300 w 2851150"/>
              <a:gd name="connsiteY16" fmla="*/ 73766 h 2683616"/>
              <a:gd name="connsiteX17" fmla="*/ 1257300 w 2851150"/>
              <a:gd name="connsiteY17" fmla="*/ 784966 h 2683616"/>
              <a:gd name="connsiteX18" fmla="*/ 596900 w 2851150"/>
              <a:gd name="connsiteY18" fmla="*/ 740516 h 2683616"/>
              <a:gd name="connsiteX19" fmla="*/ 0 w 2851150"/>
              <a:gd name="connsiteY19" fmla="*/ 981816 h 2683616"/>
              <a:gd name="connsiteX20" fmla="*/ 374650 w 2851150"/>
              <a:gd name="connsiteY20" fmla="*/ 1597766 h 2683616"/>
              <a:gd name="connsiteX21" fmla="*/ 165100 w 2851150"/>
              <a:gd name="connsiteY21" fmla="*/ 2258166 h 2683616"/>
              <a:gd name="connsiteX22" fmla="*/ 393700 w 2851150"/>
              <a:gd name="connsiteY22" fmla="*/ 2683616 h 2683616"/>
              <a:gd name="connsiteX23" fmla="*/ 1238250 w 2851150"/>
              <a:gd name="connsiteY23" fmla="*/ 2569316 h 2683616"/>
              <a:gd name="connsiteX0" fmla="*/ 1238250 w 2851150"/>
              <a:gd name="connsiteY0" fmla="*/ 2569316 h 2683616"/>
              <a:gd name="connsiteX1" fmla="*/ 1060450 w 2851150"/>
              <a:gd name="connsiteY1" fmla="*/ 2150216 h 2683616"/>
              <a:gd name="connsiteX2" fmla="*/ 895350 w 2851150"/>
              <a:gd name="connsiteY2" fmla="*/ 1407266 h 2683616"/>
              <a:gd name="connsiteX3" fmla="*/ 1200150 w 2851150"/>
              <a:gd name="connsiteY3" fmla="*/ 1261216 h 2683616"/>
              <a:gd name="connsiteX4" fmla="*/ 1441450 w 2851150"/>
              <a:gd name="connsiteY4" fmla="*/ 892916 h 2683616"/>
              <a:gd name="connsiteX5" fmla="*/ 1936750 w 2851150"/>
              <a:gd name="connsiteY5" fmla="*/ 359516 h 2683616"/>
              <a:gd name="connsiteX6" fmla="*/ 2152650 w 2851150"/>
              <a:gd name="connsiteY6" fmla="*/ 397616 h 2683616"/>
              <a:gd name="connsiteX7" fmla="*/ 2209800 w 2851150"/>
              <a:gd name="connsiteY7" fmla="*/ 797666 h 2683616"/>
              <a:gd name="connsiteX8" fmla="*/ 1720850 w 2851150"/>
              <a:gd name="connsiteY8" fmla="*/ 1083416 h 2683616"/>
              <a:gd name="connsiteX9" fmla="*/ 1695450 w 2851150"/>
              <a:gd name="connsiteY9" fmla="*/ 2315316 h 2683616"/>
              <a:gd name="connsiteX10" fmla="*/ 2508250 w 2851150"/>
              <a:gd name="connsiteY10" fmla="*/ 2569316 h 2683616"/>
              <a:gd name="connsiteX11" fmla="*/ 2819400 w 2851150"/>
              <a:gd name="connsiteY11" fmla="*/ 2366116 h 2683616"/>
              <a:gd name="connsiteX12" fmla="*/ 2851150 w 2851150"/>
              <a:gd name="connsiteY12" fmla="*/ 1972416 h 2683616"/>
              <a:gd name="connsiteX13" fmla="*/ 2730500 w 2851150"/>
              <a:gd name="connsiteY13" fmla="*/ 1794616 h 2683616"/>
              <a:gd name="connsiteX14" fmla="*/ 2692400 w 2851150"/>
              <a:gd name="connsiteY14" fmla="*/ 416666 h 2683616"/>
              <a:gd name="connsiteX15" fmla="*/ 2159000 w 2851150"/>
              <a:gd name="connsiteY15" fmla="*/ 61066 h 2683616"/>
              <a:gd name="connsiteX16" fmla="*/ 1892300 w 2851150"/>
              <a:gd name="connsiteY16" fmla="*/ 73766 h 2683616"/>
              <a:gd name="connsiteX17" fmla="*/ 1257300 w 2851150"/>
              <a:gd name="connsiteY17" fmla="*/ 784966 h 2683616"/>
              <a:gd name="connsiteX18" fmla="*/ 596900 w 2851150"/>
              <a:gd name="connsiteY18" fmla="*/ 740516 h 2683616"/>
              <a:gd name="connsiteX19" fmla="*/ 0 w 2851150"/>
              <a:gd name="connsiteY19" fmla="*/ 981816 h 2683616"/>
              <a:gd name="connsiteX20" fmla="*/ 374650 w 2851150"/>
              <a:gd name="connsiteY20" fmla="*/ 1597766 h 2683616"/>
              <a:gd name="connsiteX21" fmla="*/ 165100 w 2851150"/>
              <a:gd name="connsiteY21" fmla="*/ 2258166 h 2683616"/>
              <a:gd name="connsiteX22" fmla="*/ 393700 w 2851150"/>
              <a:gd name="connsiteY22" fmla="*/ 2683616 h 2683616"/>
              <a:gd name="connsiteX23" fmla="*/ 1238250 w 2851150"/>
              <a:gd name="connsiteY23" fmla="*/ 2569316 h 2683616"/>
              <a:gd name="connsiteX0" fmla="*/ 1238250 w 2851150"/>
              <a:gd name="connsiteY0" fmla="*/ 2555101 h 2669401"/>
              <a:gd name="connsiteX1" fmla="*/ 1060450 w 2851150"/>
              <a:gd name="connsiteY1" fmla="*/ 2136001 h 2669401"/>
              <a:gd name="connsiteX2" fmla="*/ 895350 w 2851150"/>
              <a:gd name="connsiteY2" fmla="*/ 1393051 h 2669401"/>
              <a:gd name="connsiteX3" fmla="*/ 1200150 w 2851150"/>
              <a:gd name="connsiteY3" fmla="*/ 1247001 h 2669401"/>
              <a:gd name="connsiteX4" fmla="*/ 1441450 w 2851150"/>
              <a:gd name="connsiteY4" fmla="*/ 878701 h 2669401"/>
              <a:gd name="connsiteX5" fmla="*/ 1936750 w 2851150"/>
              <a:gd name="connsiteY5" fmla="*/ 345301 h 2669401"/>
              <a:gd name="connsiteX6" fmla="*/ 2152650 w 2851150"/>
              <a:gd name="connsiteY6" fmla="*/ 383401 h 2669401"/>
              <a:gd name="connsiteX7" fmla="*/ 2209800 w 2851150"/>
              <a:gd name="connsiteY7" fmla="*/ 783451 h 2669401"/>
              <a:gd name="connsiteX8" fmla="*/ 1720850 w 2851150"/>
              <a:gd name="connsiteY8" fmla="*/ 1069201 h 2669401"/>
              <a:gd name="connsiteX9" fmla="*/ 1695450 w 2851150"/>
              <a:gd name="connsiteY9" fmla="*/ 2301101 h 2669401"/>
              <a:gd name="connsiteX10" fmla="*/ 2508250 w 2851150"/>
              <a:gd name="connsiteY10" fmla="*/ 2555101 h 2669401"/>
              <a:gd name="connsiteX11" fmla="*/ 2819400 w 2851150"/>
              <a:gd name="connsiteY11" fmla="*/ 2351901 h 2669401"/>
              <a:gd name="connsiteX12" fmla="*/ 2851150 w 2851150"/>
              <a:gd name="connsiteY12" fmla="*/ 1958201 h 2669401"/>
              <a:gd name="connsiteX13" fmla="*/ 2730500 w 2851150"/>
              <a:gd name="connsiteY13" fmla="*/ 1780401 h 2669401"/>
              <a:gd name="connsiteX14" fmla="*/ 2692400 w 2851150"/>
              <a:gd name="connsiteY14" fmla="*/ 402451 h 2669401"/>
              <a:gd name="connsiteX15" fmla="*/ 2159000 w 2851150"/>
              <a:gd name="connsiteY15" fmla="*/ 46851 h 2669401"/>
              <a:gd name="connsiteX16" fmla="*/ 1892300 w 2851150"/>
              <a:gd name="connsiteY16" fmla="*/ 59551 h 2669401"/>
              <a:gd name="connsiteX17" fmla="*/ 1257300 w 2851150"/>
              <a:gd name="connsiteY17" fmla="*/ 770751 h 2669401"/>
              <a:gd name="connsiteX18" fmla="*/ 596900 w 2851150"/>
              <a:gd name="connsiteY18" fmla="*/ 726301 h 2669401"/>
              <a:gd name="connsiteX19" fmla="*/ 0 w 2851150"/>
              <a:gd name="connsiteY19" fmla="*/ 967601 h 2669401"/>
              <a:gd name="connsiteX20" fmla="*/ 374650 w 2851150"/>
              <a:gd name="connsiteY20" fmla="*/ 1583551 h 2669401"/>
              <a:gd name="connsiteX21" fmla="*/ 165100 w 2851150"/>
              <a:gd name="connsiteY21" fmla="*/ 2243951 h 2669401"/>
              <a:gd name="connsiteX22" fmla="*/ 393700 w 2851150"/>
              <a:gd name="connsiteY22" fmla="*/ 2669401 h 2669401"/>
              <a:gd name="connsiteX23" fmla="*/ 1238250 w 2851150"/>
              <a:gd name="connsiteY23" fmla="*/ 2555101 h 2669401"/>
              <a:gd name="connsiteX0" fmla="*/ 1238250 w 2851150"/>
              <a:gd name="connsiteY0" fmla="*/ 2511859 h 2626159"/>
              <a:gd name="connsiteX1" fmla="*/ 1060450 w 2851150"/>
              <a:gd name="connsiteY1" fmla="*/ 2092759 h 2626159"/>
              <a:gd name="connsiteX2" fmla="*/ 895350 w 2851150"/>
              <a:gd name="connsiteY2" fmla="*/ 1349809 h 2626159"/>
              <a:gd name="connsiteX3" fmla="*/ 1200150 w 2851150"/>
              <a:gd name="connsiteY3" fmla="*/ 1203759 h 2626159"/>
              <a:gd name="connsiteX4" fmla="*/ 1441450 w 2851150"/>
              <a:gd name="connsiteY4" fmla="*/ 835459 h 2626159"/>
              <a:gd name="connsiteX5" fmla="*/ 1936750 w 2851150"/>
              <a:gd name="connsiteY5" fmla="*/ 302059 h 2626159"/>
              <a:gd name="connsiteX6" fmla="*/ 2152650 w 2851150"/>
              <a:gd name="connsiteY6" fmla="*/ 340159 h 2626159"/>
              <a:gd name="connsiteX7" fmla="*/ 2209800 w 2851150"/>
              <a:gd name="connsiteY7" fmla="*/ 740209 h 2626159"/>
              <a:gd name="connsiteX8" fmla="*/ 1720850 w 2851150"/>
              <a:gd name="connsiteY8" fmla="*/ 1025959 h 2626159"/>
              <a:gd name="connsiteX9" fmla="*/ 1695450 w 2851150"/>
              <a:gd name="connsiteY9" fmla="*/ 2257859 h 2626159"/>
              <a:gd name="connsiteX10" fmla="*/ 2508250 w 2851150"/>
              <a:gd name="connsiteY10" fmla="*/ 2511859 h 2626159"/>
              <a:gd name="connsiteX11" fmla="*/ 2819400 w 2851150"/>
              <a:gd name="connsiteY11" fmla="*/ 2308659 h 2626159"/>
              <a:gd name="connsiteX12" fmla="*/ 2851150 w 2851150"/>
              <a:gd name="connsiteY12" fmla="*/ 1914959 h 2626159"/>
              <a:gd name="connsiteX13" fmla="*/ 2730500 w 2851150"/>
              <a:gd name="connsiteY13" fmla="*/ 1737159 h 2626159"/>
              <a:gd name="connsiteX14" fmla="*/ 2692400 w 2851150"/>
              <a:gd name="connsiteY14" fmla="*/ 359209 h 2626159"/>
              <a:gd name="connsiteX15" fmla="*/ 2159000 w 2851150"/>
              <a:gd name="connsiteY15" fmla="*/ 3609 h 2626159"/>
              <a:gd name="connsiteX16" fmla="*/ 1892300 w 2851150"/>
              <a:gd name="connsiteY16" fmla="*/ 16309 h 2626159"/>
              <a:gd name="connsiteX17" fmla="*/ 1257300 w 2851150"/>
              <a:gd name="connsiteY17" fmla="*/ 727509 h 2626159"/>
              <a:gd name="connsiteX18" fmla="*/ 596900 w 2851150"/>
              <a:gd name="connsiteY18" fmla="*/ 683059 h 2626159"/>
              <a:gd name="connsiteX19" fmla="*/ 0 w 2851150"/>
              <a:gd name="connsiteY19" fmla="*/ 924359 h 2626159"/>
              <a:gd name="connsiteX20" fmla="*/ 374650 w 2851150"/>
              <a:gd name="connsiteY20" fmla="*/ 1540309 h 2626159"/>
              <a:gd name="connsiteX21" fmla="*/ 165100 w 2851150"/>
              <a:gd name="connsiteY21" fmla="*/ 2200709 h 2626159"/>
              <a:gd name="connsiteX22" fmla="*/ 393700 w 2851150"/>
              <a:gd name="connsiteY22" fmla="*/ 2626159 h 2626159"/>
              <a:gd name="connsiteX23" fmla="*/ 1238250 w 2851150"/>
              <a:gd name="connsiteY23" fmla="*/ 2511859 h 2626159"/>
              <a:gd name="connsiteX0" fmla="*/ 1238250 w 2851150"/>
              <a:gd name="connsiteY0" fmla="*/ 2510752 h 2625052"/>
              <a:gd name="connsiteX1" fmla="*/ 1060450 w 2851150"/>
              <a:gd name="connsiteY1" fmla="*/ 2091652 h 2625052"/>
              <a:gd name="connsiteX2" fmla="*/ 895350 w 2851150"/>
              <a:gd name="connsiteY2" fmla="*/ 1348702 h 2625052"/>
              <a:gd name="connsiteX3" fmla="*/ 1200150 w 2851150"/>
              <a:gd name="connsiteY3" fmla="*/ 1202652 h 2625052"/>
              <a:gd name="connsiteX4" fmla="*/ 1441450 w 2851150"/>
              <a:gd name="connsiteY4" fmla="*/ 834352 h 2625052"/>
              <a:gd name="connsiteX5" fmla="*/ 1936750 w 2851150"/>
              <a:gd name="connsiteY5" fmla="*/ 300952 h 2625052"/>
              <a:gd name="connsiteX6" fmla="*/ 2152650 w 2851150"/>
              <a:gd name="connsiteY6" fmla="*/ 339052 h 2625052"/>
              <a:gd name="connsiteX7" fmla="*/ 2209800 w 2851150"/>
              <a:gd name="connsiteY7" fmla="*/ 739102 h 2625052"/>
              <a:gd name="connsiteX8" fmla="*/ 1720850 w 2851150"/>
              <a:gd name="connsiteY8" fmla="*/ 1024852 h 2625052"/>
              <a:gd name="connsiteX9" fmla="*/ 1695450 w 2851150"/>
              <a:gd name="connsiteY9" fmla="*/ 2256752 h 2625052"/>
              <a:gd name="connsiteX10" fmla="*/ 2508250 w 2851150"/>
              <a:gd name="connsiteY10" fmla="*/ 2510752 h 2625052"/>
              <a:gd name="connsiteX11" fmla="*/ 2819400 w 2851150"/>
              <a:gd name="connsiteY11" fmla="*/ 2307552 h 2625052"/>
              <a:gd name="connsiteX12" fmla="*/ 2851150 w 2851150"/>
              <a:gd name="connsiteY12" fmla="*/ 1913852 h 2625052"/>
              <a:gd name="connsiteX13" fmla="*/ 2730500 w 2851150"/>
              <a:gd name="connsiteY13" fmla="*/ 1736052 h 2625052"/>
              <a:gd name="connsiteX14" fmla="*/ 2692400 w 2851150"/>
              <a:gd name="connsiteY14" fmla="*/ 358102 h 2625052"/>
              <a:gd name="connsiteX15" fmla="*/ 2159000 w 2851150"/>
              <a:gd name="connsiteY15" fmla="*/ 2502 h 2625052"/>
              <a:gd name="connsiteX16" fmla="*/ 1892300 w 2851150"/>
              <a:gd name="connsiteY16" fmla="*/ 15202 h 2625052"/>
              <a:gd name="connsiteX17" fmla="*/ 1257300 w 2851150"/>
              <a:gd name="connsiteY17" fmla="*/ 726402 h 2625052"/>
              <a:gd name="connsiteX18" fmla="*/ 596900 w 2851150"/>
              <a:gd name="connsiteY18" fmla="*/ 681952 h 2625052"/>
              <a:gd name="connsiteX19" fmla="*/ 0 w 2851150"/>
              <a:gd name="connsiteY19" fmla="*/ 923252 h 2625052"/>
              <a:gd name="connsiteX20" fmla="*/ 374650 w 2851150"/>
              <a:gd name="connsiteY20" fmla="*/ 1539202 h 2625052"/>
              <a:gd name="connsiteX21" fmla="*/ 165100 w 2851150"/>
              <a:gd name="connsiteY21" fmla="*/ 2199602 h 2625052"/>
              <a:gd name="connsiteX22" fmla="*/ 393700 w 2851150"/>
              <a:gd name="connsiteY22" fmla="*/ 2625052 h 2625052"/>
              <a:gd name="connsiteX23" fmla="*/ 1238250 w 2851150"/>
              <a:gd name="connsiteY23" fmla="*/ 2510752 h 2625052"/>
              <a:gd name="connsiteX0" fmla="*/ 1238250 w 2851150"/>
              <a:gd name="connsiteY0" fmla="*/ 2509138 h 2623438"/>
              <a:gd name="connsiteX1" fmla="*/ 1060450 w 2851150"/>
              <a:gd name="connsiteY1" fmla="*/ 2090038 h 2623438"/>
              <a:gd name="connsiteX2" fmla="*/ 895350 w 2851150"/>
              <a:gd name="connsiteY2" fmla="*/ 1347088 h 2623438"/>
              <a:gd name="connsiteX3" fmla="*/ 1200150 w 2851150"/>
              <a:gd name="connsiteY3" fmla="*/ 1201038 h 2623438"/>
              <a:gd name="connsiteX4" fmla="*/ 1441450 w 2851150"/>
              <a:gd name="connsiteY4" fmla="*/ 832738 h 2623438"/>
              <a:gd name="connsiteX5" fmla="*/ 1936750 w 2851150"/>
              <a:gd name="connsiteY5" fmla="*/ 299338 h 2623438"/>
              <a:gd name="connsiteX6" fmla="*/ 2152650 w 2851150"/>
              <a:gd name="connsiteY6" fmla="*/ 337438 h 2623438"/>
              <a:gd name="connsiteX7" fmla="*/ 2209800 w 2851150"/>
              <a:gd name="connsiteY7" fmla="*/ 737488 h 2623438"/>
              <a:gd name="connsiteX8" fmla="*/ 1720850 w 2851150"/>
              <a:gd name="connsiteY8" fmla="*/ 1023238 h 2623438"/>
              <a:gd name="connsiteX9" fmla="*/ 1695450 w 2851150"/>
              <a:gd name="connsiteY9" fmla="*/ 2255138 h 2623438"/>
              <a:gd name="connsiteX10" fmla="*/ 2508250 w 2851150"/>
              <a:gd name="connsiteY10" fmla="*/ 2509138 h 2623438"/>
              <a:gd name="connsiteX11" fmla="*/ 2819400 w 2851150"/>
              <a:gd name="connsiteY11" fmla="*/ 2305938 h 2623438"/>
              <a:gd name="connsiteX12" fmla="*/ 2851150 w 2851150"/>
              <a:gd name="connsiteY12" fmla="*/ 1912238 h 2623438"/>
              <a:gd name="connsiteX13" fmla="*/ 2730500 w 2851150"/>
              <a:gd name="connsiteY13" fmla="*/ 1734438 h 2623438"/>
              <a:gd name="connsiteX14" fmla="*/ 2692400 w 2851150"/>
              <a:gd name="connsiteY14" fmla="*/ 356488 h 2623438"/>
              <a:gd name="connsiteX15" fmla="*/ 2159000 w 2851150"/>
              <a:gd name="connsiteY15" fmla="*/ 888 h 2623438"/>
              <a:gd name="connsiteX16" fmla="*/ 1892300 w 2851150"/>
              <a:gd name="connsiteY16" fmla="*/ 13588 h 2623438"/>
              <a:gd name="connsiteX17" fmla="*/ 1257300 w 2851150"/>
              <a:gd name="connsiteY17" fmla="*/ 724788 h 2623438"/>
              <a:gd name="connsiteX18" fmla="*/ 596900 w 2851150"/>
              <a:gd name="connsiteY18" fmla="*/ 680338 h 2623438"/>
              <a:gd name="connsiteX19" fmla="*/ 0 w 2851150"/>
              <a:gd name="connsiteY19" fmla="*/ 921638 h 2623438"/>
              <a:gd name="connsiteX20" fmla="*/ 374650 w 2851150"/>
              <a:gd name="connsiteY20" fmla="*/ 1537588 h 2623438"/>
              <a:gd name="connsiteX21" fmla="*/ 165100 w 2851150"/>
              <a:gd name="connsiteY21" fmla="*/ 2197988 h 2623438"/>
              <a:gd name="connsiteX22" fmla="*/ 393700 w 2851150"/>
              <a:gd name="connsiteY22" fmla="*/ 2623438 h 2623438"/>
              <a:gd name="connsiteX23" fmla="*/ 1238250 w 2851150"/>
              <a:gd name="connsiteY23" fmla="*/ 2509138 h 262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1150" h="2623438">
                <a:moveTo>
                  <a:pt x="1238250" y="2509138"/>
                </a:moveTo>
                <a:cubicBezTo>
                  <a:pt x="1096962" y="2182113"/>
                  <a:pt x="1184275" y="2383725"/>
                  <a:pt x="1060450" y="2090038"/>
                </a:cubicBezTo>
                <a:cubicBezTo>
                  <a:pt x="917575" y="1453450"/>
                  <a:pt x="1033992" y="1990555"/>
                  <a:pt x="895350" y="1347088"/>
                </a:cubicBezTo>
                <a:cubicBezTo>
                  <a:pt x="1137708" y="1237021"/>
                  <a:pt x="971021" y="1315338"/>
                  <a:pt x="1200150" y="1201038"/>
                </a:cubicBezTo>
                <a:cubicBezTo>
                  <a:pt x="1405466" y="891476"/>
                  <a:pt x="1252008" y="1130659"/>
                  <a:pt x="1441450" y="832738"/>
                </a:cubicBezTo>
                <a:cubicBezTo>
                  <a:pt x="1869017" y="363367"/>
                  <a:pt x="1527705" y="743838"/>
                  <a:pt x="1936750" y="299338"/>
                </a:cubicBezTo>
                <a:cubicBezTo>
                  <a:pt x="2102908" y="321563"/>
                  <a:pt x="1988079" y="312038"/>
                  <a:pt x="2152650" y="337438"/>
                </a:cubicBezTo>
                <a:cubicBezTo>
                  <a:pt x="2207683" y="677163"/>
                  <a:pt x="2167467" y="446976"/>
                  <a:pt x="2209800" y="737488"/>
                </a:cubicBezTo>
                <a:cubicBezTo>
                  <a:pt x="1813983" y="975613"/>
                  <a:pt x="2111375" y="813159"/>
                  <a:pt x="1720850" y="1023238"/>
                </a:cubicBezTo>
                <a:cubicBezTo>
                  <a:pt x="1697038" y="2195342"/>
                  <a:pt x="1707092" y="1231200"/>
                  <a:pt x="1695450" y="2255138"/>
                </a:cubicBezTo>
                <a:cubicBezTo>
                  <a:pt x="2383895" y="2488501"/>
                  <a:pt x="1849438" y="2314933"/>
                  <a:pt x="2508250" y="2509138"/>
                </a:cubicBezTo>
                <a:cubicBezTo>
                  <a:pt x="2762250" y="2350918"/>
                  <a:pt x="2614612" y="2443521"/>
                  <a:pt x="2819400" y="2305938"/>
                </a:cubicBezTo>
                <a:cubicBezTo>
                  <a:pt x="2833688" y="1996905"/>
                  <a:pt x="2823105" y="2193225"/>
                  <a:pt x="2851150" y="1912238"/>
                </a:cubicBezTo>
                <a:cubicBezTo>
                  <a:pt x="2750608" y="1807463"/>
                  <a:pt x="2818871" y="1860380"/>
                  <a:pt x="2730500" y="1734438"/>
                </a:cubicBezTo>
                <a:cubicBezTo>
                  <a:pt x="2732617" y="1379896"/>
                  <a:pt x="2735263" y="1402650"/>
                  <a:pt x="2692400" y="356488"/>
                </a:cubicBezTo>
                <a:cubicBezTo>
                  <a:pt x="2254250" y="43751"/>
                  <a:pt x="2535237" y="239013"/>
                  <a:pt x="2159000" y="888"/>
                </a:cubicBezTo>
                <a:cubicBezTo>
                  <a:pt x="2035175" y="-3874"/>
                  <a:pt x="1999721" y="12000"/>
                  <a:pt x="1892300" y="13588"/>
                </a:cubicBezTo>
                <a:cubicBezTo>
                  <a:pt x="1742017" y="134238"/>
                  <a:pt x="1666082" y="277907"/>
                  <a:pt x="1257300" y="724788"/>
                </a:cubicBezTo>
                <a:cubicBezTo>
                  <a:pt x="929482" y="707324"/>
                  <a:pt x="968375" y="709443"/>
                  <a:pt x="596900" y="680338"/>
                </a:cubicBezTo>
                <a:cubicBezTo>
                  <a:pt x="196850" y="836971"/>
                  <a:pt x="275167" y="807338"/>
                  <a:pt x="0" y="921638"/>
                </a:cubicBezTo>
                <a:cubicBezTo>
                  <a:pt x="291571" y="1378838"/>
                  <a:pt x="56621" y="1024826"/>
                  <a:pt x="374650" y="1537588"/>
                </a:cubicBezTo>
                <a:cubicBezTo>
                  <a:pt x="168805" y="2102738"/>
                  <a:pt x="338138" y="1640775"/>
                  <a:pt x="165100" y="2197988"/>
                </a:cubicBezTo>
                <a:cubicBezTo>
                  <a:pt x="334963" y="2531363"/>
                  <a:pt x="206375" y="2280008"/>
                  <a:pt x="393700" y="2623438"/>
                </a:cubicBezTo>
                <a:cubicBezTo>
                  <a:pt x="1062038" y="2528718"/>
                  <a:pt x="527050" y="2593275"/>
                  <a:pt x="1238250" y="2509138"/>
                </a:cubicBezTo>
                <a:close/>
              </a:path>
            </a:pathLst>
          </a:custGeom>
          <a:noFill/>
          <a:ln w="50800">
            <a:solidFill>
              <a:srgbClr val="CF55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Freeform 22"/>
          <p:cNvSpPr/>
          <p:nvPr/>
        </p:nvSpPr>
        <p:spPr>
          <a:xfrm>
            <a:off x="7491413" y="2481263"/>
            <a:ext cx="2238375" cy="1724025"/>
          </a:xfrm>
          <a:custGeom>
            <a:avLst/>
            <a:gdLst>
              <a:gd name="connsiteX0" fmla="*/ 4762 w 2238375"/>
              <a:gd name="connsiteY0" fmla="*/ 804862 h 1724025"/>
              <a:gd name="connsiteX1" fmla="*/ 157162 w 2238375"/>
              <a:gd name="connsiteY1" fmla="*/ 828675 h 1724025"/>
              <a:gd name="connsiteX2" fmla="*/ 419100 w 2238375"/>
              <a:gd name="connsiteY2" fmla="*/ 333375 h 1724025"/>
              <a:gd name="connsiteX3" fmla="*/ 1266825 w 2238375"/>
              <a:gd name="connsiteY3" fmla="*/ 366712 h 1724025"/>
              <a:gd name="connsiteX4" fmla="*/ 1509712 w 2238375"/>
              <a:gd name="connsiteY4" fmla="*/ 19050 h 1724025"/>
              <a:gd name="connsiteX5" fmla="*/ 2052637 w 2238375"/>
              <a:gd name="connsiteY5" fmla="*/ 0 h 1724025"/>
              <a:gd name="connsiteX6" fmla="*/ 2238375 w 2238375"/>
              <a:gd name="connsiteY6" fmla="*/ 409575 h 1724025"/>
              <a:gd name="connsiteX7" fmla="*/ 2238375 w 2238375"/>
              <a:gd name="connsiteY7" fmla="*/ 866775 h 1724025"/>
              <a:gd name="connsiteX8" fmla="*/ 1833562 w 2238375"/>
              <a:gd name="connsiteY8" fmla="*/ 1238250 h 1724025"/>
              <a:gd name="connsiteX9" fmla="*/ 1404937 w 2238375"/>
              <a:gd name="connsiteY9" fmla="*/ 842962 h 1724025"/>
              <a:gd name="connsiteX10" fmla="*/ 1204912 w 2238375"/>
              <a:gd name="connsiteY10" fmla="*/ 862012 h 1724025"/>
              <a:gd name="connsiteX11" fmla="*/ 1128712 w 2238375"/>
              <a:gd name="connsiteY11" fmla="*/ 1476375 h 1724025"/>
              <a:gd name="connsiteX12" fmla="*/ 276225 w 2238375"/>
              <a:gd name="connsiteY12" fmla="*/ 1724025 h 1724025"/>
              <a:gd name="connsiteX13" fmla="*/ 147637 w 2238375"/>
              <a:gd name="connsiteY13" fmla="*/ 1133475 h 1724025"/>
              <a:gd name="connsiteX14" fmla="*/ 0 w 2238375"/>
              <a:gd name="connsiteY14" fmla="*/ 1162050 h 1724025"/>
              <a:gd name="connsiteX15" fmla="*/ 4762 w 2238375"/>
              <a:gd name="connsiteY15" fmla="*/ 804862 h 172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38375" h="1724025">
                <a:moveTo>
                  <a:pt x="4762" y="804862"/>
                </a:moveTo>
                <a:lnTo>
                  <a:pt x="157162" y="828675"/>
                </a:lnTo>
                <a:lnTo>
                  <a:pt x="419100" y="333375"/>
                </a:lnTo>
                <a:lnTo>
                  <a:pt x="1266825" y="366712"/>
                </a:lnTo>
                <a:lnTo>
                  <a:pt x="1509712" y="19050"/>
                </a:lnTo>
                <a:lnTo>
                  <a:pt x="2052637" y="0"/>
                </a:lnTo>
                <a:lnTo>
                  <a:pt x="2238375" y="409575"/>
                </a:lnTo>
                <a:lnTo>
                  <a:pt x="2238375" y="866775"/>
                </a:lnTo>
                <a:lnTo>
                  <a:pt x="1833562" y="1238250"/>
                </a:lnTo>
                <a:lnTo>
                  <a:pt x="1404937" y="842962"/>
                </a:lnTo>
                <a:lnTo>
                  <a:pt x="1204912" y="862012"/>
                </a:lnTo>
                <a:lnTo>
                  <a:pt x="1128712" y="1476375"/>
                </a:lnTo>
                <a:lnTo>
                  <a:pt x="276225" y="1724025"/>
                </a:lnTo>
                <a:lnTo>
                  <a:pt x="147637" y="1133475"/>
                </a:lnTo>
                <a:lnTo>
                  <a:pt x="0" y="1162050"/>
                </a:lnTo>
                <a:cubicBezTo>
                  <a:pt x="1587" y="1042987"/>
                  <a:pt x="3175" y="923925"/>
                  <a:pt x="4762" y="804862"/>
                </a:cubicBezTo>
                <a:close/>
              </a:path>
            </a:pathLst>
          </a:custGeom>
          <a:noFill/>
          <a:ln w="50800">
            <a:solidFill>
              <a:srgbClr val="CF55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4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rgbClr val="CF5555"/>
          </a:solidFill>
          <a:prstDash val="solid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15</cp:revision>
  <dcterms:created xsi:type="dcterms:W3CDTF">2014-03-23T17:47:52Z</dcterms:created>
  <dcterms:modified xsi:type="dcterms:W3CDTF">2014-03-31T00:46:46Z</dcterms:modified>
</cp:coreProperties>
</file>