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5" autoAdjust="0"/>
    <p:restoredTop sz="94660"/>
  </p:normalViewPr>
  <p:slideViewPr>
    <p:cSldViewPr snapToGrid="0">
      <p:cViewPr>
        <p:scale>
          <a:sx n="100" d="100"/>
          <a:sy n="100" d="100"/>
        </p:scale>
        <p:origin x="13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3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8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4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8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8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26C4-4DF2-473B-B4A3-264D1982DEF5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D34F-3EDB-441A-BDD3-C60FF0BAE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04850"/>
            <a:ext cx="7620000" cy="54483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2390659" y="1802793"/>
            <a:ext cx="3300429" cy="3199713"/>
          </a:xfrm>
          <a:custGeom>
            <a:avLst/>
            <a:gdLst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33550 w 2943225"/>
              <a:gd name="connsiteY8" fmla="*/ 2338387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457325 w 2943225"/>
              <a:gd name="connsiteY22" fmla="*/ 1933575 h 2843212"/>
              <a:gd name="connsiteX23" fmla="*/ 143351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33550 w 2943225"/>
              <a:gd name="connsiteY8" fmla="*/ 2338387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43351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33550 w 2943225"/>
              <a:gd name="connsiteY8" fmla="*/ 2338387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37636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37636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37636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76362 w 2943225"/>
              <a:gd name="connsiteY22" fmla="*/ 2195512 h 2843212"/>
              <a:gd name="connsiteX23" fmla="*/ 1123950 w 2943225"/>
              <a:gd name="connsiteY23" fmla="*/ 2514600 h 2843212"/>
              <a:gd name="connsiteX24" fmla="*/ 1471612 w 2943225"/>
              <a:gd name="connsiteY24" fmla="*/ 2838450 h 2843212"/>
              <a:gd name="connsiteX25" fmla="*/ 1852612 w 2943225"/>
              <a:gd name="connsiteY25" fmla="*/ 2843212 h 2843212"/>
              <a:gd name="connsiteX26" fmla="*/ 2219325 w 2943225"/>
              <a:gd name="connsiteY26" fmla="*/ 2824162 h 2843212"/>
              <a:gd name="connsiteX27" fmla="*/ 2852737 w 2943225"/>
              <a:gd name="connsiteY27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123950 w 2943225"/>
              <a:gd name="connsiteY22" fmla="*/ 2514600 h 2843212"/>
              <a:gd name="connsiteX23" fmla="*/ 1471612 w 2943225"/>
              <a:gd name="connsiteY23" fmla="*/ 2838450 h 2843212"/>
              <a:gd name="connsiteX24" fmla="*/ 1852612 w 2943225"/>
              <a:gd name="connsiteY24" fmla="*/ 2843212 h 2843212"/>
              <a:gd name="connsiteX25" fmla="*/ 2219325 w 2943225"/>
              <a:gd name="connsiteY25" fmla="*/ 2824162 h 2843212"/>
              <a:gd name="connsiteX26" fmla="*/ 2852737 w 2943225"/>
              <a:gd name="connsiteY26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128122 w 2943225"/>
              <a:gd name="connsiteY21" fmla="*/ 1944131 h 2843212"/>
              <a:gd name="connsiteX22" fmla="*/ 1123950 w 2943225"/>
              <a:gd name="connsiteY22" fmla="*/ 2514600 h 2843212"/>
              <a:gd name="connsiteX23" fmla="*/ 1471612 w 2943225"/>
              <a:gd name="connsiteY23" fmla="*/ 2838450 h 2843212"/>
              <a:gd name="connsiteX24" fmla="*/ 1852612 w 2943225"/>
              <a:gd name="connsiteY24" fmla="*/ 2843212 h 2843212"/>
              <a:gd name="connsiteX25" fmla="*/ 2219325 w 2943225"/>
              <a:gd name="connsiteY25" fmla="*/ 2824162 h 2843212"/>
              <a:gd name="connsiteX26" fmla="*/ 2852737 w 2943225"/>
              <a:gd name="connsiteY26" fmla="*/ 2752725 h 2843212"/>
              <a:gd name="connsiteX0" fmla="*/ 2852737 w 2943225"/>
              <a:gd name="connsiteY0" fmla="*/ 2752725 h 2838450"/>
              <a:gd name="connsiteX1" fmla="*/ 2857500 w 2943225"/>
              <a:gd name="connsiteY1" fmla="*/ 2062162 h 2838450"/>
              <a:gd name="connsiteX2" fmla="*/ 2943225 w 2943225"/>
              <a:gd name="connsiteY2" fmla="*/ 1581150 h 2838450"/>
              <a:gd name="connsiteX3" fmla="*/ 2886075 w 2943225"/>
              <a:gd name="connsiteY3" fmla="*/ 1423987 h 2838450"/>
              <a:gd name="connsiteX4" fmla="*/ 2586037 w 2943225"/>
              <a:gd name="connsiteY4" fmla="*/ 1457325 h 2838450"/>
              <a:gd name="connsiteX5" fmla="*/ 2490787 w 2943225"/>
              <a:gd name="connsiteY5" fmla="*/ 1690687 h 2838450"/>
              <a:gd name="connsiteX6" fmla="*/ 2552700 w 2943225"/>
              <a:gd name="connsiteY6" fmla="*/ 2152650 h 2838450"/>
              <a:gd name="connsiteX7" fmla="*/ 2471737 w 2943225"/>
              <a:gd name="connsiteY7" fmla="*/ 2338388 h 2838450"/>
              <a:gd name="connsiteX8" fmla="*/ 1747837 w 2943225"/>
              <a:gd name="connsiteY8" fmla="*/ 2309812 h 2838450"/>
              <a:gd name="connsiteX9" fmla="*/ 1762125 w 2943225"/>
              <a:gd name="connsiteY9" fmla="*/ 2009775 h 2838450"/>
              <a:gd name="connsiteX10" fmla="*/ 1852612 w 2943225"/>
              <a:gd name="connsiteY10" fmla="*/ 1785937 h 2838450"/>
              <a:gd name="connsiteX11" fmla="*/ 1428750 w 2943225"/>
              <a:gd name="connsiteY11" fmla="*/ 1000125 h 2838450"/>
              <a:gd name="connsiteX12" fmla="*/ 1033462 w 2943225"/>
              <a:gd name="connsiteY12" fmla="*/ 542925 h 2838450"/>
              <a:gd name="connsiteX13" fmla="*/ 933450 w 2943225"/>
              <a:gd name="connsiteY13" fmla="*/ 600075 h 2838450"/>
              <a:gd name="connsiteX14" fmla="*/ 304800 w 2943225"/>
              <a:gd name="connsiteY14" fmla="*/ 247650 h 2838450"/>
              <a:gd name="connsiteX15" fmla="*/ 257175 w 2943225"/>
              <a:gd name="connsiteY15" fmla="*/ 0 h 2838450"/>
              <a:gd name="connsiteX16" fmla="*/ 0 w 2943225"/>
              <a:gd name="connsiteY16" fmla="*/ 76200 h 2838450"/>
              <a:gd name="connsiteX17" fmla="*/ 100012 w 2943225"/>
              <a:gd name="connsiteY17" fmla="*/ 828675 h 2838450"/>
              <a:gd name="connsiteX18" fmla="*/ 333375 w 2943225"/>
              <a:gd name="connsiteY18" fmla="*/ 1219200 h 2838450"/>
              <a:gd name="connsiteX19" fmla="*/ 642937 w 2943225"/>
              <a:gd name="connsiteY19" fmla="*/ 1209675 h 2838450"/>
              <a:gd name="connsiteX20" fmla="*/ 919162 w 2943225"/>
              <a:gd name="connsiteY20" fmla="*/ 1409700 h 2838450"/>
              <a:gd name="connsiteX21" fmla="*/ 1128122 w 2943225"/>
              <a:gd name="connsiteY21" fmla="*/ 1944131 h 2838450"/>
              <a:gd name="connsiteX22" fmla="*/ 1123950 w 2943225"/>
              <a:gd name="connsiteY22" fmla="*/ 2514600 h 2838450"/>
              <a:gd name="connsiteX23" fmla="*/ 1471612 w 2943225"/>
              <a:gd name="connsiteY23" fmla="*/ 2838450 h 2838450"/>
              <a:gd name="connsiteX24" fmla="*/ 2219325 w 2943225"/>
              <a:gd name="connsiteY24" fmla="*/ 2824162 h 2838450"/>
              <a:gd name="connsiteX25" fmla="*/ 2852737 w 2943225"/>
              <a:gd name="connsiteY25" fmla="*/ 2752725 h 2838450"/>
              <a:gd name="connsiteX0" fmla="*/ 2852737 w 2943225"/>
              <a:gd name="connsiteY0" fmla="*/ 2752725 h 2838450"/>
              <a:gd name="connsiteX1" fmla="*/ 2857500 w 2943225"/>
              <a:gd name="connsiteY1" fmla="*/ 2062162 h 2838450"/>
              <a:gd name="connsiteX2" fmla="*/ 2943225 w 2943225"/>
              <a:gd name="connsiteY2" fmla="*/ 1581150 h 2838450"/>
              <a:gd name="connsiteX3" fmla="*/ 2886075 w 2943225"/>
              <a:gd name="connsiteY3" fmla="*/ 1423987 h 2838450"/>
              <a:gd name="connsiteX4" fmla="*/ 2586037 w 2943225"/>
              <a:gd name="connsiteY4" fmla="*/ 1457325 h 2838450"/>
              <a:gd name="connsiteX5" fmla="*/ 2490787 w 2943225"/>
              <a:gd name="connsiteY5" fmla="*/ 1690687 h 2838450"/>
              <a:gd name="connsiteX6" fmla="*/ 2552700 w 2943225"/>
              <a:gd name="connsiteY6" fmla="*/ 2152650 h 2838450"/>
              <a:gd name="connsiteX7" fmla="*/ 2471737 w 2943225"/>
              <a:gd name="connsiteY7" fmla="*/ 2338388 h 2838450"/>
              <a:gd name="connsiteX8" fmla="*/ 1747837 w 2943225"/>
              <a:gd name="connsiteY8" fmla="*/ 2309812 h 2838450"/>
              <a:gd name="connsiteX9" fmla="*/ 1762125 w 2943225"/>
              <a:gd name="connsiteY9" fmla="*/ 2009775 h 2838450"/>
              <a:gd name="connsiteX10" fmla="*/ 1852612 w 2943225"/>
              <a:gd name="connsiteY10" fmla="*/ 1785937 h 2838450"/>
              <a:gd name="connsiteX11" fmla="*/ 1428750 w 2943225"/>
              <a:gd name="connsiteY11" fmla="*/ 1000125 h 2838450"/>
              <a:gd name="connsiteX12" fmla="*/ 1033462 w 2943225"/>
              <a:gd name="connsiteY12" fmla="*/ 542925 h 2838450"/>
              <a:gd name="connsiteX13" fmla="*/ 933450 w 2943225"/>
              <a:gd name="connsiteY13" fmla="*/ 600075 h 2838450"/>
              <a:gd name="connsiteX14" fmla="*/ 304800 w 2943225"/>
              <a:gd name="connsiteY14" fmla="*/ 247650 h 2838450"/>
              <a:gd name="connsiteX15" fmla="*/ 257175 w 2943225"/>
              <a:gd name="connsiteY15" fmla="*/ 0 h 2838450"/>
              <a:gd name="connsiteX16" fmla="*/ 0 w 2943225"/>
              <a:gd name="connsiteY16" fmla="*/ 76200 h 2838450"/>
              <a:gd name="connsiteX17" fmla="*/ 100012 w 2943225"/>
              <a:gd name="connsiteY17" fmla="*/ 828675 h 2838450"/>
              <a:gd name="connsiteX18" fmla="*/ 333375 w 2943225"/>
              <a:gd name="connsiteY18" fmla="*/ 1219200 h 2838450"/>
              <a:gd name="connsiteX19" fmla="*/ 642937 w 2943225"/>
              <a:gd name="connsiteY19" fmla="*/ 1209675 h 2838450"/>
              <a:gd name="connsiteX20" fmla="*/ 919162 w 2943225"/>
              <a:gd name="connsiteY20" fmla="*/ 1409700 h 2838450"/>
              <a:gd name="connsiteX21" fmla="*/ 1128122 w 2943225"/>
              <a:gd name="connsiteY21" fmla="*/ 1944131 h 2838450"/>
              <a:gd name="connsiteX22" fmla="*/ 1123950 w 2943225"/>
              <a:gd name="connsiteY22" fmla="*/ 2514600 h 2838450"/>
              <a:gd name="connsiteX23" fmla="*/ 1471612 w 2943225"/>
              <a:gd name="connsiteY23" fmla="*/ 2838450 h 2838450"/>
              <a:gd name="connsiteX24" fmla="*/ 2852737 w 2943225"/>
              <a:gd name="connsiteY24" fmla="*/ 2752725 h 2838450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2471737 w 2943225"/>
              <a:gd name="connsiteY7" fmla="*/ 2338388 h 2875274"/>
              <a:gd name="connsiteX8" fmla="*/ 1747837 w 2943225"/>
              <a:gd name="connsiteY8" fmla="*/ 2309812 h 2875274"/>
              <a:gd name="connsiteX9" fmla="*/ 1762125 w 2943225"/>
              <a:gd name="connsiteY9" fmla="*/ 2009775 h 2875274"/>
              <a:gd name="connsiteX10" fmla="*/ 1852612 w 2943225"/>
              <a:gd name="connsiteY10" fmla="*/ 1785937 h 2875274"/>
              <a:gd name="connsiteX11" fmla="*/ 1428750 w 2943225"/>
              <a:gd name="connsiteY11" fmla="*/ 1000125 h 2875274"/>
              <a:gd name="connsiteX12" fmla="*/ 1033462 w 2943225"/>
              <a:gd name="connsiteY12" fmla="*/ 542925 h 2875274"/>
              <a:gd name="connsiteX13" fmla="*/ 933450 w 2943225"/>
              <a:gd name="connsiteY13" fmla="*/ 600075 h 2875274"/>
              <a:gd name="connsiteX14" fmla="*/ 304800 w 2943225"/>
              <a:gd name="connsiteY14" fmla="*/ 247650 h 2875274"/>
              <a:gd name="connsiteX15" fmla="*/ 257175 w 2943225"/>
              <a:gd name="connsiteY15" fmla="*/ 0 h 2875274"/>
              <a:gd name="connsiteX16" fmla="*/ 0 w 2943225"/>
              <a:gd name="connsiteY16" fmla="*/ 76200 h 2875274"/>
              <a:gd name="connsiteX17" fmla="*/ 100012 w 2943225"/>
              <a:gd name="connsiteY17" fmla="*/ 828675 h 2875274"/>
              <a:gd name="connsiteX18" fmla="*/ 333375 w 2943225"/>
              <a:gd name="connsiteY18" fmla="*/ 1219200 h 2875274"/>
              <a:gd name="connsiteX19" fmla="*/ 642937 w 2943225"/>
              <a:gd name="connsiteY19" fmla="*/ 1209675 h 2875274"/>
              <a:gd name="connsiteX20" fmla="*/ 919162 w 2943225"/>
              <a:gd name="connsiteY20" fmla="*/ 1409700 h 2875274"/>
              <a:gd name="connsiteX21" fmla="*/ 1128122 w 2943225"/>
              <a:gd name="connsiteY21" fmla="*/ 1944131 h 2875274"/>
              <a:gd name="connsiteX22" fmla="*/ 1123950 w 2943225"/>
              <a:gd name="connsiteY22" fmla="*/ 2514600 h 2875274"/>
              <a:gd name="connsiteX23" fmla="*/ 1471612 w 2943225"/>
              <a:gd name="connsiteY23" fmla="*/ 2838450 h 2875274"/>
              <a:gd name="connsiteX24" fmla="*/ 2862164 w 2943225"/>
              <a:gd name="connsiteY24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1747837 w 2943225"/>
              <a:gd name="connsiteY7" fmla="*/ 2309812 h 2875274"/>
              <a:gd name="connsiteX8" fmla="*/ 1762125 w 2943225"/>
              <a:gd name="connsiteY8" fmla="*/ 2009775 h 2875274"/>
              <a:gd name="connsiteX9" fmla="*/ 1852612 w 2943225"/>
              <a:gd name="connsiteY9" fmla="*/ 1785937 h 2875274"/>
              <a:gd name="connsiteX10" fmla="*/ 1428750 w 2943225"/>
              <a:gd name="connsiteY10" fmla="*/ 1000125 h 2875274"/>
              <a:gd name="connsiteX11" fmla="*/ 1033462 w 2943225"/>
              <a:gd name="connsiteY11" fmla="*/ 542925 h 2875274"/>
              <a:gd name="connsiteX12" fmla="*/ 933450 w 2943225"/>
              <a:gd name="connsiteY12" fmla="*/ 600075 h 2875274"/>
              <a:gd name="connsiteX13" fmla="*/ 304800 w 2943225"/>
              <a:gd name="connsiteY13" fmla="*/ 247650 h 2875274"/>
              <a:gd name="connsiteX14" fmla="*/ 257175 w 2943225"/>
              <a:gd name="connsiteY14" fmla="*/ 0 h 2875274"/>
              <a:gd name="connsiteX15" fmla="*/ 0 w 2943225"/>
              <a:gd name="connsiteY15" fmla="*/ 76200 h 2875274"/>
              <a:gd name="connsiteX16" fmla="*/ 100012 w 2943225"/>
              <a:gd name="connsiteY16" fmla="*/ 828675 h 2875274"/>
              <a:gd name="connsiteX17" fmla="*/ 333375 w 2943225"/>
              <a:gd name="connsiteY17" fmla="*/ 1219200 h 2875274"/>
              <a:gd name="connsiteX18" fmla="*/ 642937 w 2943225"/>
              <a:gd name="connsiteY18" fmla="*/ 1209675 h 2875274"/>
              <a:gd name="connsiteX19" fmla="*/ 919162 w 2943225"/>
              <a:gd name="connsiteY19" fmla="*/ 1409700 h 2875274"/>
              <a:gd name="connsiteX20" fmla="*/ 1128122 w 2943225"/>
              <a:gd name="connsiteY20" fmla="*/ 1944131 h 2875274"/>
              <a:gd name="connsiteX21" fmla="*/ 1123950 w 2943225"/>
              <a:gd name="connsiteY21" fmla="*/ 2514600 h 2875274"/>
              <a:gd name="connsiteX22" fmla="*/ 1471612 w 2943225"/>
              <a:gd name="connsiteY22" fmla="*/ 2838450 h 2875274"/>
              <a:gd name="connsiteX23" fmla="*/ 2862164 w 2943225"/>
              <a:gd name="connsiteY23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1762125 w 2943225"/>
              <a:gd name="connsiteY7" fmla="*/ 2009775 h 2875274"/>
              <a:gd name="connsiteX8" fmla="*/ 1852612 w 2943225"/>
              <a:gd name="connsiteY8" fmla="*/ 1785937 h 2875274"/>
              <a:gd name="connsiteX9" fmla="*/ 1428750 w 2943225"/>
              <a:gd name="connsiteY9" fmla="*/ 1000125 h 2875274"/>
              <a:gd name="connsiteX10" fmla="*/ 1033462 w 2943225"/>
              <a:gd name="connsiteY10" fmla="*/ 542925 h 2875274"/>
              <a:gd name="connsiteX11" fmla="*/ 933450 w 2943225"/>
              <a:gd name="connsiteY11" fmla="*/ 600075 h 2875274"/>
              <a:gd name="connsiteX12" fmla="*/ 304800 w 2943225"/>
              <a:gd name="connsiteY12" fmla="*/ 247650 h 2875274"/>
              <a:gd name="connsiteX13" fmla="*/ 257175 w 2943225"/>
              <a:gd name="connsiteY13" fmla="*/ 0 h 2875274"/>
              <a:gd name="connsiteX14" fmla="*/ 0 w 2943225"/>
              <a:gd name="connsiteY14" fmla="*/ 76200 h 2875274"/>
              <a:gd name="connsiteX15" fmla="*/ 100012 w 2943225"/>
              <a:gd name="connsiteY15" fmla="*/ 828675 h 2875274"/>
              <a:gd name="connsiteX16" fmla="*/ 333375 w 2943225"/>
              <a:gd name="connsiteY16" fmla="*/ 1219200 h 2875274"/>
              <a:gd name="connsiteX17" fmla="*/ 642937 w 2943225"/>
              <a:gd name="connsiteY17" fmla="*/ 1209675 h 2875274"/>
              <a:gd name="connsiteX18" fmla="*/ 919162 w 2943225"/>
              <a:gd name="connsiteY18" fmla="*/ 1409700 h 2875274"/>
              <a:gd name="connsiteX19" fmla="*/ 1128122 w 2943225"/>
              <a:gd name="connsiteY19" fmla="*/ 1944131 h 2875274"/>
              <a:gd name="connsiteX20" fmla="*/ 1123950 w 2943225"/>
              <a:gd name="connsiteY20" fmla="*/ 2514600 h 2875274"/>
              <a:gd name="connsiteX21" fmla="*/ 1471612 w 2943225"/>
              <a:gd name="connsiteY21" fmla="*/ 2838450 h 2875274"/>
              <a:gd name="connsiteX22" fmla="*/ 2862164 w 2943225"/>
              <a:gd name="connsiteY22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1852612 w 2943225"/>
              <a:gd name="connsiteY7" fmla="*/ 1785937 h 2875274"/>
              <a:gd name="connsiteX8" fmla="*/ 1428750 w 2943225"/>
              <a:gd name="connsiteY8" fmla="*/ 1000125 h 2875274"/>
              <a:gd name="connsiteX9" fmla="*/ 1033462 w 2943225"/>
              <a:gd name="connsiteY9" fmla="*/ 542925 h 2875274"/>
              <a:gd name="connsiteX10" fmla="*/ 933450 w 2943225"/>
              <a:gd name="connsiteY10" fmla="*/ 600075 h 2875274"/>
              <a:gd name="connsiteX11" fmla="*/ 304800 w 2943225"/>
              <a:gd name="connsiteY11" fmla="*/ 247650 h 2875274"/>
              <a:gd name="connsiteX12" fmla="*/ 257175 w 2943225"/>
              <a:gd name="connsiteY12" fmla="*/ 0 h 2875274"/>
              <a:gd name="connsiteX13" fmla="*/ 0 w 2943225"/>
              <a:gd name="connsiteY13" fmla="*/ 76200 h 2875274"/>
              <a:gd name="connsiteX14" fmla="*/ 100012 w 2943225"/>
              <a:gd name="connsiteY14" fmla="*/ 828675 h 2875274"/>
              <a:gd name="connsiteX15" fmla="*/ 333375 w 2943225"/>
              <a:gd name="connsiteY15" fmla="*/ 1219200 h 2875274"/>
              <a:gd name="connsiteX16" fmla="*/ 642937 w 2943225"/>
              <a:gd name="connsiteY16" fmla="*/ 1209675 h 2875274"/>
              <a:gd name="connsiteX17" fmla="*/ 919162 w 2943225"/>
              <a:gd name="connsiteY17" fmla="*/ 1409700 h 2875274"/>
              <a:gd name="connsiteX18" fmla="*/ 1128122 w 2943225"/>
              <a:gd name="connsiteY18" fmla="*/ 1944131 h 2875274"/>
              <a:gd name="connsiteX19" fmla="*/ 1123950 w 2943225"/>
              <a:gd name="connsiteY19" fmla="*/ 2514600 h 2875274"/>
              <a:gd name="connsiteX20" fmla="*/ 1471612 w 2943225"/>
              <a:gd name="connsiteY20" fmla="*/ 2838450 h 2875274"/>
              <a:gd name="connsiteX21" fmla="*/ 2862164 w 2943225"/>
              <a:gd name="connsiteY21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933450 w 2943225"/>
              <a:gd name="connsiteY9" fmla="*/ 600075 h 2875274"/>
              <a:gd name="connsiteX10" fmla="*/ 304800 w 2943225"/>
              <a:gd name="connsiteY10" fmla="*/ 247650 h 2875274"/>
              <a:gd name="connsiteX11" fmla="*/ 257175 w 2943225"/>
              <a:gd name="connsiteY11" fmla="*/ 0 h 2875274"/>
              <a:gd name="connsiteX12" fmla="*/ 0 w 2943225"/>
              <a:gd name="connsiteY12" fmla="*/ 76200 h 2875274"/>
              <a:gd name="connsiteX13" fmla="*/ 100012 w 2943225"/>
              <a:gd name="connsiteY13" fmla="*/ 828675 h 2875274"/>
              <a:gd name="connsiteX14" fmla="*/ 333375 w 2943225"/>
              <a:gd name="connsiteY14" fmla="*/ 1219200 h 2875274"/>
              <a:gd name="connsiteX15" fmla="*/ 642937 w 2943225"/>
              <a:gd name="connsiteY15" fmla="*/ 1209675 h 2875274"/>
              <a:gd name="connsiteX16" fmla="*/ 919162 w 2943225"/>
              <a:gd name="connsiteY16" fmla="*/ 1409700 h 2875274"/>
              <a:gd name="connsiteX17" fmla="*/ 1128122 w 2943225"/>
              <a:gd name="connsiteY17" fmla="*/ 1944131 h 2875274"/>
              <a:gd name="connsiteX18" fmla="*/ 1123950 w 2943225"/>
              <a:gd name="connsiteY18" fmla="*/ 2514600 h 2875274"/>
              <a:gd name="connsiteX19" fmla="*/ 1471612 w 2943225"/>
              <a:gd name="connsiteY19" fmla="*/ 2838450 h 2875274"/>
              <a:gd name="connsiteX20" fmla="*/ 2862164 w 2943225"/>
              <a:gd name="connsiteY20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304800 w 2943225"/>
              <a:gd name="connsiteY9" fmla="*/ 247650 h 2875274"/>
              <a:gd name="connsiteX10" fmla="*/ 257175 w 2943225"/>
              <a:gd name="connsiteY10" fmla="*/ 0 h 2875274"/>
              <a:gd name="connsiteX11" fmla="*/ 0 w 2943225"/>
              <a:gd name="connsiteY11" fmla="*/ 76200 h 2875274"/>
              <a:gd name="connsiteX12" fmla="*/ 100012 w 2943225"/>
              <a:gd name="connsiteY12" fmla="*/ 828675 h 2875274"/>
              <a:gd name="connsiteX13" fmla="*/ 333375 w 2943225"/>
              <a:gd name="connsiteY13" fmla="*/ 1219200 h 2875274"/>
              <a:gd name="connsiteX14" fmla="*/ 642937 w 2943225"/>
              <a:gd name="connsiteY14" fmla="*/ 1209675 h 2875274"/>
              <a:gd name="connsiteX15" fmla="*/ 919162 w 2943225"/>
              <a:gd name="connsiteY15" fmla="*/ 1409700 h 2875274"/>
              <a:gd name="connsiteX16" fmla="*/ 1128122 w 2943225"/>
              <a:gd name="connsiteY16" fmla="*/ 1944131 h 2875274"/>
              <a:gd name="connsiteX17" fmla="*/ 1123950 w 2943225"/>
              <a:gd name="connsiteY17" fmla="*/ 2514600 h 2875274"/>
              <a:gd name="connsiteX18" fmla="*/ 1471612 w 2943225"/>
              <a:gd name="connsiteY18" fmla="*/ 2838450 h 2875274"/>
              <a:gd name="connsiteX19" fmla="*/ 2862164 w 2943225"/>
              <a:gd name="connsiteY19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257175 w 2943225"/>
              <a:gd name="connsiteY9" fmla="*/ 0 h 2875274"/>
              <a:gd name="connsiteX10" fmla="*/ 0 w 2943225"/>
              <a:gd name="connsiteY10" fmla="*/ 76200 h 2875274"/>
              <a:gd name="connsiteX11" fmla="*/ 100012 w 2943225"/>
              <a:gd name="connsiteY11" fmla="*/ 828675 h 2875274"/>
              <a:gd name="connsiteX12" fmla="*/ 333375 w 2943225"/>
              <a:gd name="connsiteY12" fmla="*/ 1219200 h 2875274"/>
              <a:gd name="connsiteX13" fmla="*/ 642937 w 2943225"/>
              <a:gd name="connsiteY13" fmla="*/ 1209675 h 2875274"/>
              <a:gd name="connsiteX14" fmla="*/ 919162 w 2943225"/>
              <a:gd name="connsiteY14" fmla="*/ 1409700 h 2875274"/>
              <a:gd name="connsiteX15" fmla="*/ 1128122 w 2943225"/>
              <a:gd name="connsiteY15" fmla="*/ 1944131 h 2875274"/>
              <a:gd name="connsiteX16" fmla="*/ 1123950 w 2943225"/>
              <a:gd name="connsiteY16" fmla="*/ 2514600 h 2875274"/>
              <a:gd name="connsiteX17" fmla="*/ 1471612 w 2943225"/>
              <a:gd name="connsiteY17" fmla="*/ 2838450 h 2875274"/>
              <a:gd name="connsiteX18" fmla="*/ 2862164 w 2943225"/>
              <a:gd name="connsiteY18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257175 w 2943225"/>
              <a:gd name="connsiteY9" fmla="*/ 0 h 2875274"/>
              <a:gd name="connsiteX10" fmla="*/ 0 w 2943225"/>
              <a:gd name="connsiteY10" fmla="*/ 76200 h 2875274"/>
              <a:gd name="connsiteX11" fmla="*/ 100012 w 2943225"/>
              <a:gd name="connsiteY11" fmla="*/ 828675 h 2875274"/>
              <a:gd name="connsiteX12" fmla="*/ 333375 w 2943225"/>
              <a:gd name="connsiteY12" fmla="*/ 1219200 h 2875274"/>
              <a:gd name="connsiteX13" fmla="*/ 642937 w 2943225"/>
              <a:gd name="connsiteY13" fmla="*/ 1209675 h 2875274"/>
              <a:gd name="connsiteX14" fmla="*/ 1128122 w 2943225"/>
              <a:gd name="connsiteY14" fmla="*/ 1944131 h 2875274"/>
              <a:gd name="connsiteX15" fmla="*/ 1123950 w 2943225"/>
              <a:gd name="connsiteY15" fmla="*/ 2514600 h 2875274"/>
              <a:gd name="connsiteX16" fmla="*/ 1471612 w 2943225"/>
              <a:gd name="connsiteY16" fmla="*/ 2838450 h 2875274"/>
              <a:gd name="connsiteX17" fmla="*/ 2862164 w 2943225"/>
              <a:gd name="connsiteY17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53080 w 2943225"/>
              <a:gd name="connsiteY5" fmla="*/ 2152600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257175 w 2943225"/>
              <a:gd name="connsiteY9" fmla="*/ 0 h 2875274"/>
              <a:gd name="connsiteX10" fmla="*/ 0 w 2943225"/>
              <a:gd name="connsiteY10" fmla="*/ 76200 h 2875274"/>
              <a:gd name="connsiteX11" fmla="*/ 100012 w 2943225"/>
              <a:gd name="connsiteY11" fmla="*/ 828675 h 2875274"/>
              <a:gd name="connsiteX12" fmla="*/ 333375 w 2943225"/>
              <a:gd name="connsiteY12" fmla="*/ 1219200 h 2875274"/>
              <a:gd name="connsiteX13" fmla="*/ 642937 w 2943225"/>
              <a:gd name="connsiteY13" fmla="*/ 1209675 h 2875274"/>
              <a:gd name="connsiteX14" fmla="*/ 1128122 w 2943225"/>
              <a:gd name="connsiteY14" fmla="*/ 1944131 h 2875274"/>
              <a:gd name="connsiteX15" fmla="*/ 1123950 w 2943225"/>
              <a:gd name="connsiteY15" fmla="*/ 2514600 h 2875274"/>
              <a:gd name="connsiteX16" fmla="*/ 1471612 w 2943225"/>
              <a:gd name="connsiteY16" fmla="*/ 2838450 h 2875274"/>
              <a:gd name="connsiteX17" fmla="*/ 2862164 w 2943225"/>
              <a:gd name="connsiteY17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586037 w 2943225"/>
              <a:gd name="connsiteY3" fmla="*/ 1457325 h 2875274"/>
              <a:gd name="connsiteX4" fmla="*/ 2453080 w 2943225"/>
              <a:gd name="connsiteY4" fmla="*/ 2152600 h 2875274"/>
              <a:gd name="connsiteX5" fmla="*/ 1852612 w 2943225"/>
              <a:gd name="connsiteY5" fmla="*/ 1785937 h 2875274"/>
              <a:gd name="connsiteX6" fmla="*/ 1428750 w 2943225"/>
              <a:gd name="connsiteY6" fmla="*/ 1000125 h 2875274"/>
              <a:gd name="connsiteX7" fmla="*/ 1033462 w 2943225"/>
              <a:gd name="connsiteY7" fmla="*/ 542925 h 2875274"/>
              <a:gd name="connsiteX8" fmla="*/ 257175 w 2943225"/>
              <a:gd name="connsiteY8" fmla="*/ 0 h 2875274"/>
              <a:gd name="connsiteX9" fmla="*/ 0 w 2943225"/>
              <a:gd name="connsiteY9" fmla="*/ 76200 h 2875274"/>
              <a:gd name="connsiteX10" fmla="*/ 100012 w 2943225"/>
              <a:gd name="connsiteY10" fmla="*/ 828675 h 2875274"/>
              <a:gd name="connsiteX11" fmla="*/ 333375 w 2943225"/>
              <a:gd name="connsiteY11" fmla="*/ 1219200 h 2875274"/>
              <a:gd name="connsiteX12" fmla="*/ 642937 w 2943225"/>
              <a:gd name="connsiteY12" fmla="*/ 1209675 h 2875274"/>
              <a:gd name="connsiteX13" fmla="*/ 1128122 w 2943225"/>
              <a:gd name="connsiteY13" fmla="*/ 1944131 h 2875274"/>
              <a:gd name="connsiteX14" fmla="*/ 1123950 w 2943225"/>
              <a:gd name="connsiteY14" fmla="*/ 2514600 h 2875274"/>
              <a:gd name="connsiteX15" fmla="*/ 1471612 w 2943225"/>
              <a:gd name="connsiteY15" fmla="*/ 2838450 h 2875274"/>
              <a:gd name="connsiteX16" fmla="*/ 2862164 w 2943225"/>
              <a:gd name="connsiteY16" fmla="*/ 2875274 h 2875274"/>
              <a:gd name="connsiteX0" fmla="*/ 2862164 w 2924371"/>
              <a:gd name="connsiteY0" fmla="*/ 2875274 h 2875274"/>
              <a:gd name="connsiteX1" fmla="*/ 2857500 w 2924371"/>
              <a:gd name="connsiteY1" fmla="*/ 2062162 h 2875274"/>
              <a:gd name="connsiteX2" fmla="*/ 2924371 w 2924371"/>
              <a:gd name="connsiteY2" fmla="*/ 1420895 h 2875274"/>
              <a:gd name="connsiteX3" fmla="*/ 2586037 w 2924371"/>
              <a:gd name="connsiteY3" fmla="*/ 1457325 h 2875274"/>
              <a:gd name="connsiteX4" fmla="*/ 2453080 w 2924371"/>
              <a:gd name="connsiteY4" fmla="*/ 2152600 h 2875274"/>
              <a:gd name="connsiteX5" fmla="*/ 1852612 w 2924371"/>
              <a:gd name="connsiteY5" fmla="*/ 1785937 h 2875274"/>
              <a:gd name="connsiteX6" fmla="*/ 1428750 w 2924371"/>
              <a:gd name="connsiteY6" fmla="*/ 1000125 h 2875274"/>
              <a:gd name="connsiteX7" fmla="*/ 1033462 w 2924371"/>
              <a:gd name="connsiteY7" fmla="*/ 542925 h 2875274"/>
              <a:gd name="connsiteX8" fmla="*/ 257175 w 2924371"/>
              <a:gd name="connsiteY8" fmla="*/ 0 h 2875274"/>
              <a:gd name="connsiteX9" fmla="*/ 0 w 2924371"/>
              <a:gd name="connsiteY9" fmla="*/ 76200 h 2875274"/>
              <a:gd name="connsiteX10" fmla="*/ 100012 w 2924371"/>
              <a:gd name="connsiteY10" fmla="*/ 828675 h 2875274"/>
              <a:gd name="connsiteX11" fmla="*/ 333375 w 2924371"/>
              <a:gd name="connsiteY11" fmla="*/ 1219200 h 2875274"/>
              <a:gd name="connsiteX12" fmla="*/ 642937 w 2924371"/>
              <a:gd name="connsiteY12" fmla="*/ 1209675 h 2875274"/>
              <a:gd name="connsiteX13" fmla="*/ 1128122 w 2924371"/>
              <a:gd name="connsiteY13" fmla="*/ 1944131 h 2875274"/>
              <a:gd name="connsiteX14" fmla="*/ 1123950 w 2924371"/>
              <a:gd name="connsiteY14" fmla="*/ 2514600 h 2875274"/>
              <a:gd name="connsiteX15" fmla="*/ 1471612 w 2924371"/>
              <a:gd name="connsiteY15" fmla="*/ 2838450 h 2875274"/>
              <a:gd name="connsiteX16" fmla="*/ 2862164 w 2924371"/>
              <a:gd name="connsiteY16" fmla="*/ 2875274 h 2875274"/>
              <a:gd name="connsiteX0" fmla="*/ 2862164 w 2924371"/>
              <a:gd name="connsiteY0" fmla="*/ 2875274 h 2875274"/>
              <a:gd name="connsiteX1" fmla="*/ 2857500 w 2924371"/>
              <a:gd name="connsiteY1" fmla="*/ 2062162 h 2875274"/>
              <a:gd name="connsiteX2" fmla="*/ 2924371 w 2924371"/>
              <a:gd name="connsiteY2" fmla="*/ 1420895 h 2875274"/>
              <a:gd name="connsiteX3" fmla="*/ 2425781 w 2924371"/>
              <a:gd name="connsiteY3" fmla="*/ 1315923 h 2875274"/>
              <a:gd name="connsiteX4" fmla="*/ 2453080 w 2924371"/>
              <a:gd name="connsiteY4" fmla="*/ 2152600 h 2875274"/>
              <a:gd name="connsiteX5" fmla="*/ 1852612 w 2924371"/>
              <a:gd name="connsiteY5" fmla="*/ 1785937 h 2875274"/>
              <a:gd name="connsiteX6" fmla="*/ 1428750 w 2924371"/>
              <a:gd name="connsiteY6" fmla="*/ 1000125 h 2875274"/>
              <a:gd name="connsiteX7" fmla="*/ 1033462 w 2924371"/>
              <a:gd name="connsiteY7" fmla="*/ 542925 h 2875274"/>
              <a:gd name="connsiteX8" fmla="*/ 257175 w 2924371"/>
              <a:gd name="connsiteY8" fmla="*/ 0 h 2875274"/>
              <a:gd name="connsiteX9" fmla="*/ 0 w 2924371"/>
              <a:gd name="connsiteY9" fmla="*/ 76200 h 2875274"/>
              <a:gd name="connsiteX10" fmla="*/ 100012 w 2924371"/>
              <a:gd name="connsiteY10" fmla="*/ 828675 h 2875274"/>
              <a:gd name="connsiteX11" fmla="*/ 333375 w 2924371"/>
              <a:gd name="connsiteY11" fmla="*/ 1219200 h 2875274"/>
              <a:gd name="connsiteX12" fmla="*/ 642937 w 2924371"/>
              <a:gd name="connsiteY12" fmla="*/ 1209675 h 2875274"/>
              <a:gd name="connsiteX13" fmla="*/ 1128122 w 2924371"/>
              <a:gd name="connsiteY13" fmla="*/ 1944131 h 2875274"/>
              <a:gd name="connsiteX14" fmla="*/ 1123950 w 2924371"/>
              <a:gd name="connsiteY14" fmla="*/ 2514600 h 2875274"/>
              <a:gd name="connsiteX15" fmla="*/ 1471612 w 2924371"/>
              <a:gd name="connsiteY15" fmla="*/ 2838450 h 2875274"/>
              <a:gd name="connsiteX16" fmla="*/ 2862164 w 2924371"/>
              <a:gd name="connsiteY16" fmla="*/ 2875274 h 2875274"/>
              <a:gd name="connsiteX0" fmla="*/ 2862164 w 3011925"/>
              <a:gd name="connsiteY0" fmla="*/ 2875274 h 2875274"/>
              <a:gd name="connsiteX1" fmla="*/ 2924371 w 3011925"/>
              <a:gd name="connsiteY1" fmla="*/ 1420895 h 2875274"/>
              <a:gd name="connsiteX2" fmla="*/ 2425781 w 3011925"/>
              <a:gd name="connsiteY2" fmla="*/ 1315923 h 2875274"/>
              <a:gd name="connsiteX3" fmla="*/ 2453080 w 3011925"/>
              <a:gd name="connsiteY3" fmla="*/ 2152600 h 2875274"/>
              <a:gd name="connsiteX4" fmla="*/ 1852612 w 3011925"/>
              <a:gd name="connsiteY4" fmla="*/ 1785937 h 2875274"/>
              <a:gd name="connsiteX5" fmla="*/ 1428750 w 3011925"/>
              <a:gd name="connsiteY5" fmla="*/ 1000125 h 2875274"/>
              <a:gd name="connsiteX6" fmla="*/ 1033462 w 3011925"/>
              <a:gd name="connsiteY6" fmla="*/ 542925 h 2875274"/>
              <a:gd name="connsiteX7" fmla="*/ 257175 w 3011925"/>
              <a:gd name="connsiteY7" fmla="*/ 0 h 2875274"/>
              <a:gd name="connsiteX8" fmla="*/ 0 w 3011925"/>
              <a:gd name="connsiteY8" fmla="*/ 76200 h 2875274"/>
              <a:gd name="connsiteX9" fmla="*/ 100012 w 3011925"/>
              <a:gd name="connsiteY9" fmla="*/ 828675 h 2875274"/>
              <a:gd name="connsiteX10" fmla="*/ 333375 w 3011925"/>
              <a:gd name="connsiteY10" fmla="*/ 1219200 h 2875274"/>
              <a:gd name="connsiteX11" fmla="*/ 642937 w 3011925"/>
              <a:gd name="connsiteY11" fmla="*/ 1209675 h 2875274"/>
              <a:gd name="connsiteX12" fmla="*/ 1128122 w 3011925"/>
              <a:gd name="connsiteY12" fmla="*/ 1944131 h 2875274"/>
              <a:gd name="connsiteX13" fmla="*/ 1123950 w 3011925"/>
              <a:gd name="connsiteY13" fmla="*/ 2514600 h 2875274"/>
              <a:gd name="connsiteX14" fmla="*/ 1471612 w 3011925"/>
              <a:gd name="connsiteY14" fmla="*/ 2838450 h 2875274"/>
              <a:gd name="connsiteX15" fmla="*/ 2862164 w 3011925"/>
              <a:gd name="connsiteY15" fmla="*/ 2875274 h 2875274"/>
              <a:gd name="connsiteX0" fmla="*/ 2862164 w 2949708"/>
              <a:gd name="connsiteY0" fmla="*/ 2875274 h 2875274"/>
              <a:gd name="connsiteX1" fmla="*/ 2924371 w 2949708"/>
              <a:gd name="connsiteY1" fmla="*/ 1420895 h 2875274"/>
              <a:gd name="connsiteX2" fmla="*/ 2425781 w 2949708"/>
              <a:gd name="connsiteY2" fmla="*/ 1315923 h 2875274"/>
              <a:gd name="connsiteX3" fmla="*/ 2453080 w 2949708"/>
              <a:gd name="connsiteY3" fmla="*/ 2152600 h 2875274"/>
              <a:gd name="connsiteX4" fmla="*/ 1852612 w 2949708"/>
              <a:gd name="connsiteY4" fmla="*/ 1785937 h 2875274"/>
              <a:gd name="connsiteX5" fmla="*/ 1428750 w 2949708"/>
              <a:gd name="connsiteY5" fmla="*/ 1000125 h 2875274"/>
              <a:gd name="connsiteX6" fmla="*/ 1033462 w 2949708"/>
              <a:gd name="connsiteY6" fmla="*/ 542925 h 2875274"/>
              <a:gd name="connsiteX7" fmla="*/ 257175 w 2949708"/>
              <a:gd name="connsiteY7" fmla="*/ 0 h 2875274"/>
              <a:gd name="connsiteX8" fmla="*/ 0 w 2949708"/>
              <a:gd name="connsiteY8" fmla="*/ 76200 h 2875274"/>
              <a:gd name="connsiteX9" fmla="*/ 100012 w 2949708"/>
              <a:gd name="connsiteY9" fmla="*/ 828675 h 2875274"/>
              <a:gd name="connsiteX10" fmla="*/ 333375 w 2949708"/>
              <a:gd name="connsiteY10" fmla="*/ 1219200 h 2875274"/>
              <a:gd name="connsiteX11" fmla="*/ 642937 w 2949708"/>
              <a:gd name="connsiteY11" fmla="*/ 1209675 h 2875274"/>
              <a:gd name="connsiteX12" fmla="*/ 1128122 w 2949708"/>
              <a:gd name="connsiteY12" fmla="*/ 1944131 h 2875274"/>
              <a:gd name="connsiteX13" fmla="*/ 1123950 w 2949708"/>
              <a:gd name="connsiteY13" fmla="*/ 2514600 h 2875274"/>
              <a:gd name="connsiteX14" fmla="*/ 1471612 w 2949708"/>
              <a:gd name="connsiteY14" fmla="*/ 2838450 h 2875274"/>
              <a:gd name="connsiteX15" fmla="*/ 2862164 w 2949708"/>
              <a:gd name="connsiteY15" fmla="*/ 2875274 h 2875274"/>
              <a:gd name="connsiteX0" fmla="*/ 2862164 w 2924371"/>
              <a:gd name="connsiteY0" fmla="*/ 2875274 h 2875274"/>
              <a:gd name="connsiteX1" fmla="*/ 2924371 w 2924371"/>
              <a:gd name="connsiteY1" fmla="*/ 1420895 h 2875274"/>
              <a:gd name="connsiteX2" fmla="*/ 2425781 w 2924371"/>
              <a:gd name="connsiteY2" fmla="*/ 1315923 h 2875274"/>
              <a:gd name="connsiteX3" fmla="*/ 2453080 w 2924371"/>
              <a:gd name="connsiteY3" fmla="*/ 2152600 h 2875274"/>
              <a:gd name="connsiteX4" fmla="*/ 1852612 w 2924371"/>
              <a:gd name="connsiteY4" fmla="*/ 1785937 h 2875274"/>
              <a:gd name="connsiteX5" fmla="*/ 1428750 w 2924371"/>
              <a:gd name="connsiteY5" fmla="*/ 1000125 h 2875274"/>
              <a:gd name="connsiteX6" fmla="*/ 1033462 w 2924371"/>
              <a:gd name="connsiteY6" fmla="*/ 542925 h 2875274"/>
              <a:gd name="connsiteX7" fmla="*/ 257175 w 2924371"/>
              <a:gd name="connsiteY7" fmla="*/ 0 h 2875274"/>
              <a:gd name="connsiteX8" fmla="*/ 0 w 2924371"/>
              <a:gd name="connsiteY8" fmla="*/ 76200 h 2875274"/>
              <a:gd name="connsiteX9" fmla="*/ 100012 w 2924371"/>
              <a:gd name="connsiteY9" fmla="*/ 828675 h 2875274"/>
              <a:gd name="connsiteX10" fmla="*/ 333375 w 2924371"/>
              <a:gd name="connsiteY10" fmla="*/ 1219200 h 2875274"/>
              <a:gd name="connsiteX11" fmla="*/ 642937 w 2924371"/>
              <a:gd name="connsiteY11" fmla="*/ 1209675 h 2875274"/>
              <a:gd name="connsiteX12" fmla="*/ 1128122 w 2924371"/>
              <a:gd name="connsiteY12" fmla="*/ 1944131 h 2875274"/>
              <a:gd name="connsiteX13" fmla="*/ 1123950 w 2924371"/>
              <a:gd name="connsiteY13" fmla="*/ 2514600 h 2875274"/>
              <a:gd name="connsiteX14" fmla="*/ 1471612 w 2924371"/>
              <a:gd name="connsiteY14" fmla="*/ 2838450 h 2875274"/>
              <a:gd name="connsiteX15" fmla="*/ 2862164 w 2924371"/>
              <a:gd name="connsiteY15" fmla="*/ 2875274 h 2875274"/>
              <a:gd name="connsiteX0" fmla="*/ 2862164 w 2975171"/>
              <a:gd name="connsiteY0" fmla="*/ 2875274 h 2875274"/>
              <a:gd name="connsiteX1" fmla="*/ 2975171 w 2975171"/>
              <a:gd name="connsiteY1" fmla="*/ 1325645 h 2875274"/>
              <a:gd name="connsiteX2" fmla="*/ 2425781 w 2975171"/>
              <a:gd name="connsiteY2" fmla="*/ 1315923 h 2875274"/>
              <a:gd name="connsiteX3" fmla="*/ 2453080 w 2975171"/>
              <a:gd name="connsiteY3" fmla="*/ 2152600 h 2875274"/>
              <a:gd name="connsiteX4" fmla="*/ 1852612 w 2975171"/>
              <a:gd name="connsiteY4" fmla="*/ 1785937 h 2875274"/>
              <a:gd name="connsiteX5" fmla="*/ 1428750 w 2975171"/>
              <a:gd name="connsiteY5" fmla="*/ 1000125 h 2875274"/>
              <a:gd name="connsiteX6" fmla="*/ 1033462 w 2975171"/>
              <a:gd name="connsiteY6" fmla="*/ 542925 h 2875274"/>
              <a:gd name="connsiteX7" fmla="*/ 257175 w 2975171"/>
              <a:gd name="connsiteY7" fmla="*/ 0 h 2875274"/>
              <a:gd name="connsiteX8" fmla="*/ 0 w 2975171"/>
              <a:gd name="connsiteY8" fmla="*/ 76200 h 2875274"/>
              <a:gd name="connsiteX9" fmla="*/ 100012 w 2975171"/>
              <a:gd name="connsiteY9" fmla="*/ 828675 h 2875274"/>
              <a:gd name="connsiteX10" fmla="*/ 333375 w 2975171"/>
              <a:gd name="connsiteY10" fmla="*/ 1219200 h 2875274"/>
              <a:gd name="connsiteX11" fmla="*/ 642937 w 2975171"/>
              <a:gd name="connsiteY11" fmla="*/ 1209675 h 2875274"/>
              <a:gd name="connsiteX12" fmla="*/ 1128122 w 2975171"/>
              <a:gd name="connsiteY12" fmla="*/ 1944131 h 2875274"/>
              <a:gd name="connsiteX13" fmla="*/ 1123950 w 2975171"/>
              <a:gd name="connsiteY13" fmla="*/ 2514600 h 2875274"/>
              <a:gd name="connsiteX14" fmla="*/ 1471612 w 2975171"/>
              <a:gd name="connsiteY14" fmla="*/ 2838450 h 2875274"/>
              <a:gd name="connsiteX15" fmla="*/ 2862164 w 2975171"/>
              <a:gd name="connsiteY15" fmla="*/ 2875274 h 287527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453080 w 2975171"/>
              <a:gd name="connsiteY3" fmla="*/ 2152600 h 2881624"/>
              <a:gd name="connsiteX4" fmla="*/ 1852612 w 2975171"/>
              <a:gd name="connsiteY4" fmla="*/ 178593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642937 w 2975171"/>
              <a:gd name="connsiteY11" fmla="*/ 1209675 h 2881624"/>
              <a:gd name="connsiteX12" fmla="*/ 1128122 w 2975171"/>
              <a:gd name="connsiteY12" fmla="*/ 1944131 h 2881624"/>
              <a:gd name="connsiteX13" fmla="*/ 1123950 w 2975171"/>
              <a:gd name="connsiteY13" fmla="*/ 2514600 h 2881624"/>
              <a:gd name="connsiteX14" fmla="*/ 1471612 w 2975171"/>
              <a:gd name="connsiteY14" fmla="*/ 2838450 h 2881624"/>
              <a:gd name="connsiteX15" fmla="*/ 2944714 w 2975171"/>
              <a:gd name="connsiteY15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852612 w 2975171"/>
              <a:gd name="connsiteY4" fmla="*/ 178593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642937 w 2975171"/>
              <a:gd name="connsiteY11" fmla="*/ 1209675 h 2881624"/>
              <a:gd name="connsiteX12" fmla="*/ 1128122 w 2975171"/>
              <a:gd name="connsiteY12" fmla="*/ 1944131 h 2881624"/>
              <a:gd name="connsiteX13" fmla="*/ 1123950 w 2975171"/>
              <a:gd name="connsiteY13" fmla="*/ 2514600 h 2881624"/>
              <a:gd name="connsiteX14" fmla="*/ 1471612 w 2975171"/>
              <a:gd name="connsiteY14" fmla="*/ 2838450 h 2881624"/>
              <a:gd name="connsiteX15" fmla="*/ 2944714 w 2975171"/>
              <a:gd name="connsiteY15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922462 w 2975171"/>
              <a:gd name="connsiteY4" fmla="*/ 191928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642937 w 2975171"/>
              <a:gd name="connsiteY11" fmla="*/ 1209675 h 2881624"/>
              <a:gd name="connsiteX12" fmla="*/ 1128122 w 2975171"/>
              <a:gd name="connsiteY12" fmla="*/ 1944131 h 2881624"/>
              <a:gd name="connsiteX13" fmla="*/ 1123950 w 2975171"/>
              <a:gd name="connsiteY13" fmla="*/ 2514600 h 2881624"/>
              <a:gd name="connsiteX14" fmla="*/ 1471612 w 2975171"/>
              <a:gd name="connsiteY14" fmla="*/ 2838450 h 2881624"/>
              <a:gd name="connsiteX15" fmla="*/ 2944714 w 2975171"/>
              <a:gd name="connsiteY15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922462 w 2975171"/>
              <a:gd name="connsiteY4" fmla="*/ 191928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1128122 w 2975171"/>
              <a:gd name="connsiteY11" fmla="*/ 1944131 h 2881624"/>
              <a:gd name="connsiteX12" fmla="*/ 1123950 w 2975171"/>
              <a:gd name="connsiteY12" fmla="*/ 2514600 h 2881624"/>
              <a:gd name="connsiteX13" fmla="*/ 1471612 w 2975171"/>
              <a:gd name="connsiteY13" fmla="*/ 2838450 h 2881624"/>
              <a:gd name="connsiteX14" fmla="*/ 2944714 w 2975171"/>
              <a:gd name="connsiteY14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922462 w 2975171"/>
              <a:gd name="connsiteY4" fmla="*/ 191928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1109072 w 2975171"/>
              <a:gd name="connsiteY11" fmla="*/ 2001281 h 2881624"/>
              <a:gd name="connsiteX12" fmla="*/ 1123950 w 2975171"/>
              <a:gd name="connsiteY12" fmla="*/ 2514600 h 2881624"/>
              <a:gd name="connsiteX13" fmla="*/ 1471612 w 2975171"/>
              <a:gd name="connsiteY13" fmla="*/ 2838450 h 2881624"/>
              <a:gd name="connsiteX14" fmla="*/ 2944714 w 2975171"/>
              <a:gd name="connsiteY14" fmla="*/ 2881624 h 2881624"/>
              <a:gd name="connsiteX0" fmla="*/ 3086116 w 3116573"/>
              <a:gd name="connsiteY0" fmla="*/ 2881624 h 2881624"/>
              <a:gd name="connsiteX1" fmla="*/ 3116573 w 3116573"/>
              <a:gd name="connsiteY1" fmla="*/ 1325645 h 2881624"/>
              <a:gd name="connsiteX2" fmla="*/ 2567183 w 3116573"/>
              <a:gd name="connsiteY2" fmla="*/ 1315923 h 2881624"/>
              <a:gd name="connsiteX3" fmla="*/ 2480182 w 3116573"/>
              <a:gd name="connsiteY3" fmla="*/ 2146250 h 2881624"/>
              <a:gd name="connsiteX4" fmla="*/ 2063864 w 3116573"/>
              <a:gd name="connsiteY4" fmla="*/ 1919287 h 2881624"/>
              <a:gd name="connsiteX5" fmla="*/ 1570152 w 3116573"/>
              <a:gd name="connsiteY5" fmla="*/ 1000125 h 2881624"/>
              <a:gd name="connsiteX6" fmla="*/ 1174864 w 3116573"/>
              <a:gd name="connsiteY6" fmla="*/ 542925 h 2881624"/>
              <a:gd name="connsiteX7" fmla="*/ 398577 w 3116573"/>
              <a:gd name="connsiteY7" fmla="*/ 0 h 2881624"/>
              <a:gd name="connsiteX8" fmla="*/ 0 w 3116573"/>
              <a:gd name="connsiteY8" fmla="*/ 142188 h 2881624"/>
              <a:gd name="connsiteX9" fmla="*/ 241414 w 3116573"/>
              <a:gd name="connsiteY9" fmla="*/ 828675 h 2881624"/>
              <a:gd name="connsiteX10" fmla="*/ 474777 w 3116573"/>
              <a:gd name="connsiteY10" fmla="*/ 1219200 h 2881624"/>
              <a:gd name="connsiteX11" fmla="*/ 1250474 w 3116573"/>
              <a:gd name="connsiteY11" fmla="*/ 2001281 h 2881624"/>
              <a:gd name="connsiteX12" fmla="*/ 1265352 w 3116573"/>
              <a:gd name="connsiteY12" fmla="*/ 2514600 h 2881624"/>
              <a:gd name="connsiteX13" fmla="*/ 1613014 w 3116573"/>
              <a:gd name="connsiteY13" fmla="*/ 2838450 h 2881624"/>
              <a:gd name="connsiteX14" fmla="*/ 3086116 w 3116573"/>
              <a:gd name="connsiteY14" fmla="*/ 2881624 h 2881624"/>
              <a:gd name="connsiteX0" fmla="*/ 3086116 w 3116573"/>
              <a:gd name="connsiteY0" fmla="*/ 2947612 h 2947612"/>
              <a:gd name="connsiteX1" fmla="*/ 3116573 w 3116573"/>
              <a:gd name="connsiteY1" fmla="*/ 1391633 h 2947612"/>
              <a:gd name="connsiteX2" fmla="*/ 2567183 w 3116573"/>
              <a:gd name="connsiteY2" fmla="*/ 1381911 h 2947612"/>
              <a:gd name="connsiteX3" fmla="*/ 2480182 w 3116573"/>
              <a:gd name="connsiteY3" fmla="*/ 2212238 h 2947612"/>
              <a:gd name="connsiteX4" fmla="*/ 2063864 w 3116573"/>
              <a:gd name="connsiteY4" fmla="*/ 1985275 h 2947612"/>
              <a:gd name="connsiteX5" fmla="*/ 1570152 w 3116573"/>
              <a:gd name="connsiteY5" fmla="*/ 1066113 h 2947612"/>
              <a:gd name="connsiteX6" fmla="*/ 1174864 w 3116573"/>
              <a:gd name="connsiteY6" fmla="*/ 608913 h 2947612"/>
              <a:gd name="connsiteX7" fmla="*/ 408004 w 3116573"/>
              <a:gd name="connsiteY7" fmla="*/ 0 h 2947612"/>
              <a:gd name="connsiteX8" fmla="*/ 0 w 3116573"/>
              <a:gd name="connsiteY8" fmla="*/ 208176 h 2947612"/>
              <a:gd name="connsiteX9" fmla="*/ 241414 w 3116573"/>
              <a:gd name="connsiteY9" fmla="*/ 894663 h 2947612"/>
              <a:gd name="connsiteX10" fmla="*/ 474777 w 3116573"/>
              <a:gd name="connsiteY10" fmla="*/ 1285188 h 2947612"/>
              <a:gd name="connsiteX11" fmla="*/ 1250474 w 3116573"/>
              <a:gd name="connsiteY11" fmla="*/ 2067269 h 2947612"/>
              <a:gd name="connsiteX12" fmla="*/ 1265352 w 3116573"/>
              <a:gd name="connsiteY12" fmla="*/ 2580588 h 2947612"/>
              <a:gd name="connsiteX13" fmla="*/ 1613014 w 3116573"/>
              <a:gd name="connsiteY13" fmla="*/ 2904438 h 2947612"/>
              <a:gd name="connsiteX14" fmla="*/ 3086116 w 3116573"/>
              <a:gd name="connsiteY14" fmla="*/ 2947612 h 2947612"/>
              <a:gd name="connsiteX0" fmla="*/ 3086116 w 3116573"/>
              <a:gd name="connsiteY0" fmla="*/ 2947612 h 2947612"/>
              <a:gd name="connsiteX1" fmla="*/ 3116573 w 3116573"/>
              <a:gd name="connsiteY1" fmla="*/ 1391633 h 2947612"/>
              <a:gd name="connsiteX2" fmla="*/ 2567183 w 3116573"/>
              <a:gd name="connsiteY2" fmla="*/ 1381911 h 2947612"/>
              <a:gd name="connsiteX3" fmla="*/ 2480182 w 3116573"/>
              <a:gd name="connsiteY3" fmla="*/ 2212238 h 2947612"/>
              <a:gd name="connsiteX4" fmla="*/ 2063864 w 3116573"/>
              <a:gd name="connsiteY4" fmla="*/ 1985275 h 2947612"/>
              <a:gd name="connsiteX5" fmla="*/ 1570152 w 3116573"/>
              <a:gd name="connsiteY5" fmla="*/ 1066113 h 2947612"/>
              <a:gd name="connsiteX6" fmla="*/ 1174864 w 3116573"/>
              <a:gd name="connsiteY6" fmla="*/ 608913 h 2947612"/>
              <a:gd name="connsiteX7" fmla="*/ 408004 w 3116573"/>
              <a:gd name="connsiteY7" fmla="*/ 0 h 2947612"/>
              <a:gd name="connsiteX8" fmla="*/ 0 w 3116573"/>
              <a:gd name="connsiteY8" fmla="*/ 208176 h 2947612"/>
              <a:gd name="connsiteX9" fmla="*/ 241414 w 3116573"/>
              <a:gd name="connsiteY9" fmla="*/ 894663 h 2947612"/>
              <a:gd name="connsiteX10" fmla="*/ 474777 w 3116573"/>
              <a:gd name="connsiteY10" fmla="*/ 1285188 h 2947612"/>
              <a:gd name="connsiteX11" fmla="*/ 1307624 w 3116573"/>
              <a:gd name="connsiteY11" fmla="*/ 1933919 h 2947612"/>
              <a:gd name="connsiteX12" fmla="*/ 1265352 w 3116573"/>
              <a:gd name="connsiteY12" fmla="*/ 2580588 h 2947612"/>
              <a:gd name="connsiteX13" fmla="*/ 1613014 w 3116573"/>
              <a:gd name="connsiteY13" fmla="*/ 2904438 h 2947612"/>
              <a:gd name="connsiteX14" fmla="*/ 3086116 w 3116573"/>
              <a:gd name="connsiteY14" fmla="*/ 2947612 h 2947612"/>
              <a:gd name="connsiteX0" fmla="*/ 3086116 w 3116573"/>
              <a:gd name="connsiteY0" fmla="*/ 2947612 h 2947612"/>
              <a:gd name="connsiteX1" fmla="*/ 3116573 w 3116573"/>
              <a:gd name="connsiteY1" fmla="*/ 1391633 h 2947612"/>
              <a:gd name="connsiteX2" fmla="*/ 2567183 w 3116573"/>
              <a:gd name="connsiteY2" fmla="*/ 1381911 h 2947612"/>
              <a:gd name="connsiteX3" fmla="*/ 2480182 w 3116573"/>
              <a:gd name="connsiteY3" fmla="*/ 2212238 h 2947612"/>
              <a:gd name="connsiteX4" fmla="*/ 2063864 w 3116573"/>
              <a:gd name="connsiteY4" fmla="*/ 1985275 h 2947612"/>
              <a:gd name="connsiteX5" fmla="*/ 1570152 w 3116573"/>
              <a:gd name="connsiteY5" fmla="*/ 1066113 h 2947612"/>
              <a:gd name="connsiteX6" fmla="*/ 1174864 w 3116573"/>
              <a:gd name="connsiteY6" fmla="*/ 608913 h 2947612"/>
              <a:gd name="connsiteX7" fmla="*/ 408004 w 3116573"/>
              <a:gd name="connsiteY7" fmla="*/ 0 h 2947612"/>
              <a:gd name="connsiteX8" fmla="*/ 0 w 3116573"/>
              <a:gd name="connsiteY8" fmla="*/ 208176 h 2947612"/>
              <a:gd name="connsiteX9" fmla="*/ 241414 w 3116573"/>
              <a:gd name="connsiteY9" fmla="*/ 894663 h 2947612"/>
              <a:gd name="connsiteX10" fmla="*/ 474777 w 3116573"/>
              <a:gd name="connsiteY10" fmla="*/ 1285188 h 2947612"/>
              <a:gd name="connsiteX11" fmla="*/ 1307624 w 3116573"/>
              <a:gd name="connsiteY11" fmla="*/ 1933919 h 2947612"/>
              <a:gd name="connsiteX12" fmla="*/ 1351077 w 3116573"/>
              <a:gd name="connsiteY12" fmla="*/ 2580588 h 2947612"/>
              <a:gd name="connsiteX13" fmla="*/ 1613014 w 3116573"/>
              <a:gd name="connsiteY13" fmla="*/ 2904438 h 2947612"/>
              <a:gd name="connsiteX14" fmla="*/ 3086116 w 3116573"/>
              <a:gd name="connsiteY14" fmla="*/ 2947612 h 2947612"/>
              <a:gd name="connsiteX0" fmla="*/ 3086116 w 3086116"/>
              <a:gd name="connsiteY0" fmla="*/ 2947612 h 2947612"/>
              <a:gd name="connsiteX1" fmla="*/ 2992748 w 3086116"/>
              <a:gd name="connsiteY1" fmla="*/ 1715483 h 2947612"/>
              <a:gd name="connsiteX2" fmla="*/ 2567183 w 3086116"/>
              <a:gd name="connsiteY2" fmla="*/ 1381911 h 2947612"/>
              <a:gd name="connsiteX3" fmla="*/ 2480182 w 3086116"/>
              <a:gd name="connsiteY3" fmla="*/ 2212238 h 2947612"/>
              <a:gd name="connsiteX4" fmla="*/ 2063864 w 3086116"/>
              <a:gd name="connsiteY4" fmla="*/ 1985275 h 2947612"/>
              <a:gd name="connsiteX5" fmla="*/ 1570152 w 3086116"/>
              <a:gd name="connsiteY5" fmla="*/ 1066113 h 2947612"/>
              <a:gd name="connsiteX6" fmla="*/ 1174864 w 3086116"/>
              <a:gd name="connsiteY6" fmla="*/ 608913 h 2947612"/>
              <a:gd name="connsiteX7" fmla="*/ 408004 w 3086116"/>
              <a:gd name="connsiteY7" fmla="*/ 0 h 2947612"/>
              <a:gd name="connsiteX8" fmla="*/ 0 w 3086116"/>
              <a:gd name="connsiteY8" fmla="*/ 208176 h 2947612"/>
              <a:gd name="connsiteX9" fmla="*/ 241414 w 3086116"/>
              <a:gd name="connsiteY9" fmla="*/ 894663 h 2947612"/>
              <a:gd name="connsiteX10" fmla="*/ 474777 w 3086116"/>
              <a:gd name="connsiteY10" fmla="*/ 1285188 h 2947612"/>
              <a:gd name="connsiteX11" fmla="*/ 1307624 w 3086116"/>
              <a:gd name="connsiteY11" fmla="*/ 1933919 h 2947612"/>
              <a:gd name="connsiteX12" fmla="*/ 1351077 w 3086116"/>
              <a:gd name="connsiteY12" fmla="*/ 2580588 h 2947612"/>
              <a:gd name="connsiteX13" fmla="*/ 1613014 w 3086116"/>
              <a:gd name="connsiteY13" fmla="*/ 2904438 h 2947612"/>
              <a:gd name="connsiteX14" fmla="*/ 3086116 w 3086116"/>
              <a:gd name="connsiteY14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567183 w 3138798"/>
              <a:gd name="connsiteY2" fmla="*/ 1381911 h 2947612"/>
              <a:gd name="connsiteX3" fmla="*/ 2480182 w 3138798"/>
              <a:gd name="connsiteY3" fmla="*/ 2212238 h 2947612"/>
              <a:gd name="connsiteX4" fmla="*/ 2063864 w 3138798"/>
              <a:gd name="connsiteY4" fmla="*/ 1985275 h 2947612"/>
              <a:gd name="connsiteX5" fmla="*/ 1570152 w 3138798"/>
              <a:gd name="connsiteY5" fmla="*/ 1066113 h 2947612"/>
              <a:gd name="connsiteX6" fmla="*/ 1174864 w 3138798"/>
              <a:gd name="connsiteY6" fmla="*/ 608913 h 2947612"/>
              <a:gd name="connsiteX7" fmla="*/ 408004 w 3138798"/>
              <a:gd name="connsiteY7" fmla="*/ 0 h 2947612"/>
              <a:gd name="connsiteX8" fmla="*/ 0 w 3138798"/>
              <a:gd name="connsiteY8" fmla="*/ 208176 h 2947612"/>
              <a:gd name="connsiteX9" fmla="*/ 241414 w 3138798"/>
              <a:gd name="connsiteY9" fmla="*/ 894663 h 2947612"/>
              <a:gd name="connsiteX10" fmla="*/ 474777 w 3138798"/>
              <a:gd name="connsiteY10" fmla="*/ 1285188 h 2947612"/>
              <a:gd name="connsiteX11" fmla="*/ 1307624 w 3138798"/>
              <a:gd name="connsiteY11" fmla="*/ 1933919 h 2947612"/>
              <a:gd name="connsiteX12" fmla="*/ 1351077 w 3138798"/>
              <a:gd name="connsiteY12" fmla="*/ 2580588 h 2947612"/>
              <a:gd name="connsiteX13" fmla="*/ 1613014 w 3138798"/>
              <a:gd name="connsiteY13" fmla="*/ 2904438 h 2947612"/>
              <a:gd name="connsiteX14" fmla="*/ 3086116 w 3138798"/>
              <a:gd name="connsiteY14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567183 w 3138798"/>
              <a:gd name="connsiteY3" fmla="*/ 1381911 h 2947612"/>
              <a:gd name="connsiteX4" fmla="*/ 2480182 w 3138798"/>
              <a:gd name="connsiteY4" fmla="*/ 2212238 h 2947612"/>
              <a:gd name="connsiteX5" fmla="*/ 2063864 w 3138798"/>
              <a:gd name="connsiteY5" fmla="*/ 1985275 h 2947612"/>
              <a:gd name="connsiteX6" fmla="*/ 1570152 w 3138798"/>
              <a:gd name="connsiteY6" fmla="*/ 1066113 h 2947612"/>
              <a:gd name="connsiteX7" fmla="*/ 1174864 w 3138798"/>
              <a:gd name="connsiteY7" fmla="*/ 608913 h 2947612"/>
              <a:gd name="connsiteX8" fmla="*/ 408004 w 3138798"/>
              <a:gd name="connsiteY8" fmla="*/ 0 h 2947612"/>
              <a:gd name="connsiteX9" fmla="*/ 0 w 3138798"/>
              <a:gd name="connsiteY9" fmla="*/ 208176 h 2947612"/>
              <a:gd name="connsiteX10" fmla="*/ 241414 w 3138798"/>
              <a:gd name="connsiteY10" fmla="*/ 894663 h 2947612"/>
              <a:gd name="connsiteX11" fmla="*/ 474777 w 3138798"/>
              <a:gd name="connsiteY11" fmla="*/ 1285188 h 2947612"/>
              <a:gd name="connsiteX12" fmla="*/ 1307624 w 3138798"/>
              <a:gd name="connsiteY12" fmla="*/ 1933919 h 2947612"/>
              <a:gd name="connsiteX13" fmla="*/ 1351077 w 3138798"/>
              <a:gd name="connsiteY13" fmla="*/ 2580588 h 2947612"/>
              <a:gd name="connsiteX14" fmla="*/ 1613014 w 3138798"/>
              <a:gd name="connsiteY14" fmla="*/ 2904438 h 2947612"/>
              <a:gd name="connsiteX15" fmla="*/ 3086116 w 3138798"/>
              <a:gd name="connsiteY15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567183 w 3138798"/>
              <a:gd name="connsiteY3" fmla="*/ 1381911 h 2947612"/>
              <a:gd name="connsiteX4" fmla="*/ 2480182 w 3138798"/>
              <a:gd name="connsiteY4" fmla="*/ 2212238 h 2947612"/>
              <a:gd name="connsiteX5" fmla="*/ 2063864 w 3138798"/>
              <a:gd name="connsiteY5" fmla="*/ 1985275 h 2947612"/>
              <a:gd name="connsiteX6" fmla="*/ 1570152 w 3138798"/>
              <a:gd name="connsiteY6" fmla="*/ 1066113 h 2947612"/>
              <a:gd name="connsiteX7" fmla="*/ 1174864 w 3138798"/>
              <a:gd name="connsiteY7" fmla="*/ 608913 h 2947612"/>
              <a:gd name="connsiteX8" fmla="*/ 408004 w 3138798"/>
              <a:gd name="connsiteY8" fmla="*/ 0 h 2947612"/>
              <a:gd name="connsiteX9" fmla="*/ 0 w 3138798"/>
              <a:gd name="connsiteY9" fmla="*/ 208176 h 2947612"/>
              <a:gd name="connsiteX10" fmla="*/ 241414 w 3138798"/>
              <a:gd name="connsiteY10" fmla="*/ 894663 h 2947612"/>
              <a:gd name="connsiteX11" fmla="*/ 474777 w 3138798"/>
              <a:gd name="connsiteY11" fmla="*/ 1285188 h 2947612"/>
              <a:gd name="connsiteX12" fmla="*/ 1307624 w 3138798"/>
              <a:gd name="connsiteY12" fmla="*/ 1933919 h 2947612"/>
              <a:gd name="connsiteX13" fmla="*/ 1351077 w 3138798"/>
              <a:gd name="connsiteY13" fmla="*/ 2580588 h 2947612"/>
              <a:gd name="connsiteX14" fmla="*/ 1613014 w 3138798"/>
              <a:gd name="connsiteY14" fmla="*/ 2904438 h 2947612"/>
              <a:gd name="connsiteX15" fmla="*/ 3086116 w 3138798"/>
              <a:gd name="connsiteY15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567183 w 3138798"/>
              <a:gd name="connsiteY3" fmla="*/ 1381911 h 2947612"/>
              <a:gd name="connsiteX4" fmla="*/ 2480182 w 3138798"/>
              <a:gd name="connsiteY4" fmla="*/ 2212238 h 2947612"/>
              <a:gd name="connsiteX5" fmla="*/ 2063864 w 3138798"/>
              <a:gd name="connsiteY5" fmla="*/ 1985275 h 2947612"/>
              <a:gd name="connsiteX6" fmla="*/ 1570152 w 3138798"/>
              <a:gd name="connsiteY6" fmla="*/ 1066113 h 2947612"/>
              <a:gd name="connsiteX7" fmla="*/ 1174864 w 3138798"/>
              <a:gd name="connsiteY7" fmla="*/ 608913 h 2947612"/>
              <a:gd name="connsiteX8" fmla="*/ 408004 w 3138798"/>
              <a:gd name="connsiteY8" fmla="*/ 0 h 2947612"/>
              <a:gd name="connsiteX9" fmla="*/ 0 w 3138798"/>
              <a:gd name="connsiteY9" fmla="*/ 208176 h 2947612"/>
              <a:gd name="connsiteX10" fmla="*/ 241414 w 3138798"/>
              <a:gd name="connsiteY10" fmla="*/ 894663 h 2947612"/>
              <a:gd name="connsiteX11" fmla="*/ 474777 w 3138798"/>
              <a:gd name="connsiteY11" fmla="*/ 1285188 h 2947612"/>
              <a:gd name="connsiteX12" fmla="*/ 1307624 w 3138798"/>
              <a:gd name="connsiteY12" fmla="*/ 1933919 h 2947612"/>
              <a:gd name="connsiteX13" fmla="*/ 1351077 w 3138798"/>
              <a:gd name="connsiteY13" fmla="*/ 2580588 h 2947612"/>
              <a:gd name="connsiteX14" fmla="*/ 1613014 w 3138798"/>
              <a:gd name="connsiteY14" fmla="*/ 2904438 h 2947612"/>
              <a:gd name="connsiteX15" fmla="*/ 3086116 w 3138798"/>
              <a:gd name="connsiteY15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0182 w 3138798"/>
              <a:gd name="connsiteY4" fmla="*/ 2212238 h 2947612"/>
              <a:gd name="connsiteX5" fmla="*/ 2063864 w 3138798"/>
              <a:gd name="connsiteY5" fmla="*/ 1985275 h 2947612"/>
              <a:gd name="connsiteX6" fmla="*/ 1570152 w 3138798"/>
              <a:gd name="connsiteY6" fmla="*/ 1066113 h 2947612"/>
              <a:gd name="connsiteX7" fmla="*/ 1174864 w 3138798"/>
              <a:gd name="connsiteY7" fmla="*/ 608913 h 2947612"/>
              <a:gd name="connsiteX8" fmla="*/ 408004 w 3138798"/>
              <a:gd name="connsiteY8" fmla="*/ 0 h 2947612"/>
              <a:gd name="connsiteX9" fmla="*/ 0 w 3138798"/>
              <a:gd name="connsiteY9" fmla="*/ 208176 h 2947612"/>
              <a:gd name="connsiteX10" fmla="*/ 241414 w 3138798"/>
              <a:gd name="connsiteY10" fmla="*/ 894663 h 2947612"/>
              <a:gd name="connsiteX11" fmla="*/ 474777 w 3138798"/>
              <a:gd name="connsiteY11" fmla="*/ 1285188 h 2947612"/>
              <a:gd name="connsiteX12" fmla="*/ 1307624 w 3138798"/>
              <a:gd name="connsiteY12" fmla="*/ 1933919 h 2947612"/>
              <a:gd name="connsiteX13" fmla="*/ 1351077 w 3138798"/>
              <a:gd name="connsiteY13" fmla="*/ 2580588 h 2947612"/>
              <a:gd name="connsiteX14" fmla="*/ 1613014 w 3138798"/>
              <a:gd name="connsiteY14" fmla="*/ 2904438 h 2947612"/>
              <a:gd name="connsiteX15" fmla="*/ 3086116 w 3138798"/>
              <a:gd name="connsiteY15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0182 w 3138798"/>
              <a:gd name="connsiteY5" fmla="*/ 2212238 h 2947612"/>
              <a:gd name="connsiteX6" fmla="*/ 2063864 w 3138798"/>
              <a:gd name="connsiteY6" fmla="*/ 1985275 h 2947612"/>
              <a:gd name="connsiteX7" fmla="*/ 1570152 w 3138798"/>
              <a:gd name="connsiteY7" fmla="*/ 1066113 h 2947612"/>
              <a:gd name="connsiteX8" fmla="*/ 1174864 w 3138798"/>
              <a:gd name="connsiteY8" fmla="*/ 608913 h 2947612"/>
              <a:gd name="connsiteX9" fmla="*/ 408004 w 3138798"/>
              <a:gd name="connsiteY9" fmla="*/ 0 h 2947612"/>
              <a:gd name="connsiteX10" fmla="*/ 0 w 3138798"/>
              <a:gd name="connsiteY10" fmla="*/ 208176 h 2947612"/>
              <a:gd name="connsiteX11" fmla="*/ 241414 w 3138798"/>
              <a:gd name="connsiteY11" fmla="*/ 894663 h 2947612"/>
              <a:gd name="connsiteX12" fmla="*/ 474777 w 3138798"/>
              <a:gd name="connsiteY12" fmla="*/ 1285188 h 2947612"/>
              <a:gd name="connsiteX13" fmla="*/ 1307624 w 3138798"/>
              <a:gd name="connsiteY13" fmla="*/ 1933919 h 2947612"/>
              <a:gd name="connsiteX14" fmla="*/ 1351077 w 3138798"/>
              <a:gd name="connsiteY14" fmla="*/ 2580588 h 2947612"/>
              <a:gd name="connsiteX15" fmla="*/ 1613014 w 3138798"/>
              <a:gd name="connsiteY15" fmla="*/ 2904438 h 2947612"/>
              <a:gd name="connsiteX16" fmla="*/ 3086116 w 3138798"/>
              <a:gd name="connsiteY16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0182 w 3138798"/>
              <a:gd name="connsiteY5" fmla="*/ 2212238 h 2947612"/>
              <a:gd name="connsiteX6" fmla="*/ 2063864 w 3138798"/>
              <a:gd name="connsiteY6" fmla="*/ 1985275 h 2947612"/>
              <a:gd name="connsiteX7" fmla="*/ 1570152 w 3138798"/>
              <a:gd name="connsiteY7" fmla="*/ 1066113 h 2947612"/>
              <a:gd name="connsiteX8" fmla="*/ 1174864 w 3138798"/>
              <a:gd name="connsiteY8" fmla="*/ 608913 h 2947612"/>
              <a:gd name="connsiteX9" fmla="*/ 408004 w 3138798"/>
              <a:gd name="connsiteY9" fmla="*/ 0 h 2947612"/>
              <a:gd name="connsiteX10" fmla="*/ 0 w 3138798"/>
              <a:gd name="connsiteY10" fmla="*/ 208176 h 2947612"/>
              <a:gd name="connsiteX11" fmla="*/ 241414 w 3138798"/>
              <a:gd name="connsiteY11" fmla="*/ 894663 h 2947612"/>
              <a:gd name="connsiteX12" fmla="*/ 474777 w 3138798"/>
              <a:gd name="connsiteY12" fmla="*/ 1285188 h 2947612"/>
              <a:gd name="connsiteX13" fmla="*/ 1307624 w 3138798"/>
              <a:gd name="connsiteY13" fmla="*/ 1933919 h 2947612"/>
              <a:gd name="connsiteX14" fmla="*/ 1351077 w 3138798"/>
              <a:gd name="connsiteY14" fmla="*/ 2580588 h 2947612"/>
              <a:gd name="connsiteX15" fmla="*/ 1613014 w 3138798"/>
              <a:gd name="connsiteY15" fmla="*/ 2904438 h 2947612"/>
              <a:gd name="connsiteX16" fmla="*/ 3086116 w 3138798"/>
              <a:gd name="connsiteY16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0182 w 3138798"/>
              <a:gd name="connsiteY5" fmla="*/ 2212238 h 2947612"/>
              <a:gd name="connsiteX6" fmla="*/ 2063864 w 3138798"/>
              <a:gd name="connsiteY6" fmla="*/ 1985275 h 2947612"/>
              <a:gd name="connsiteX7" fmla="*/ 1570152 w 3138798"/>
              <a:gd name="connsiteY7" fmla="*/ 1066113 h 2947612"/>
              <a:gd name="connsiteX8" fmla="*/ 1174864 w 3138798"/>
              <a:gd name="connsiteY8" fmla="*/ 608913 h 2947612"/>
              <a:gd name="connsiteX9" fmla="*/ 408004 w 3138798"/>
              <a:gd name="connsiteY9" fmla="*/ 0 h 2947612"/>
              <a:gd name="connsiteX10" fmla="*/ 0 w 3138798"/>
              <a:gd name="connsiteY10" fmla="*/ 208176 h 2947612"/>
              <a:gd name="connsiteX11" fmla="*/ 241414 w 3138798"/>
              <a:gd name="connsiteY11" fmla="*/ 894663 h 2947612"/>
              <a:gd name="connsiteX12" fmla="*/ 474777 w 3138798"/>
              <a:gd name="connsiteY12" fmla="*/ 1285188 h 2947612"/>
              <a:gd name="connsiteX13" fmla="*/ 1307624 w 3138798"/>
              <a:gd name="connsiteY13" fmla="*/ 1933919 h 2947612"/>
              <a:gd name="connsiteX14" fmla="*/ 1351077 w 3138798"/>
              <a:gd name="connsiteY14" fmla="*/ 2580588 h 2947612"/>
              <a:gd name="connsiteX15" fmla="*/ 1613014 w 3138798"/>
              <a:gd name="connsiteY15" fmla="*/ 2904438 h 2947612"/>
              <a:gd name="connsiteX16" fmla="*/ 3086116 w 3138798"/>
              <a:gd name="connsiteY16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0182 w 3138798"/>
              <a:gd name="connsiteY5" fmla="*/ 2212238 h 2947612"/>
              <a:gd name="connsiteX6" fmla="*/ 1854314 w 3138798"/>
              <a:gd name="connsiteY6" fmla="*/ 2445650 h 2947612"/>
              <a:gd name="connsiteX7" fmla="*/ 1570152 w 3138798"/>
              <a:gd name="connsiteY7" fmla="*/ 1066113 h 2947612"/>
              <a:gd name="connsiteX8" fmla="*/ 1174864 w 3138798"/>
              <a:gd name="connsiteY8" fmla="*/ 608913 h 2947612"/>
              <a:gd name="connsiteX9" fmla="*/ 408004 w 3138798"/>
              <a:gd name="connsiteY9" fmla="*/ 0 h 2947612"/>
              <a:gd name="connsiteX10" fmla="*/ 0 w 3138798"/>
              <a:gd name="connsiteY10" fmla="*/ 208176 h 2947612"/>
              <a:gd name="connsiteX11" fmla="*/ 241414 w 3138798"/>
              <a:gd name="connsiteY11" fmla="*/ 894663 h 2947612"/>
              <a:gd name="connsiteX12" fmla="*/ 474777 w 3138798"/>
              <a:gd name="connsiteY12" fmla="*/ 1285188 h 2947612"/>
              <a:gd name="connsiteX13" fmla="*/ 1307624 w 3138798"/>
              <a:gd name="connsiteY13" fmla="*/ 1933919 h 2947612"/>
              <a:gd name="connsiteX14" fmla="*/ 1351077 w 3138798"/>
              <a:gd name="connsiteY14" fmla="*/ 2580588 h 2947612"/>
              <a:gd name="connsiteX15" fmla="*/ 1613014 w 3138798"/>
              <a:gd name="connsiteY15" fmla="*/ 2904438 h 2947612"/>
              <a:gd name="connsiteX16" fmla="*/ 3086116 w 3138798"/>
              <a:gd name="connsiteY16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54314 w 3138798"/>
              <a:gd name="connsiteY6" fmla="*/ 2445650 h 2947612"/>
              <a:gd name="connsiteX7" fmla="*/ 1570152 w 3138798"/>
              <a:gd name="connsiteY7" fmla="*/ 1066113 h 2947612"/>
              <a:gd name="connsiteX8" fmla="*/ 1174864 w 3138798"/>
              <a:gd name="connsiteY8" fmla="*/ 608913 h 2947612"/>
              <a:gd name="connsiteX9" fmla="*/ 408004 w 3138798"/>
              <a:gd name="connsiteY9" fmla="*/ 0 h 2947612"/>
              <a:gd name="connsiteX10" fmla="*/ 0 w 3138798"/>
              <a:gd name="connsiteY10" fmla="*/ 208176 h 2947612"/>
              <a:gd name="connsiteX11" fmla="*/ 241414 w 3138798"/>
              <a:gd name="connsiteY11" fmla="*/ 894663 h 2947612"/>
              <a:gd name="connsiteX12" fmla="*/ 474777 w 3138798"/>
              <a:gd name="connsiteY12" fmla="*/ 1285188 h 2947612"/>
              <a:gd name="connsiteX13" fmla="*/ 1307624 w 3138798"/>
              <a:gd name="connsiteY13" fmla="*/ 1933919 h 2947612"/>
              <a:gd name="connsiteX14" fmla="*/ 1351077 w 3138798"/>
              <a:gd name="connsiteY14" fmla="*/ 2580588 h 2947612"/>
              <a:gd name="connsiteX15" fmla="*/ 1613014 w 3138798"/>
              <a:gd name="connsiteY15" fmla="*/ 2904438 h 2947612"/>
              <a:gd name="connsiteX16" fmla="*/ 3086116 w 3138798"/>
              <a:gd name="connsiteY16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54314 w 3138798"/>
              <a:gd name="connsiteY6" fmla="*/ 2445650 h 2947612"/>
              <a:gd name="connsiteX7" fmla="*/ 1825740 w 3138798"/>
              <a:gd name="connsiteY7" fmla="*/ 2007206 h 2947612"/>
              <a:gd name="connsiteX8" fmla="*/ 1570152 w 3138798"/>
              <a:gd name="connsiteY8" fmla="*/ 1066113 h 2947612"/>
              <a:gd name="connsiteX9" fmla="*/ 1174864 w 3138798"/>
              <a:gd name="connsiteY9" fmla="*/ 608913 h 2947612"/>
              <a:gd name="connsiteX10" fmla="*/ 408004 w 3138798"/>
              <a:gd name="connsiteY10" fmla="*/ 0 h 2947612"/>
              <a:gd name="connsiteX11" fmla="*/ 0 w 3138798"/>
              <a:gd name="connsiteY11" fmla="*/ 208176 h 2947612"/>
              <a:gd name="connsiteX12" fmla="*/ 241414 w 3138798"/>
              <a:gd name="connsiteY12" fmla="*/ 894663 h 2947612"/>
              <a:gd name="connsiteX13" fmla="*/ 474777 w 3138798"/>
              <a:gd name="connsiteY13" fmla="*/ 1285188 h 2947612"/>
              <a:gd name="connsiteX14" fmla="*/ 1307624 w 3138798"/>
              <a:gd name="connsiteY14" fmla="*/ 1933919 h 2947612"/>
              <a:gd name="connsiteX15" fmla="*/ 1351077 w 3138798"/>
              <a:gd name="connsiteY15" fmla="*/ 2580588 h 2947612"/>
              <a:gd name="connsiteX16" fmla="*/ 1613014 w 3138798"/>
              <a:gd name="connsiteY16" fmla="*/ 2904438 h 2947612"/>
              <a:gd name="connsiteX17" fmla="*/ 3086116 w 3138798"/>
              <a:gd name="connsiteY17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54314 w 3138798"/>
              <a:gd name="connsiteY6" fmla="*/ 2445650 h 2947612"/>
              <a:gd name="connsiteX7" fmla="*/ 1825740 w 3138798"/>
              <a:gd name="connsiteY7" fmla="*/ 2007206 h 2947612"/>
              <a:gd name="connsiteX8" fmla="*/ 1570152 w 3138798"/>
              <a:gd name="connsiteY8" fmla="*/ 1066113 h 2947612"/>
              <a:gd name="connsiteX9" fmla="*/ 1174864 w 3138798"/>
              <a:gd name="connsiteY9" fmla="*/ 608913 h 2947612"/>
              <a:gd name="connsiteX10" fmla="*/ 408004 w 3138798"/>
              <a:gd name="connsiteY10" fmla="*/ 0 h 2947612"/>
              <a:gd name="connsiteX11" fmla="*/ 0 w 3138798"/>
              <a:gd name="connsiteY11" fmla="*/ 208176 h 2947612"/>
              <a:gd name="connsiteX12" fmla="*/ 241414 w 3138798"/>
              <a:gd name="connsiteY12" fmla="*/ 894663 h 2947612"/>
              <a:gd name="connsiteX13" fmla="*/ 474777 w 3138798"/>
              <a:gd name="connsiteY13" fmla="*/ 1285188 h 2947612"/>
              <a:gd name="connsiteX14" fmla="*/ 1307624 w 3138798"/>
              <a:gd name="connsiteY14" fmla="*/ 1933919 h 2947612"/>
              <a:gd name="connsiteX15" fmla="*/ 1351077 w 3138798"/>
              <a:gd name="connsiteY15" fmla="*/ 2580588 h 2947612"/>
              <a:gd name="connsiteX16" fmla="*/ 1613014 w 3138798"/>
              <a:gd name="connsiteY16" fmla="*/ 2904438 h 2947612"/>
              <a:gd name="connsiteX17" fmla="*/ 3086116 w 3138798"/>
              <a:gd name="connsiteY17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743189 w 3138798"/>
              <a:gd name="connsiteY6" fmla="*/ 2204350 h 2947612"/>
              <a:gd name="connsiteX7" fmla="*/ 1825740 w 3138798"/>
              <a:gd name="connsiteY7" fmla="*/ 2007206 h 2947612"/>
              <a:gd name="connsiteX8" fmla="*/ 1570152 w 3138798"/>
              <a:gd name="connsiteY8" fmla="*/ 1066113 h 2947612"/>
              <a:gd name="connsiteX9" fmla="*/ 1174864 w 3138798"/>
              <a:gd name="connsiteY9" fmla="*/ 608913 h 2947612"/>
              <a:gd name="connsiteX10" fmla="*/ 408004 w 3138798"/>
              <a:gd name="connsiteY10" fmla="*/ 0 h 2947612"/>
              <a:gd name="connsiteX11" fmla="*/ 0 w 3138798"/>
              <a:gd name="connsiteY11" fmla="*/ 208176 h 2947612"/>
              <a:gd name="connsiteX12" fmla="*/ 241414 w 3138798"/>
              <a:gd name="connsiteY12" fmla="*/ 894663 h 2947612"/>
              <a:gd name="connsiteX13" fmla="*/ 474777 w 3138798"/>
              <a:gd name="connsiteY13" fmla="*/ 1285188 h 2947612"/>
              <a:gd name="connsiteX14" fmla="*/ 1307624 w 3138798"/>
              <a:gd name="connsiteY14" fmla="*/ 1933919 h 2947612"/>
              <a:gd name="connsiteX15" fmla="*/ 1351077 w 3138798"/>
              <a:gd name="connsiteY15" fmla="*/ 2580588 h 2947612"/>
              <a:gd name="connsiteX16" fmla="*/ 1613014 w 3138798"/>
              <a:gd name="connsiteY16" fmla="*/ 2904438 h 2947612"/>
              <a:gd name="connsiteX17" fmla="*/ 3086116 w 3138798"/>
              <a:gd name="connsiteY17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1570152 w 3138798"/>
              <a:gd name="connsiteY8" fmla="*/ 1066113 h 2947612"/>
              <a:gd name="connsiteX9" fmla="*/ 1174864 w 3138798"/>
              <a:gd name="connsiteY9" fmla="*/ 608913 h 2947612"/>
              <a:gd name="connsiteX10" fmla="*/ 408004 w 3138798"/>
              <a:gd name="connsiteY10" fmla="*/ 0 h 2947612"/>
              <a:gd name="connsiteX11" fmla="*/ 0 w 3138798"/>
              <a:gd name="connsiteY11" fmla="*/ 208176 h 2947612"/>
              <a:gd name="connsiteX12" fmla="*/ 241414 w 3138798"/>
              <a:gd name="connsiteY12" fmla="*/ 894663 h 2947612"/>
              <a:gd name="connsiteX13" fmla="*/ 474777 w 3138798"/>
              <a:gd name="connsiteY13" fmla="*/ 1285188 h 2947612"/>
              <a:gd name="connsiteX14" fmla="*/ 1307624 w 3138798"/>
              <a:gd name="connsiteY14" fmla="*/ 1933919 h 2947612"/>
              <a:gd name="connsiteX15" fmla="*/ 1351077 w 3138798"/>
              <a:gd name="connsiteY15" fmla="*/ 2580588 h 2947612"/>
              <a:gd name="connsiteX16" fmla="*/ 1613014 w 3138798"/>
              <a:gd name="connsiteY16" fmla="*/ 2904438 h 2947612"/>
              <a:gd name="connsiteX17" fmla="*/ 3086116 w 3138798"/>
              <a:gd name="connsiteY17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1570152 w 3138798"/>
              <a:gd name="connsiteY8" fmla="*/ 1066113 h 2947612"/>
              <a:gd name="connsiteX9" fmla="*/ 1174864 w 3138798"/>
              <a:gd name="connsiteY9" fmla="*/ 608913 h 2947612"/>
              <a:gd name="connsiteX10" fmla="*/ 408004 w 3138798"/>
              <a:gd name="connsiteY10" fmla="*/ 0 h 2947612"/>
              <a:gd name="connsiteX11" fmla="*/ 0 w 3138798"/>
              <a:gd name="connsiteY11" fmla="*/ 208176 h 2947612"/>
              <a:gd name="connsiteX12" fmla="*/ 241414 w 3138798"/>
              <a:gd name="connsiteY12" fmla="*/ 894663 h 2947612"/>
              <a:gd name="connsiteX13" fmla="*/ 474777 w 3138798"/>
              <a:gd name="connsiteY13" fmla="*/ 1285188 h 2947612"/>
              <a:gd name="connsiteX14" fmla="*/ 1307624 w 3138798"/>
              <a:gd name="connsiteY14" fmla="*/ 1933919 h 2947612"/>
              <a:gd name="connsiteX15" fmla="*/ 1351077 w 3138798"/>
              <a:gd name="connsiteY15" fmla="*/ 2580588 h 2947612"/>
              <a:gd name="connsiteX16" fmla="*/ 1613014 w 3138798"/>
              <a:gd name="connsiteY16" fmla="*/ 2904438 h 2947612"/>
              <a:gd name="connsiteX17" fmla="*/ 3086116 w 3138798"/>
              <a:gd name="connsiteY17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2054340 w 3138798"/>
              <a:gd name="connsiteY8" fmla="*/ 1889731 h 2947612"/>
              <a:gd name="connsiteX9" fmla="*/ 1570152 w 3138798"/>
              <a:gd name="connsiteY9" fmla="*/ 1066113 h 2947612"/>
              <a:gd name="connsiteX10" fmla="*/ 1174864 w 3138798"/>
              <a:gd name="connsiteY10" fmla="*/ 608913 h 2947612"/>
              <a:gd name="connsiteX11" fmla="*/ 408004 w 3138798"/>
              <a:gd name="connsiteY11" fmla="*/ 0 h 2947612"/>
              <a:gd name="connsiteX12" fmla="*/ 0 w 3138798"/>
              <a:gd name="connsiteY12" fmla="*/ 208176 h 2947612"/>
              <a:gd name="connsiteX13" fmla="*/ 241414 w 3138798"/>
              <a:gd name="connsiteY13" fmla="*/ 894663 h 2947612"/>
              <a:gd name="connsiteX14" fmla="*/ 474777 w 3138798"/>
              <a:gd name="connsiteY14" fmla="*/ 1285188 h 2947612"/>
              <a:gd name="connsiteX15" fmla="*/ 1307624 w 3138798"/>
              <a:gd name="connsiteY15" fmla="*/ 1933919 h 2947612"/>
              <a:gd name="connsiteX16" fmla="*/ 1351077 w 3138798"/>
              <a:gd name="connsiteY16" fmla="*/ 2580588 h 2947612"/>
              <a:gd name="connsiteX17" fmla="*/ 1613014 w 3138798"/>
              <a:gd name="connsiteY17" fmla="*/ 2904438 h 2947612"/>
              <a:gd name="connsiteX18" fmla="*/ 3086116 w 3138798"/>
              <a:gd name="connsiteY18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2054340 w 3138798"/>
              <a:gd name="connsiteY8" fmla="*/ 1889731 h 2947612"/>
              <a:gd name="connsiteX9" fmla="*/ 1570152 w 3138798"/>
              <a:gd name="connsiteY9" fmla="*/ 1066113 h 2947612"/>
              <a:gd name="connsiteX10" fmla="*/ 1174864 w 3138798"/>
              <a:gd name="connsiteY10" fmla="*/ 608913 h 2947612"/>
              <a:gd name="connsiteX11" fmla="*/ 408004 w 3138798"/>
              <a:gd name="connsiteY11" fmla="*/ 0 h 2947612"/>
              <a:gd name="connsiteX12" fmla="*/ 0 w 3138798"/>
              <a:gd name="connsiteY12" fmla="*/ 208176 h 2947612"/>
              <a:gd name="connsiteX13" fmla="*/ 241414 w 3138798"/>
              <a:gd name="connsiteY13" fmla="*/ 894663 h 2947612"/>
              <a:gd name="connsiteX14" fmla="*/ 474777 w 3138798"/>
              <a:gd name="connsiteY14" fmla="*/ 1285188 h 2947612"/>
              <a:gd name="connsiteX15" fmla="*/ 1307624 w 3138798"/>
              <a:gd name="connsiteY15" fmla="*/ 1933919 h 2947612"/>
              <a:gd name="connsiteX16" fmla="*/ 1351077 w 3138798"/>
              <a:gd name="connsiteY16" fmla="*/ 2580588 h 2947612"/>
              <a:gd name="connsiteX17" fmla="*/ 1613014 w 3138798"/>
              <a:gd name="connsiteY17" fmla="*/ 2904438 h 2947612"/>
              <a:gd name="connsiteX18" fmla="*/ 3086116 w 3138798"/>
              <a:gd name="connsiteY18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2054340 w 3138798"/>
              <a:gd name="connsiteY8" fmla="*/ 1889731 h 2947612"/>
              <a:gd name="connsiteX9" fmla="*/ 1570152 w 3138798"/>
              <a:gd name="connsiteY9" fmla="*/ 1066113 h 2947612"/>
              <a:gd name="connsiteX10" fmla="*/ 1174864 w 3138798"/>
              <a:gd name="connsiteY10" fmla="*/ 608913 h 2947612"/>
              <a:gd name="connsiteX11" fmla="*/ 408004 w 3138798"/>
              <a:gd name="connsiteY11" fmla="*/ 0 h 2947612"/>
              <a:gd name="connsiteX12" fmla="*/ 0 w 3138798"/>
              <a:gd name="connsiteY12" fmla="*/ 208176 h 2947612"/>
              <a:gd name="connsiteX13" fmla="*/ 241414 w 3138798"/>
              <a:gd name="connsiteY13" fmla="*/ 894663 h 2947612"/>
              <a:gd name="connsiteX14" fmla="*/ 474777 w 3138798"/>
              <a:gd name="connsiteY14" fmla="*/ 1285188 h 2947612"/>
              <a:gd name="connsiteX15" fmla="*/ 1307624 w 3138798"/>
              <a:gd name="connsiteY15" fmla="*/ 1933919 h 2947612"/>
              <a:gd name="connsiteX16" fmla="*/ 1351077 w 3138798"/>
              <a:gd name="connsiteY16" fmla="*/ 2580588 h 2947612"/>
              <a:gd name="connsiteX17" fmla="*/ 1613014 w 3138798"/>
              <a:gd name="connsiteY17" fmla="*/ 2904438 h 2947612"/>
              <a:gd name="connsiteX18" fmla="*/ 3086116 w 3138798"/>
              <a:gd name="connsiteY18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2054340 w 3138798"/>
              <a:gd name="connsiteY8" fmla="*/ 1889731 h 2947612"/>
              <a:gd name="connsiteX9" fmla="*/ 1570152 w 3138798"/>
              <a:gd name="connsiteY9" fmla="*/ 1066113 h 2947612"/>
              <a:gd name="connsiteX10" fmla="*/ 1044689 w 3138798"/>
              <a:gd name="connsiteY10" fmla="*/ 847038 h 2947612"/>
              <a:gd name="connsiteX11" fmla="*/ 408004 w 3138798"/>
              <a:gd name="connsiteY11" fmla="*/ 0 h 2947612"/>
              <a:gd name="connsiteX12" fmla="*/ 0 w 3138798"/>
              <a:gd name="connsiteY12" fmla="*/ 208176 h 2947612"/>
              <a:gd name="connsiteX13" fmla="*/ 241414 w 3138798"/>
              <a:gd name="connsiteY13" fmla="*/ 894663 h 2947612"/>
              <a:gd name="connsiteX14" fmla="*/ 474777 w 3138798"/>
              <a:gd name="connsiteY14" fmla="*/ 1285188 h 2947612"/>
              <a:gd name="connsiteX15" fmla="*/ 1307624 w 3138798"/>
              <a:gd name="connsiteY15" fmla="*/ 1933919 h 2947612"/>
              <a:gd name="connsiteX16" fmla="*/ 1351077 w 3138798"/>
              <a:gd name="connsiteY16" fmla="*/ 2580588 h 2947612"/>
              <a:gd name="connsiteX17" fmla="*/ 1613014 w 3138798"/>
              <a:gd name="connsiteY17" fmla="*/ 2904438 h 2947612"/>
              <a:gd name="connsiteX18" fmla="*/ 3086116 w 3138798"/>
              <a:gd name="connsiteY18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2054340 w 3138798"/>
              <a:gd name="connsiteY8" fmla="*/ 1889731 h 2947612"/>
              <a:gd name="connsiteX9" fmla="*/ 1363777 w 3138798"/>
              <a:gd name="connsiteY9" fmla="*/ 700988 h 2947612"/>
              <a:gd name="connsiteX10" fmla="*/ 1044689 w 3138798"/>
              <a:gd name="connsiteY10" fmla="*/ 847038 h 2947612"/>
              <a:gd name="connsiteX11" fmla="*/ 408004 w 3138798"/>
              <a:gd name="connsiteY11" fmla="*/ 0 h 2947612"/>
              <a:gd name="connsiteX12" fmla="*/ 0 w 3138798"/>
              <a:gd name="connsiteY12" fmla="*/ 208176 h 2947612"/>
              <a:gd name="connsiteX13" fmla="*/ 241414 w 3138798"/>
              <a:gd name="connsiteY13" fmla="*/ 894663 h 2947612"/>
              <a:gd name="connsiteX14" fmla="*/ 474777 w 3138798"/>
              <a:gd name="connsiteY14" fmla="*/ 1285188 h 2947612"/>
              <a:gd name="connsiteX15" fmla="*/ 1307624 w 3138798"/>
              <a:gd name="connsiteY15" fmla="*/ 1933919 h 2947612"/>
              <a:gd name="connsiteX16" fmla="*/ 1351077 w 3138798"/>
              <a:gd name="connsiteY16" fmla="*/ 2580588 h 2947612"/>
              <a:gd name="connsiteX17" fmla="*/ 1613014 w 3138798"/>
              <a:gd name="connsiteY17" fmla="*/ 2904438 h 2947612"/>
              <a:gd name="connsiteX18" fmla="*/ 3086116 w 3138798"/>
              <a:gd name="connsiteY18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2054340 w 3138798"/>
              <a:gd name="connsiteY8" fmla="*/ 1889731 h 2947612"/>
              <a:gd name="connsiteX9" fmla="*/ 1363777 w 3138798"/>
              <a:gd name="connsiteY9" fmla="*/ 700988 h 2947612"/>
              <a:gd name="connsiteX10" fmla="*/ 476364 w 3138798"/>
              <a:gd name="connsiteY10" fmla="*/ 681938 h 2947612"/>
              <a:gd name="connsiteX11" fmla="*/ 408004 w 3138798"/>
              <a:gd name="connsiteY11" fmla="*/ 0 h 2947612"/>
              <a:gd name="connsiteX12" fmla="*/ 0 w 3138798"/>
              <a:gd name="connsiteY12" fmla="*/ 208176 h 2947612"/>
              <a:gd name="connsiteX13" fmla="*/ 241414 w 3138798"/>
              <a:gd name="connsiteY13" fmla="*/ 894663 h 2947612"/>
              <a:gd name="connsiteX14" fmla="*/ 474777 w 3138798"/>
              <a:gd name="connsiteY14" fmla="*/ 1285188 h 2947612"/>
              <a:gd name="connsiteX15" fmla="*/ 1307624 w 3138798"/>
              <a:gd name="connsiteY15" fmla="*/ 1933919 h 2947612"/>
              <a:gd name="connsiteX16" fmla="*/ 1351077 w 3138798"/>
              <a:gd name="connsiteY16" fmla="*/ 2580588 h 2947612"/>
              <a:gd name="connsiteX17" fmla="*/ 1613014 w 3138798"/>
              <a:gd name="connsiteY17" fmla="*/ 2904438 h 2947612"/>
              <a:gd name="connsiteX18" fmla="*/ 3086116 w 3138798"/>
              <a:gd name="connsiteY18" fmla="*/ 2947612 h 2947612"/>
              <a:gd name="connsiteX0" fmla="*/ 3086116 w 3138798"/>
              <a:gd name="connsiteY0" fmla="*/ 2947612 h 2947612"/>
              <a:gd name="connsiteX1" fmla="*/ 3138798 w 3138798"/>
              <a:gd name="connsiteY1" fmla="*/ 1540858 h 2947612"/>
              <a:gd name="connsiteX2" fmla="*/ 2898890 w 3138798"/>
              <a:gd name="connsiteY2" fmla="*/ 1219806 h 2947612"/>
              <a:gd name="connsiteX3" fmla="*/ 2624333 w 3138798"/>
              <a:gd name="connsiteY3" fmla="*/ 1248561 h 2947612"/>
              <a:gd name="connsiteX4" fmla="*/ 2482965 w 3138798"/>
              <a:gd name="connsiteY4" fmla="*/ 1515081 h 2947612"/>
              <a:gd name="connsiteX5" fmla="*/ 2486532 w 3138798"/>
              <a:gd name="connsiteY5" fmla="*/ 2393213 h 2947612"/>
              <a:gd name="connsiteX6" fmla="*/ 1838439 w 3138798"/>
              <a:gd name="connsiteY6" fmla="*/ 2432950 h 2947612"/>
              <a:gd name="connsiteX7" fmla="*/ 1825740 w 3138798"/>
              <a:gd name="connsiteY7" fmla="*/ 2007206 h 2947612"/>
              <a:gd name="connsiteX8" fmla="*/ 2054340 w 3138798"/>
              <a:gd name="connsiteY8" fmla="*/ 1889731 h 2947612"/>
              <a:gd name="connsiteX9" fmla="*/ 1363777 w 3138798"/>
              <a:gd name="connsiteY9" fmla="*/ 700988 h 2947612"/>
              <a:gd name="connsiteX10" fmla="*/ 631939 w 3138798"/>
              <a:gd name="connsiteY10" fmla="*/ 383488 h 2947612"/>
              <a:gd name="connsiteX11" fmla="*/ 408004 w 3138798"/>
              <a:gd name="connsiteY11" fmla="*/ 0 h 2947612"/>
              <a:gd name="connsiteX12" fmla="*/ 0 w 3138798"/>
              <a:gd name="connsiteY12" fmla="*/ 208176 h 2947612"/>
              <a:gd name="connsiteX13" fmla="*/ 241414 w 3138798"/>
              <a:gd name="connsiteY13" fmla="*/ 894663 h 2947612"/>
              <a:gd name="connsiteX14" fmla="*/ 474777 w 3138798"/>
              <a:gd name="connsiteY14" fmla="*/ 1285188 h 2947612"/>
              <a:gd name="connsiteX15" fmla="*/ 1307624 w 3138798"/>
              <a:gd name="connsiteY15" fmla="*/ 1933919 h 2947612"/>
              <a:gd name="connsiteX16" fmla="*/ 1351077 w 3138798"/>
              <a:gd name="connsiteY16" fmla="*/ 2580588 h 2947612"/>
              <a:gd name="connsiteX17" fmla="*/ 1613014 w 3138798"/>
              <a:gd name="connsiteY17" fmla="*/ 2904438 h 2947612"/>
              <a:gd name="connsiteX18" fmla="*/ 3086116 w 3138798"/>
              <a:gd name="connsiteY18" fmla="*/ 2947612 h 2947612"/>
              <a:gd name="connsiteX0" fmla="*/ 3086116 w 3138798"/>
              <a:gd name="connsiteY0" fmla="*/ 3100012 h 3100012"/>
              <a:gd name="connsiteX1" fmla="*/ 3138798 w 3138798"/>
              <a:gd name="connsiteY1" fmla="*/ 1693258 h 3100012"/>
              <a:gd name="connsiteX2" fmla="*/ 2898890 w 3138798"/>
              <a:gd name="connsiteY2" fmla="*/ 1372206 h 3100012"/>
              <a:gd name="connsiteX3" fmla="*/ 2624333 w 3138798"/>
              <a:gd name="connsiteY3" fmla="*/ 1400961 h 3100012"/>
              <a:gd name="connsiteX4" fmla="*/ 2482965 w 3138798"/>
              <a:gd name="connsiteY4" fmla="*/ 1667481 h 3100012"/>
              <a:gd name="connsiteX5" fmla="*/ 2486532 w 3138798"/>
              <a:gd name="connsiteY5" fmla="*/ 2545613 h 3100012"/>
              <a:gd name="connsiteX6" fmla="*/ 1838439 w 3138798"/>
              <a:gd name="connsiteY6" fmla="*/ 2585350 h 3100012"/>
              <a:gd name="connsiteX7" fmla="*/ 1825740 w 3138798"/>
              <a:gd name="connsiteY7" fmla="*/ 2159606 h 3100012"/>
              <a:gd name="connsiteX8" fmla="*/ 2054340 w 3138798"/>
              <a:gd name="connsiteY8" fmla="*/ 2042131 h 3100012"/>
              <a:gd name="connsiteX9" fmla="*/ 1363777 w 3138798"/>
              <a:gd name="connsiteY9" fmla="*/ 853388 h 3100012"/>
              <a:gd name="connsiteX10" fmla="*/ 631939 w 3138798"/>
              <a:gd name="connsiteY10" fmla="*/ 535888 h 3100012"/>
              <a:gd name="connsiteX11" fmla="*/ 585804 w 3138798"/>
              <a:gd name="connsiteY11" fmla="*/ 0 h 3100012"/>
              <a:gd name="connsiteX12" fmla="*/ 0 w 3138798"/>
              <a:gd name="connsiteY12" fmla="*/ 360576 h 3100012"/>
              <a:gd name="connsiteX13" fmla="*/ 241414 w 3138798"/>
              <a:gd name="connsiteY13" fmla="*/ 1047063 h 3100012"/>
              <a:gd name="connsiteX14" fmla="*/ 474777 w 3138798"/>
              <a:gd name="connsiteY14" fmla="*/ 1437588 h 3100012"/>
              <a:gd name="connsiteX15" fmla="*/ 1307624 w 3138798"/>
              <a:gd name="connsiteY15" fmla="*/ 2086319 h 3100012"/>
              <a:gd name="connsiteX16" fmla="*/ 1351077 w 3138798"/>
              <a:gd name="connsiteY16" fmla="*/ 2732988 h 3100012"/>
              <a:gd name="connsiteX17" fmla="*/ 1613014 w 3138798"/>
              <a:gd name="connsiteY17" fmla="*/ 3056838 h 3100012"/>
              <a:gd name="connsiteX18" fmla="*/ 3086116 w 3138798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371589 w 3268973"/>
              <a:gd name="connsiteY13" fmla="*/ 1047063 h 3100012"/>
              <a:gd name="connsiteX14" fmla="*/ 604952 w 3268973"/>
              <a:gd name="connsiteY14" fmla="*/ 1437588 h 3100012"/>
              <a:gd name="connsiteX15" fmla="*/ 1437799 w 3268973"/>
              <a:gd name="connsiteY15" fmla="*/ 2086319 h 3100012"/>
              <a:gd name="connsiteX16" fmla="*/ 1481252 w 3268973"/>
              <a:gd name="connsiteY16" fmla="*/ 27329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133464 w 3268973"/>
              <a:gd name="connsiteY13" fmla="*/ 1758263 h 3100012"/>
              <a:gd name="connsiteX14" fmla="*/ 604952 w 3268973"/>
              <a:gd name="connsiteY14" fmla="*/ 1437588 h 3100012"/>
              <a:gd name="connsiteX15" fmla="*/ 1437799 w 3268973"/>
              <a:gd name="connsiteY15" fmla="*/ 2086319 h 3100012"/>
              <a:gd name="connsiteX16" fmla="*/ 1481252 w 3268973"/>
              <a:gd name="connsiteY16" fmla="*/ 27329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133464 w 3268973"/>
              <a:gd name="connsiteY13" fmla="*/ 1758263 h 3100012"/>
              <a:gd name="connsiteX14" fmla="*/ 1303452 w 3268973"/>
              <a:gd name="connsiteY14" fmla="*/ 1380438 h 3100012"/>
              <a:gd name="connsiteX15" fmla="*/ 1437799 w 3268973"/>
              <a:gd name="connsiteY15" fmla="*/ 2086319 h 3100012"/>
              <a:gd name="connsiteX16" fmla="*/ 1481252 w 3268973"/>
              <a:gd name="connsiteY16" fmla="*/ 27329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133464 w 3268973"/>
              <a:gd name="connsiteY13" fmla="*/ 1758263 h 3100012"/>
              <a:gd name="connsiteX14" fmla="*/ 1106602 w 3268973"/>
              <a:gd name="connsiteY14" fmla="*/ 1767788 h 3100012"/>
              <a:gd name="connsiteX15" fmla="*/ 1437799 w 3268973"/>
              <a:gd name="connsiteY15" fmla="*/ 2086319 h 3100012"/>
              <a:gd name="connsiteX16" fmla="*/ 1481252 w 3268973"/>
              <a:gd name="connsiteY16" fmla="*/ 27329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133464 w 3268973"/>
              <a:gd name="connsiteY13" fmla="*/ 1758263 h 3100012"/>
              <a:gd name="connsiteX14" fmla="*/ 1106602 w 3268973"/>
              <a:gd name="connsiteY14" fmla="*/ 1767788 h 3100012"/>
              <a:gd name="connsiteX15" fmla="*/ 1612424 w 3268973"/>
              <a:gd name="connsiteY15" fmla="*/ 2152994 h 3100012"/>
              <a:gd name="connsiteX16" fmla="*/ 1481252 w 3268973"/>
              <a:gd name="connsiteY16" fmla="*/ 27329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133464 w 3268973"/>
              <a:gd name="connsiteY13" fmla="*/ 1758263 h 3100012"/>
              <a:gd name="connsiteX14" fmla="*/ 1106602 w 3268973"/>
              <a:gd name="connsiteY14" fmla="*/ 1767788 h 3100012"/>
              <a:gd name="connsiteX15" fmla="*/ 1612424 w 3268973"/>
              <a:gd name="connsiteY15" fmla="*/ 2152994 h 3100012"/>
              <a:gd name="connsiteX16" fmla="*/ 1281227 w 3268973"/>
              <a:gd name="connsiteY16" fmla="*/ 27710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133464 w 3268973"/>
              <a:gd name="connsiteY13" fmla="*/ 1758263 h 3100012"/>
              <a:gd name="connsiteX14" fmla="*/ 1106602 w 3268973"/>
              <a:gd name="connsiteY14" fmla="*/ 1767788 h 3100012"/>
              <a:gd name="connsiteX15" fmla="*/ 1612424 w 3268973"/>
              <a:gd name="connsiteY15" fmla="*/ 2152994 h 3100012"/>
              <a:gd name="connsiteX16" fmla="*/ 1281227 w 3268973"/>
              <a:gd name="connsiteY16" fmla="*/ 27710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100012"/>
              <a:gd name="connsiteX1" fmla="*/ 3268973 w 3268973"/>
              <a:gd name="connsiteY1" fmla="*/ 1693258 h 3100012"/>
              <a:gd name="connsiteX2" fmla="*/ 3029065 w 3268973"/>
              <a:gd name="connsiteY2" fmla="*/ 1372206 h 3100012"/>
              <a:gd name="connsiteX3" fmla="*/ 2754508 w 3268973"/>
              <a:gd name="connsiteY3" fmla="*/ 1400961 h 3100012"/>
              <a:gd name="connsiteX4" fmla="*/ 2613140 w 3268973"/>
              <a:gd name="connsiteY4" fmla="*/ 1667481 h 3100012"/>
              <a:gd name="connsiteX5" fmla="*/ 2616707 w 3268973"/>
              <a:gd name="connsiteY5" fmla="*/ 2545613 h 3100012"/>
              <a:gd name="connsiteX6" fmla="*/ 1968614 w 3268973"/>
              <a:gd name="connsiteY6" fmla="*/ 2585350 h 3100012"/>
              <a:gd name="connsiteX7" fmla="*/ 1955915 w 3268973"/>
              <a:gd name="connsiteY7" fmla="*/ 2159606 h 3100012"/>
              <a:gd name="connsiteX8" fmla="*/ 2184515 w 3268973"/>
              <a:gd name="connsiteY8" fmla="*/ 2042131 h 3100012"/>
              <a:gd name="connsiteX9" fmla="*/ 1493952 w 3268973"/>
              <a:gd name="connsiteY9" fmla="*/ 853388 h 3100012"/>
              <a:gd name="connsiteX10" fmla="*/ 762114 w 3268973"/>
              <a:gd name="connsiteY10" fmla="*/ 535888 h 3100012"/>
              <a:gd name="connsiteX11" fmla="*/ 715979 w 3268973"/>
              <a:gd name="connsiteY11" fmla="*/ 0 h 3100012"/>
              <a:gd name="connsiteX12" fmla="*/ 0 w 3268973"/>
              <a:gd name="connsiteY12" fmla="*/ 74826 h 3100012"/>
              <a:gd name="connsiteX13" fmla="*/ 133464 w 3268973"/>
              <a:gd name="connsiteY13" fmla="*/ 1758263 h 3100012"/>
              <a:gd name="connsiteX14" fmla="*/ 1106602 w 3268973"/>
              <a:gd name="connsiteY14" fmla="*/ 1767788 h 3100012"/>
              <a:gd name="connsiteX15" fmla="*/ 1612424 w 3268973"/>
              <a:gd name="connsiteY15" fmla="*/ 2152994 h 3100012"/>
              <a:gd name="connsiteX16" fmla="*/ 1281227 w 3268973"/>
              <a:gd name="connsiteY16" fmla="*/ 2771088 h 3100012"/>
              <a:gd name="connsiteX17" fmla="*/ 1743189 w 3268973"/>
              <a:gd name="connsiteY17" fmla="*/ 3056838 h 3100012"/>
              <a:gd name="connsiteX18" fmla="*/ 3216291 w 3268973"/>
              <a:gd name="connsiteY18" fmla="*/ 3100012 h 3100012"/>
              <a:gd name="connsiteX0" fmla="*/ 3216291 w 3268973"/>
              <a:gd name="connsiteY0" fmla="*/ 3100012 h 3212413"/>
              <a:gd name="connsiteX1" fmla="*/ 3268973 w 3268973"/>
              <a:gd name="connsiteY1" fmla="*/ 1693258 h 3212413"/>
              <a:gd name="connsiteX2" fmla="*/ 3029065 w 3268973"/>
              <a:gd name="connsiteY2" fmla="*/ 1372206 h 3212413"/>
              <a:gd name="connsiteX3" fmla="*/ 2754508 w 3268973"/>
              <a:gd name="connsiteY3" fmla="*/ 1400961 h 3212413"/>
              <a:gd name="connsiteX4" fmla="*/ 2613140 w 3268973"/>
              <a:gd name="connsiteY4" fmla="*/ 1667481 h 3212413"/>
              <a:gd name="connsiteX5" fmla="*/ 2616707 w 3268973"/>
              <a:gd name="connsiteY5" fmla="*/ 2545613 h 3212413"/>
              <a:gd name="connsiteX6" fmla="*/ 1968614 w 3268973"/>
              <a:gd name="connsiteY6" fmla="*/ 2585350 h 3212413"/>
              <a:gd name="connsiteX7" fmla="*/ 1955915 w 3268973"/>
              <a:gd name="connsiteY7" fmla="*/ 2159606 h 3212413"/>
              <a:gd name="connsiteX8" fmla="*/ 2184515 w 3268973"/>
              <a:gd name="connsiteY8" fmla="*/ 2042131 h 3212413"/>
              <a:gd name="connsiteX9" fmla="*/ 1493952 w 3268973"/>
              <a:gd name="connsiteY9" fmla="*/ 853388 h 3212413"/>
              <a:gd name="connsiteX10" fmla="*/ 762114 w 3268973"/>
              <a:gd name="connsiteY10" fmla="*/ 535888 h 3212413"/>
              <a:gd name="connsiteX11" fmla="*/ 715979 w 3268973"/>
              <a:gd name="connsiteY11" fmla="*/ 0 h 3212413"/>
              <a:gd name="connsiteX12" fmla="*/ 0 w 3268973"/>
              <a:gd name="connsiteY12" fmla="*/ 74826 h 3212413"/>
              <a:gd name="connsiteX13" fmla="*/ 133464 w 3268973"/>
              <a:gd name="connsiteY13" fmla="*/ 1758263 h 3212413"/>
              <a:gd name="connsiteX14" fmla="*/ 1106602 w 3268973"/>
              <a:gd name="connsiteY14" fmla="*/ 1767788 h 3212413"/>
              <a:gd name="connsiteX15" fmla="*/ 1612424 w 3268973"/>
              <a:gd name="connsiteY15" fmla="*/ 2152994 h 3212413"/>
              <a:gd name="connsiteX16" fmla="*/ 1281227 w 3268973"/>
              <a:gd name="connsiteY16" fmla="*/ 2771088 h 3212413"/>
              <a:gd name="connsiteX17" fmla="*/ 1816214 w 3268973"/>
              <a:gd name="connsiteY17" fmla="*/ 3212413 h 3212413"/>
              <a:gd name="connsiteX18" fmla="*/ 3216291 w 3268973"/>
              <a:gd name="connsiteY18" fmla="*/ 3100012 h 3212413"/>
              <a:gd name="connsiteX0" fmla="*/ 3305191 w 3305191"/>
              <a:gd name="connsiteY0" fmla="*/ 2858712 h 3212413"/>
              <a:gd name="connsiteX1" fmla="*/ 3268973 w 3305191"/>
              <a:gd name="connsiteY1" fmla="*/ 1693258 h 3212413"/>
              <a:gd name="connsiteX2" fmla="*/ 3029065 w 3305191"/>
              <a:gd name="connsiteY2" fmla="*/ 1372206 h 3212413"/>
              <a:gd name="connsiteX3" fmla="*/ 2754508 w 3305191"/>
              <a:gd name="connsiteY3" fmla="*/ 1400961 h 3212413"/>
              <a:gd name="connsiteX4" fmla="*/ 2613140 w 3305191"/>
              <a:gd name="connsiteY4" fmla="*/ 1667481 h 3212413"/>
              <a:gd name="connsiteX5" fmla="*/ 2616707 w 3305191"/>
              <a:gd name="connsiteY5" fmla="*/ 2545613 h 3212413"/>
              <a:gd name="connsiteX6" fmla="*/ 1968614 w 3305191"/>
              <a:gd name="connsiteY6" fmla="*/ 2585350 h 3212413"/>
              <a:gd name="connsiteX7" fmla="*/ 1955915 w 3305191"/>
              <a:gd name="connsiteY7" fmla="*/ 2159606 h 3212413"/>
              <a:gd name="connsiteX8" fmla="*/ 2184515 w 3305191"/>
              <a:gd name="connsiteY8" fmla="*/ 2042131 h 3212413"/>
              <a:gd name="connsiteX9" fmla="*/ 1493952 w 3305191"/>
              <a:gd name="connsiteY9" fmla="*/ 853388 h 3212413"/>
              <a:gd name="connsiteX10" fmla="*/ 762114 w 3305191"/>
              <a:gd name="connsiteY10" fmla="*/ 535888 h 3212413"/>
              <a:gd name="connsiteX11" fmla="*/ 715979 w 3305191"/>
              <a:gd name="connsiteY11" fmla="*/ 0 h 3212413"/>
              <a:gd name="connsiteX12" fmla="*/ 0 w 3305191"/>
              <a:gd name="connsiteY12" fmla="*/ 74826 h 3212413"/>
              <a:gd name="connsiteX13" fmla="*/ 133464 w 3305191"/>
              <a:gd name="connsiteY13" fmla="*/ 1758263 h 3212413"/>
              <a:gd name="connsiteX14" fmla="*/ 1106602 w 3305191"/>
              <a:gd name="connsiteY14" fmla="*/ 1767788 h 3212413"/>
              <a:gd name="connsiteX15" fmla="*/ 1612424 w 3305191"/>
              <a:gd name="connsiteY15" fmla="*/ 2152994 h 3212413"/>
              <a:gd name="connsiteX16" fmla="*/ 1281227 w 3305191"/>
              <a:gd name="connsiteY16" fmla="*/ 2771088 h 3212413"/>
              <a:gd name="connsiteX17" fmla="*/ 1816214 w 3305191"/>
              <a:gd name="connsiteY17" fmla="*/ 3212413 h 3212413"/>
              <a:gd name="connsiteX18" fmla="*/ 3305191 w 3305191"/>
              <a:gd name="connsiteY18" fmla="*/ 2858712 h 3212413"/>
              <a:gd name="connsiteX0" fmla="*/ 3305191 w 3305191"/>
              <a:gd name="connsiteY0" fmla="*/ 2858712 h 3212413"/>
              <a:gd name="connsiteX1" fmla="*/ 3268973 w 3305191"/>
              <a:gd name="connsiteY1" fmla="*/ 1693258 h 3212413"/>
              <a:gd name="connsiteX2" fmla="*/ 3029065 w 3305191"/>
              <a:gd name="connsiteY2" fmla="*/ 1372206 h 3212413"/>
              <a:gd name="connsiteX3" fmla="*/ 2754508 w 3305191"/>
              <a:gd name="connsiteY3" fmla="*/ 1400961 h 3212413"/>
              <a:gd name="connsiteX4" fmla="*/ 2613140 w 3305191"/>
              <a:gd name="connsiteY4" fmla="*/ 1667481 h 3212413"/>
              <a:gd name="connsiteX5" fmla="*/ 2616707 w 3305191"/>
              <a:gd name="connsiteY5" fmla="*/ 2545613 h 3212413"/>
              <a:gd name="connsiteX6" fmla="*/ 1968614 w 3305191"/>
              <a:gd name="connsiteY6" fmla="*/ 2585350 h 3212413"/>
              <a:gd name="connsiteX7" fmla="*/ 1955915 w 3305191"/>
              <a:gd name="connsiteY7" fmla="*/ 2159606 h 3212413"/>
              <a:gd name="connsiteX8" fmla="*/ 2184515 w 3305191"/>
              <a:gd name="connsiteY8" fmla="*/ 2042131 h 3212413"/>
              <a:gd name="connsiteX9" fmla="*/ 1493952 w 3305191"/>
              <a:gd name="connsiteY9" fmla="*/ 853388 h 3212413"/>
              <a:gd name="connsiteX10" fmla="*/ 762114 w 3305191"/>
              <a:gd name="connsiteY10" fmla="*/ 535888 h 3212413"/>
              <a:gd name="connsiteX11" fmla="*/ 715979 w 3305191"/>
              <a:gd name="connsiteY11" fmla="*/ 0 h 3212413"/>
              <a:gd name="connsiteX12" fmla="*/ 0 w 3305191"/>
              <a:gd name="connsiteY12" fmla="*/ 74826 h 3212413"/>
              <a:gd name="connsiteX13" fmla="*/ 133464 w 3305191"/>
              <a:gd name="connsiteY13" fmla="*/ 1758263 h 3212413"/>
              <a:gd name="connsiteX14" fmla="*/ 1106602 w 3305191"/>
              <a:gd name="connsiteY14" fmla="*/ 1767788 h 3212413"/>
              <a:gd name="connsiteX15" fmla="*/ 1612424 w 3305191"/>
              <a:gd name="connsiteY15" fmla="*/ 2152994 h 3212413"/>
              <a:gd name="connsiteX16" fmla="*/ 1281227 w 3305191"/>
              <a:gd name="connsiteY16" fmla="*/ 2771088 h 3212413"/>
              <a:gd name="connsiteX17" fmla="*/ 1816214 w 3305191"/>
              <a:gd name="connsiteY17" fmla="*/ 3212413 h 3212413"/>
              <a:gd name="connsiteX18" fmla="*/ 2905241 w 3305191"/>
              <a:gd name="connsiteY18" fmla="*/ 3185131 h 3212413"/>
              <a:gd name="connsiteX19" fmla="*/ 3305191 w 3305191"/>
              <a:gd name="connsiteY19" fmla="*/ 2858712 h 3212413"/>
              <a:gd name="connsiteX0" fmla="*/ 3305191 w 3305191"/>
              <a:gd name="connsiteY0" fmla="*/ 2858712 h 3229859"/>
              <a:gd name="connsiteX1" fmla="*/ 3268973 w 3305191"/>
              <a:gd name="connsiteY1" fmla="*/ 1693258 h 3229859"/>
              <a:gd name="connsiteX2" fmla="*/ 3029065 w 3305191"/>
              <a:gd name="connsiteY2" fmla="*/ 1372206 h 3229859"/>
              <a:gd name="connsiteX3" fmla="*/ 2754508 w 3305191"/>
              <a:gd name="connsiteY3" fmla="*/ 1400961 h 3229859"/>
              <a:gd name="connsiteX4" fmla="*/ 2613140 w 3305191"/>
              <a:gd name="connsiteY4" fmla="*/ 1667481 h 3229859"/>
              <a:gd name="connsiteX5" fmla="*/ 2616707 w 3305191"/>
              <a:gd name="connsiteY5" fmla="*/ 2545613 h 3229859"/>
              <a:gd name="connsiteX6" fmla="*/ 1968614 w 3305191"/>
              <a:gd name="connsiteY6" fmla="*/ 2585350 h 3229859"/>
              <a:gd name="connsiteX7" fmla="*/ 1955915 w 3305191"/>
              <a:gd name="connsiteY7" fmla="*/ 2159606 h 3229859"/>
              <a:gd name="connsiteX8" fmla="*/ 2184515 w 3305191"/>
              <a:gd name="connsiteY8" fmla="*/ 2042131 h 3229859"/>
              <a:gd name="connsiteX9" fmla="*/ 1493952 w 3305191"/>
              <a:gd name="connsiteY9" fmla="*/ 853388 h 3229859"/>
              <a:gd name="connsiteX10" fmla="*/ 762114 w 3305191"/>
              <a:gd name="connsiteY10" fmla="*/ 535888 h 3229859"/>
              <a:gd name="connsiteX11" fmla="*/ 715979 w 3305191"/>
              <a:gd name="connsiteY11" fmla="*/ 0 h 3229859"/>
              <a:gd name="connsiteX12" fmla="*/ 0 w 3305191"/>
              <a:gd name="connsiteY12" fmla="*/ 74826 h 3229859"/>
              <a:gd name="connsiteX13" fmla="*/ 133464 w 3305191"/>
              <a:gd name="connsiteY13" fmla="*/ 1758263 h 3229859"/>
              <a:gd name="connsiteX14" fmla="*/ 1106602 w 3305191"/>
              <a:gd name="connsiteY14" fmla="*/ 1767788 h 3229859"/>
              <a:gd name="connsiteX15" fmla="*/ 1612424 w 3305191"/>
              <a:gd name="connsiteY15" fmla="*/ 2152994 h 3229859"/>
              <a:gd name="connsiteX16" fmla="*/ 1281227 w 3305191"/>
              <a:gd name="connsiteY16" fmla="*/ 2771088 h 3229859"/>
              <a:gd name="connsiteX17" fmla="*/ 1816214 w 3305191"/>
              <a:gd name="connsiteY17" fmla="*/ 3212413 h 3229859"/>
              <a:gd name="connsiteX18" fmla="*/ 2905241 w 3305191"/>
              <a:gd name="connsiteY18" fmla="*/ 3185131 h 3229859"/>
              <a:gd name="connsiteX19" fmla="*/ 3305191 w 3305191"/>
              <a:gd name="connsiteY19" fmla="*/ 2858712 h 3229859"/>
              <a:gd name="connsiteX0" fmla="*/ 3305191 w 3305191"/>
              <a:gd name="connsiteY0" fmla="*/ 2858712 h 3212413"/>
              <a:gd name="connsiteX1" fmla="*/ 3268973 w 3305191"/>
              <a:gd name="connsiteY1" fmla="*/ 1693258 h 3212413"/>
              <a:gd name="connsiteX2" fmla="*/ 3029065 w 3305191"/>
              <a:gd name="connsiteY2" fmla="*/ 1372206 h 3212413"/>
              <a:gd name="connsiteX3" fmla="*/ 2754508 w 3305191"/>
              <a:gd name="connsiteY3" fmla="*/ 1400961 h 3212413"/>
              <a:gd name="connsiteX4" fmla="*/ 2613140 w 3305191"/>
              <a:gd name="connsiteY4" fmla="*/ 1667481 h 3212413"/>
              <a:gd name="connsiteX5" fmla="*/ 2616707 w 3305191"/>
              <a:gd name="connsiteY5" fmla="*/ 2545613 h 3212413"/>
              <a:gd name="connsiteX6" fmla="*/ 1968614 w 3305191"/>
              <a:gd name="connsiteY6" fmla="*/ 2585350 h 3212413"/>
              <a:gd name="connsiteX7" fmla="*/ 1955915 w 3305191"/>
              <a:gd name="connsiteY7" fmla="*/ 2159606 h 3212413"/>
              <a:gd name="connsiteX8" fmla="*/ 2184515 w 3305191"/>
              <a:gd name="connsiteY8" fmla="*/ 2042131 h 3212413"/>
              <a:gd name="connsiteX9" fmla="*/ 1493952 w 3305191"/>
              <a:gd name="connsiteY9" fmla="*/ 853388 h 3212413"/>
              <a:gd name="connsiteX10" fmla="*/ 762114 w 3305191"/>
              <a:gd name="connsiteY10" fmla="*/ 535888 h 3212413"/>
              <a:gd name="connsiteX11" fmla="*/ 715979 w 3305191"/>
              <a:gd name="connsiteY11" fmla="*/ 0 h 3212413"/>
              <a:gd name="connsiteX12" fmla="*/ 0 w 3305191"/>
              <a:gd name="connsiteY12" fmla="*/ 74826 h 3212413"/>
              <a:gd name="connsiteX13" fmla="*/ 133464 w 3305191"/>
              <a:gd name="connsiteY13" fmla="*/ 1758263 h 3212413"/>
              <a:gd name="connsiteX14" fmla="*/ 1106602 w 3305191"/>
              <a:gd name="connsiteY14" fmla="*/ 1767788 h 3212413"/>
              <a:gd name="connsiteX15" fmla="*/ 1612424 w 3305191"/>
              <a:gd name="connsiteY15" fmla="*/ 2152994 h 3212413"/>
              <a:gd name="connsiteX16" fmla="*/ 1281227 w 3305191"/>
              <a:gd name="connsiteY16" fmla="*/ 2771088 h 3212413"/>
              <a:gd name="connsiteX17" fmla="*/ 1816214 w 3305191"/>
              <a:gd name="connsiteY17" fmla="*/ 3212413 h 3212413"/>
              <a:gd name="connsiteX18" fmla="*/ 2905241 w 3305191"/>
              <a:gd name="connsiteY18" fmla="*/ 3185131 h 3212413"/>
              <a:gd name="connsiteX19" fmla="*/ 3305191 w 3305191"/>
              <a:gd name="connsiteY19" fmla="*/ 2858712 h 3212413"/>
              <a:gd name="connsiteX0" fmla="*/ 3305191 w 3305191"/>
              <a:gd name="connsiteY0" fmla="*/ 2858712 h 3212413"/>
              <a:gd name="connsiteX1" fmla="*/ 3268973 w 3305191"/>
              <a:gd name="connsiteY1" fmla="*/ 1693258 h 3212413"/>
              <a:gd name="connsiteX2" fmla="*/ 3029065 w 3305191"/>
              <a:gd name="connsiteY2" fmla="*/ 1372206 h 3212413"/>
              <a:gd name="connsiteX3" fmla="*/ 2754508 w 3305191"/>
              <a:gd name="connsiteY3" fmla="*/ 1400961 h 3212413"/>
              <a:gd name="connsiteX4" fmla="*/ 2613140 w 3305191"/>
              <a:gd name="connsiteY4" fmla="*/ 1667481 h 3212413"/>
              <a:gd name="connsiteX5" fmla="*/ 2616707 w 3305191"/>
              <a:gd name="connsiteY5" fmla="*/ 2545613 h 3212413"/>
              <a:gd name="connsiteX6" fmla="*/ 1968614 w 3305191"/>
              <a:gd name="connsiteY6" fmla="*/ 2585350 h 3212413"/>
              <a:gd name="connsiteX7" fmla="*/ 1955915 w 3305191"/>
              <a:gd name="connsiteY7" fmla="*/ 2159606 h 3212413"/>
              <a:gd name="connsiteX8" fmla="*/ 2184515 w 3305191"/>
              <a:gd name="connsiteY8" fmla="*/ 2042131 h 3212413"/>
              <a:gd name="connsiteX9" fmla="*/ 1493952 w 3305191"/>
              <a:gd name="connsiteY9" fmla="*/ 853388 h 3212413"/>
              <a:gd name="connsiteX10" fmla="*/ 762114 w 3305191"/>
              <a:gd name="connsiteY10" fmla="*/ 535888 h 3212413"/>
              <a:gd name="connsiteX11" fmla="*/ 715979 w 3305191"/>
              <a:gd name="connsiteY11" fmla="*/ 0 h 3212413"/>
              <a:gd name="connsiteX12" fmla="*/ 0 w 3305191"/>
              <a:gd name="connsiteY12" fmla="*/ 74826 h 3212413"/>
              <a:gd name="connsiteX13" fmla="*/ 133464 w 3305191"/>
              <a:gd name="connsiteY13" fmla="*/ 1758263 h 3212413"/>
              <a:gd name="connsiteX14" fmla="*/ 1106602 w 3305191"/>
              <a:gd name="connsiteY14" fmla="*/ 1767788 h 3212413"/>
              <a:gd name="connsiteX15" fmla="*/ 1612424 w 3305191"/>
              <a:gd name="connsiteY15" fmla="*/ 2152994 h 3212413"/>
              <a:gd name="connsiteX16" fmla="*/ 1281227 w 3305191"/>
              <a:gd name="connsiteY16" fmla="*/ 2771088 h 3212413"/>
              <a:gd name="connsiteX17" fmla="*/ 1816214 w 3305191"/>
              <a:gd name="connsiteY17" fmla="*/ 3212413 h 3212413"/>
              <a:gd name="connsiteX18" fmla="*/ 2905241 w 3305191"/>
              <a:gd name="connsiteY18" fmla="*/ 3185131 h 3212413"/>
              <a:gd name="connsiteX19" fmla="*/ 3305191 w 3305191"/>
              <a:gd name="connsiteY19" fmla="*/ 2858712 h 3212413"/>
              <a:gd name="connsiteX0" fmla="*/ 3305191 w 3305191"/>
              <a:gd name="connsiteY0" fmla="*/ 2858712 h 3188446"/>
              <a:gd name="connsiteX1" fmla="*/ 3268973 w 3305191"/>
              <a:gd name="connsiteY1" fmla="*/ 1693258 h 3188446"/>
              <a:gd name="connsiteX2" fmla="*/ 3029065 w 3305191"/>
              <a:gd name="connsiteY2" fmla="*/ 1372206 h 3188446"/>
              <a:gd name="connsiteX3" fmla="*/ 2754508 w 3305191"/>
              <a:gd name="connsiteY3" fmla="*/ 1400961 h 3188446"/>
              <a:gd name="connsiteX4" fmla="*/ 2613140 w 3305191"/>
              <a:gd name="connsiteY4" fmla="*/ 1667481 h 3188446"/>
              <a:gd name="connsiteX5" fmla="*/ 2616707 w 3305191"/>
              <a:gd name="connsiteY5" fmla="*/ 2545613 h 3188446"/>
              <a:gd name="connsiteX6" fmla="*/ 1968614 w 3305191"/>
              <a:gd name="connsiteY6" fmla="*/ 2585350 h 3188446"/>
              <a:gd name="connsiteX7" fmla="*/ 1955915 w 3305191"/>
              <a:gd name="connsiteY7" fmla="*/ 2159606 h 3188446"/>
              <a:gd name="connsiteX8" fmla="*/ 2184515 w 3305191"/>
              <a:gd name="connsiteY8" fmla="*/ 2042131 h 3188446"/>
              <a:gd name="connsiteX9" fmla="*/ 1493952 w 3305191"/>
              <a:gd name="connsiteY9" fmla="*/ 853388 h 3188446"/>
              <a:gd name="connsiteX10" fmla="*/ 762114 w 3305191"/>
              <a:gd name="connsiteY10" fmla="*/ 535888 h 3188446"/>
              <a:gd name="connsiteX11" fmla="*/ 715979 w 3305191"/>
              <a:gd name="connsiteY11" fmla="*/ 0 h 3188446"/>
              <a:gd name="connsiteX12" fmla="*/ 0 w 3305191"/>
              <a:gd name="connsiteY12" fmla="*/ 74826 h 3188446"/>
              <a:gd name="connsiteX13" fmla="*/ 133464 w 3305191"/>
              <a:gd name="connsiteY13" fmla="*/ 1758263 h 3188446"/>
              <a:gd name="connsiteX14" fmla="*/ 1106602 w 3305191"/>
              <a:gd name="connsiteY14" fmla="*/ 1767788 h 3188446"/>
              <a:gd name="connsiteX15" fmla="*/ 1612424 w 3305191"/>
              <a:gd name="connsiteY15" fmla="*/ 2152994 h 3188446"/>
              <a:gd name="connsiteX16" fmla="*/ 1281227 w 3305191"/>
              <a:gd name="connsiteY16" fmla="*/ 2771088 h 3188446"/>
              <a:gd name="connsiteX17" fmla="*/ 1809864 w 3305191"/>
              <a:gd name="connsiteY17" fmla="*/ 3142563 h 3188446"/>
              <a:gd name="connsiteX18" fmla="*/ 2905241 w 3305191"/>
              <a:gd name="connsiteY18" fmla="*/ 3185131 h 3188446"/>
              <a:gd name="connsiteX19" fmla="*/ 3305191 w 3305191"/>
              <a:gd name="connsiteY19" fmla="*/ 2858712 h 3188446"/>
              <a:gd name="connsiteX0" fmla="*/ 3305191 w 3305191"/>
              <a:gd name="connsiteY0" fmla="*/ 2858712 h 3185923"/>
              <a:gd name="connsiteX1" fmla="*/ 3268973 w 3305191"/>
              <a:gd name="connsiteY1" fmla="*/ 1693258 h 3185923"/>
              <a:gd name="connsiteX2" fmla="*/ 3029065 w 3305191"/>
              <a:gd name="connsiteY2" fmla="*/ 1372206 h 3185923"/>
              <a:gd name="connsiteX3" fmla="*/ 2754508 w 3305191"/>
              <a:gd name="connsiteY3" fmla="*/ 1400961 h 3185923"/>
              <a:gd name="connsiteX4" fmla="*/ 2613140 w 3305191"/>
              <a:gd name="connsiteY4" fmla="*/ 1667481 h 3185923"/>
              <a:gd name="connsiteX5" fmla="*/ 2616707 w 3305191"/>
              <a:gd name="connsiteY5" fmla="*/ 2545613 h 3185923"/>
              <a:gd name="connsiteX6" fmla="*/ 1968614 w 3305191"/>
              <a:gd name="connsiteY6" fmla="*/ 2585350 h 3185923"/>
              <a:gd name="connsiteX7" fmla="*/ 1955915 w 3305191"/>
              <a:gd name="connsiteY7" fmla="*/ 2159606 h 3185923"/>
              <a:gd name="connsiteX8" fmla="*/ 2184515 w 3305191"/>
              <a:gd name="connsiteY8" fmla="*/ 2042131 h 3185923"/>
              <a:gd name="connsiteX9" fmla="*/ 1493952 w 3305191"/>
              <a:gd name="connsiteY9" fmla="*/ 853388 h 3185923"/>
              <a:gd name="connsiteX10" fmla="*/ 762114 w 3305191"/>
              <a:gd name="connsiteY10" fmla="*/ 535888 h 3185923"/>
              <a:gd name="connsiteX11" fmla="*/ 715979 w 3305191"/>
              <a:gd name="connsiteY11" fmla="*/ 0 h 3185923"/>
              <a:gd name="connsiteX12" fmla="*/ 0 w 3305191"/>
              <a:gd name="connsiteY12" fmla="*/ 74826 h 3185923"/>
              <a:gd name="connsiteX13" fmla="*/ 133464 w 3305191"/>
              <a:gd name="connsiteY13" fmla="*/ 1758263 h 3185923"/>
              <a:gd name="connsiteX14" fmla="*/ 1106602 w 3305191"/>
              <a:gd name="connsiteY14" fmla="*/ 1767788 h 3185923"/>
              <a:gd name="connsiteX15" fmla="*/ 1612424 w 3305191"/>
              <a:gd name="connsiteY15" fmla="*/ 2152994 h 3185923"/>
              <a:gd name="connsiteX16" fmla="*/ 1281227 w 3305191"/>
              <a:gd name="connsiteY16" fmla="*/ 2771088 h 3185923"/>
              <a:gd name="connsiteX17" fmla="*/ 1809864 w 3305191"/>
              <a:gd name="connsiteY17" fmla="*/ 3142563 h 3185923"/>
              <a:gd name="connsiteX18" fmla="*/ 2905241 w 3305191"/>
              <a:gd name="connsiteY18" fmla="*/ 3185131 h 3185923"/>
              <a:gd name="connsiteX19" fmla="*/ 3305191 w 3305191"/>
              <a:gd name="connsiteY19" fmla="*/ 2858712 h 3185923"/>
              <a:gd name="connsiteX0" fmla="*/ 3305191 w 3305191"/>
              <a:gd name="connsiteY0" fmla="*/ 2858712 h 3212413"/>
              <a:gd name="connsiteX1" fmla="*/ 3268973 w 3305191"/>
              <a:gd name="connsiteY1" fmla="*/ 1693258 h 3212413"/>
              <a:gd name="connsiteX2" fmla="*/ 3029065 w 3305191"/>
              <a:gd name="connsiteY2" fmla="*/ 1372206 h 3212413"/>
              <a:gd name="connsiteX3" fmla="*/ 2754508 w 3305191"/>
              <a:gd name="connsiteY3" fmla="*/ 1400961 h 3212413"/>
              <a:gd name="connsiteX4" fmla="*/ 2613140 w 3305191"/>
              <a:gd name="connsiteY4" fmla="*/ 1667481 h 3212413"/>
              <a:gd name="connsiteX5" fmla="*/ 2616707 w 3305191"/>
              <a:gd name="connsiteY5" fmla="*/ 2545613 h 3212413"/>
              <a:gd name="connsiteX6" fmla="*/ 1968614 w 3305191"/>
              <a:gd name="connsiteY6" fmla="*/ 2585350 h 3212413"/>
              <a:gd name="connsiteX7" fmla="*/ 1955915 w 3305191"/>
              <a:gd name="connsiteY7" fmla="*/ 2159606 h 3212413"/>
              <a:gd name="connsiteX8" fmla="*/ 2184515 w 3305191"/>
              <a:gd name="connsiteY8" fmla="*/ 2042131 h 3212413"/>
              <a:gd name="connsiteX9" fmla="*/ 1493952 w 3305191"/>
              <a:gd name="connsiteY9" fmla="*/ 853388 h 3212413"/>
              <a:gd name="connsiteX10" fmla="*/ 762114 w 3305191"/>
              <a:gd name="connsiteY10" fmla="*/ 535888 h 3212413"/>
              <a:gd name="connsiteX11" fmla="*/ 715979 w 3305191"/>
              <a:gd name="connsiteY11" fmla="*/ 0 h 3212413"/>
              <a:gd name="connsiteX12" fmla="*/ 0 w 3305191"/>
              <a:gd name="connsiteY12" fmla="*/ 74826 h 3212413"/>
              <a:gd name="connsiteX13" fmla="*/ 133464 w 3305191"/>
              <a:gd name="connsiteY13" fmla="*/ 1758263 h 3212413"/>
              <a:gd name="connsiteX14" fmla="*/ 1106602 w 3305191"/>
              <a:gd name="connsiteY14" fmla="*/ 1767788 h 3212413"/>
              <a:gd name="connsiteX15" fmla="*/ 1612424 w 3305191"/>
              <a:gd name="connsiteY15" fmla="*/ 2152994 h 3212413"/>
              <a:gd name="connsiteX16" fmla="*/ 1281227 w 3305191"/>
              <a:gd name="connsiteY16" fmla="*/ 2771088 h 3212413"/>
              <a:gd name="connsiteX17" fmla="*/ 1793989 w 3305191"/>
              <a:gd name="connsiteY17" fmla="*/ 3212413 h 3212413"/>
              <a:gd name="connsiteX18" fmla="*/ 2905241 w 3305191"/>
              <a:gd name="connsiteY18" fmla="*/ 3185131 h 3212413"/>
              <a:gd name="connsiteX19" fmla="*/ 3305191 w 3305191"/>
              <a:gd name="connsiteY19" fmla="*/ 2858712 h 32124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68614 w 3305191"/>
              <a:gd name="connsiteY6" fmla="*/ 2585350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68614 w 3305191"/>
              <a:gd name="connsiteY6" fmla="*/ 2585350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68614 w 3305191"/>
              <a:gd name="connsiteY6" fmla="*/ 2585350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40039 w 3305191"/>
              <a:gd name="connsiteY6" fmla="*/ 2580587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40039 w 3305191"/>
              <a:gd name="connsiteY6" fmla="*/ 2580587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40039 w 3305191"/>
              <a:gd name="connsiteY6" fmla="*/ 2580587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40039 w 3305191"/>
              <a:gd name="connsiteY6" fmla="*/ 2580587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28133 w 3305191"/>
              <a:gd name="connsiteY6" fmla="*/ 2578205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37658 w 3305191"/>
              <a:gd name="connsiteY6" fmla="*/ 2580586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37658 w 3305191"/>
              <a:gd name="connsiteY6" fmla="*/ 2580586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1937658 w 3305191"/>
              <a:gd name="connsiteY6" fmla="*/ 2580586 h 3199713"/>
              <a:gd name="connsiteX7" fmla="*/ 1955915 w 3305191"/>
              <a:gd name="connsiteY7" fmla="*/ 2159606 h 3199713"/>
              <a:gd name="connsiteX8" fmla="*/ 2184515 w 3305191"/>
              <a:gd name="connsiteY8" fmla="*/ 2042131 h 3199713"/>
              <a:gd name="connsiteX9" fmla="*/ 1493952 w 3305191"/>
              <a:gd name="connsiteY9" fmla="*/ 853388 h 3199713"/>
              <a:gd name="connsiteX10" fmla="*/ 762114 w 3305191"/>
              <a:gd name="connsiteY10" fmla="*/ 535888 h 3199713"/>
              <a:gd name="connsiteX11" fmla="*/ 715979 w 3305191"/>
              <a:gd name="connsiteY11" fmla="*/ 0 h 3199713"/>
              <a:gd name="connsiteX12" fmla="*/ 0 w 3305191"/>
              <a:gd name="connsiteY12" fmla="*/ 74826 h 3199713"/>
              <a:gd name="connsiteX13" fmla="*/ 133464 w 3305191"/>
              <a:gd name="connsiteY13" fmla="*/ 1758263 h 3199713"/>
              <a:gd name="connsiteX14" fmla="*/ 1106602 w 3305191"/>
              <a:gd name="connsiteY14" fmla="*/ 1767788 h 3199713"/>
              <a:gd name="connsiteX15" fmla="*/ 1612424 w 3305191"/>
              <a:gd name="connsiteY15" fmla="*/ 2152994 h 3199713"/>
              <a:gd name="connsiteX16" fmla="*/ 1281227 w 3305191"/>
              <a:gd name="connsiteY16" fmla="*/ 2771088 h 3199713"/>
              <a:gd name="connsiteX17" fmla="*/ 1793989 w 3305191"/>
              <a:gd name="connsiteY17" fmla="*/ 3199713 h 3199713"/>
              <a:gd name="connsiteX18" fmla="*/ 2905241 w 3305191"/>
              <a:gd name="connsiteY18" fmla="*/ 3185131 h 3199713"/>
              <a:gd name="connsiteX19" fmla="*/ 3305191 w 3305191"/>
              <a:gd name="connsiteY19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2514716 w 3305191"/>
              <a:gd name="connsiteY6" fmla="*/ 2554895 h 3199713"/>
              <a:gd name="connsiteX7" fmla="*/ 1937658 w 3305191"/>
              <a:gd name="connsiteY7" fmla="*/ 2580586 h 3199713"/>
              <a:gd name="connsiteX8" fmla="*/ 1955915 w 3305191"/>
              <a:gd name="connsiteY8" fmla="*/ 2159606 h 3199713"/>
              <a:gd name="connsiteX9" fmla="*/ 2184515 w 3305191"/>
              <a:gd name="connsiteY9" fmla="*/ 2042131 h 3199713"/>
              <a:gd name="connsiteX10" fmla="*/ 1493952 w 3305191"/>
              <a:gd name="connsiteY10" fmla="*/ 853388 h 3199713"/>
              <a:gd name="connsiteX11" fmla="*/ 762114 w 3305191"/>
              <a:gd name="connsiteY11" fmla="*/ 535888 h 3199713"/>
              <a:gd name="connsiteX12" fmla="*/ 715979 w 3305191"/>
              <a:gd name="connsiteY12" fmla="*/ 0 h 3199713"/>
              <a:gd name="connsiteX13" fmla="*/ 0 w 3305191"/>
              <a:gd name="connsiteY13" fmla="*/ 74826 h 3199713"/>
              <a:gd name="connsiteX14" fmla="*/ 133464 w 3305191"/>
              <a:gd name="connsiteY14" fmla="*/ 1758263 h 3199713"/>
              <a:gd name="connsiteX15" fmla="*/ 1106602 w 3305191"/>
              <a:gd name="connsiteY15" fmla="*/ 1767788 h 3199713"/>
              <a:gd name="connsiteX16" fmla="*/ 1612424 w 3305191"/>
              <a:gd name="connsiteY16" fmla="*/ 2152994 h 3199713"/>
              <a:gd name="connsiteX17" fmla="*/ 1281227 w 3305191"/>
              <a:gd name="connsiteY17" fmla="*/ 2771088 h 3199713"/>
              <a:gd name="connsiteX18" fmla="*/ 1793989 w 3305191"/>
              <a:gd name="connsiteY18" fmla="*/ 3199713 h 3199713"/>
              <a:gd name="connsiteX19" fmla="*/ 2905241 w 3305191"/>
              <a:gd name="connsiteY19" fmla="*/ 3185131 h 3199713"/>
              <a:gd name="connsiteX20" fmla="*/ 3305191 w 3305191"/>
              <a:gd name="connsiteY20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16707 w 3305191"/>
              <a:gd name="connsiteY5" fmla="*/ 2545613 h 3199713"/>
              <a:gd name="connsiteX6" fmla="*/ 2695691 w 3305191"/>
              <a:gd name="connsiteY6" fmla="*/ 2702532 h 3199713"/>
              <a:gd name="connsiteX7" fmla="*/ 1937658 w 3305191"/>
              <a:gd name="connsiteY7" fmla="*/ 2580586 h 3199713"/>
              <a:gd name="connsiteX8" fmla="*/ 1955915 w 3305191"/>
              <a:gd name="connsiteY8" fmla="*/ 2159606 h 3199713"/>
              <a:gd name="connsiteX9" fmla="*/ 2184515 w 3305191"/>
              <a:gd name="connsiteY9" fmla="*/ 2042131 h 3199713"/>
              <a:gd name="connsiteX10" fmla="*/ 1493952 w 3305191"/>
              <a:gd name="connsiteY10" fmla="*/ 853388 h 3199713"/>
              <a:gd name="connsiteX11" fmla="*/ 762114 w 3305191"/>
              <a:gd name="connsiteY11" fmla="*/ 535888 h 3199713"/>
              <a:gd name="connsiteX12" fmla="*/ 715979 w 3305191"/>
              <a:gd name="connsiteY12" fmla="*/ 0 h 3199713"/>
              <a:gd name="connsiteX13" fmla="*/ 0 w 3305191"/>
              <a:gd name="connsiteY13" fmla="*/ 74826 h 3199713"/>
              <a:gd name="connsiteX14" fmla="*/ 133464 w 3305191"/>
              <a:gd name="connsiteY14" fmla="*/ 1758263 h 3199713"/>
              <a:gd name="connsiteX15" fmla="*/ 1106602 w 3305191"/>
              <a:gd name="connsiteY15" fmla="*/ 1767788 h 3199713"/>
              <a:gd name="connsiteX16" fmla="*/ 1612424 w 3305191"/>
              <a:gd name="connsiteY16" fmla="*/ 2152994 h 3199713"/>
              <a:gd name="connsiteX17" fmla="*/ 1281227 w 3305191"/>
              <a:gd name="connsiteY17" fmla="*/ 2771088 h 3199713"/>
              <a:gd name="connsiteX18" fmla="*/ 1793989 w 3305191"/>
              <a:gd name="connsiteY18" fmla="*/ 3199713 h 3199713"/>
              <a:gd name="connsiteX19" fmla="*/ 2905241 w 3305191"/>
              <a:gd name="connsiteY19" fmla="*/ 3185131 h 3199713"/>
              <a:gd name="connsiteX20" fmla="*/ 3305191 w 3305191"/>
              <a:gd name="connsiteY20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33376 w 3305191"/>
              <a:gd name="connsiteY5" fmla="*/ 2543232 h 3199713"/>
              <a:gd name="connsiteX6" fmla="*/ 2695691 w 3305191"/>
              <a:gd name="connsiteY6" fmla="*/ 2702532 h 3199713"/>
              <a:gd name="connsiteX7" fmla="*/ 1937658 w 3305191"/>
              <a:gd name="connsiteY7" fmla="*/ 2580586 h 3199713"/>
              <a:gd name="connsiteX8" fmla="*/ 1955915 w 3305191"/>
              <a:gd name="connsiteY8" fmla="*/ 2159606 h 3199713"/>
              <a:gd name="connsiteX9" fmla="*/ 2184515 w 3305191"/>
              <a:gd name="connsiteY9" fmla="*/ 2042131 h 3199713"/>
              <a:gd name="connsiteX10" fmla="*/ 1493952 w 3305191"/>
              <a:gd name="connsiteY10" fmla="*/ 853388 h 3199713"/>
              <a:gd name="connsiteX11" fmla="*/ 762114 w 3305191"/>
              <a:gd name="connsiteY11" fmla="*/ 535888 h 3199713"/>
              <a:gd name="connsiteX12" fmla="*/ 715979 w 3305191"/>
              <a:gd name="connsiteY12" fmla="*/ 0 h 3199713"/>
              <a:gd name="connsiteX13" fmla="*/ 0 w 3305191"/>
              <a:gd name="connsiteY13" fmla="*/ 74826 h 3199713"/>
              <a:gd name="connsiteX14" fmla="*/ 133464 w 3305191"/>
              <a:gd name="connsiteY14" fmla="*/ 1758263 h 3199713"/>
              <a:gd name="connsiteX15" fmla="*/ 1106602 w 3305191"/>
              <a:gd name="connsiteY15" fmla="*/ 1767788 h 3199713"/>
              <a:gd name="connsiteX16" fmla="*/ 1612424 w 3305191"/>
              <a:gd name="connsiteY16" fmla="*/ 2152994 h 3199713"/>
              <a:gd name="connsiteX17" fmla="*/ 1281227 w 3305191"/>
              <a:gd name="connsiteY17" fmla="*/ 2771088 h 3199713"/>
              <a:gd name="connsiteX18" fmla="*/ 1793989 w 3305191"/>
              <a:gd name="connsiteY18" fmla="*/ 3199713 h 3199713"/>
              <a:gd name="connsiteX19" fmla="*/ 2905241 w 3305191"/>
              <a:gd name="connsiteY19" fmla="*/ 3185131 h 3199713"/>
              <a:gd name="connsiteX20" fmla="*/ 3305191 w 3305191"/>
              <a:gd name="connsiteY20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33376 w 3305191"/>
              <a:gd name="connsiteY5" fmla="*/ 2543232 h 3199713"/>
              <a:gd name="connsiteX6" fmla="*/ 2695691 w 3305191"/>
              <a:gd name="connsiteY6" fmla="*/ 2702532 h 3199713"/>
              <a:gd name="connsiteX7" fmla="*/ 2383747 w 3305191"/>
              <a:gd name="connsiteY7" fmla="*/ 2657288 h 3199713"/>
              <a:gd name="connsiteX8" fmla="*/ 1937658 w 3305191"/>
              <a:gd name="connsiteY8" fmla="*/ 2580586 h 3199713"/>
              <a:gd name="connsiteX9" fmla="*/ 1955915 w 3305191"/>
              <a:gd name="connsiteY9" fmla="*/ 2159606 h 3199713"/>
              <a:gd name="connsiteX10" fmla="*/ 2184515 w 3305191"/>
              <a:gd name="connsiteY10" fmla="*/ 2042131 h 3199713"/>
              <a:gd name="connsiteX11" fmla="*/ 1493952 w 3305191"/>
              <a:gd name="connsiteY11" fmla="*/ 853388 h 3199713"/>
              <a:gd name="connsiteX12" fmla="*/ 762114 w 3305191"/>
              <a:gd name="connsiteY12" fmla="*/ 535888 h 3199713"/>
              <a:gd name="connsiteX13" fmla="*/ 715979 w 3305191"/>
              <a:gd name="connsiteY13" fmla="*/ 0 h 3199713"/>
              <a:gd name="connsiteX14" fmla="*/ 0 w 3305191"/>
              <a:gd name="connsiteY14" fmla="*/ 74826 h 3199713"/>
              <a:gd name="connsiteX15" fmla="*/ 133464 w 3305191"/>
              <a:gd name="connsiteY15" fmla="*/ 1758263 h 3199713"/>
              <a:gd name="connsiteX16" fmla="*/ 1106602 w 3305191"/>
              <a:gd name="connsiteY16" fmla="*/ 1767788 h 3199713"/>
              <a:gd name="connsiteX17" fmla="*/ 1612424 w 3305191"/>
              <a:gd name="connsiteY17" fmla="*/ 2152994 h 3199713"/>
              <a:gd name="connsiteX18" fmla="*/ 1281227 w 3305191"/>
              <a:gd name="connsiteY18" fmla="*/ 2771088 h 3199713"/>
              <a:gd name="connsiteX19" fmla="*/ 1793989 w 3305191"/>
              <a:gd name="connsiteY19" fmla="*/ 3199713 h 3199713"/>
              <a:gd name="connsiteX20" fmla="*/ 2905241 w 3305191"/>
              <a:gd name="connsiteY20" fmla="*/ 3185131 h 3199713"/>
              <a:gd name="connsiteX21" fmla="*/ 3305191 w 3305191"/>
              <a:gd name="connsiteY21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33376 w 3305191"/>
              <a:gd name="connsiteY5" fmla="*/ 2543232 h 3199713"/>
              <a:gd name="connsiteX6" fmla="*/ 2695691 w 3305191"/>
              <a:gd name="connsiteY6" fmla="*/ 2702532 h 3199713"/>
              <a:gd name="connsiteX7" fmla="*/ 2400416 w 3305191"/>
              <a:gd name="connsiteY7" fmla="*/ 2566800 h 3199713"/>
              <a:gd name="connsiteX8" fmla="*/ 1937658 w 3305191"/>
              <a:gd name="connsiteY8" fmla="*/ 2580586 h 3199713"/>
              <a:gd name="connsiteX9" fmla="*/ 1955915 w 3305191"/>
              <a:gd name="connsiteY9" fmla="*/ 2159606 h 3199713"/>
              <a:gd name="connsiteX10" fmla="*/ 2184515 w 3305191"/>
              <a:gd name="connsiteY10" fmla="*/ 2042131 h 3199713"/>
              <a:gd name="connsiteX11" fmla="*/ 1493952 w 3305191"/>
              <a:gd name="connsiteY11" fmla="*/ 853388 h 3199713"/>
              <a:gd name="connsiteX12" fmla="*/ 762114 w 3305191"/>
              <a:gd name="connsiteY12" fmla="*/ 535888 h 3199713"/>
              <a:gd name="connsiteX13" fmla="*/ 715979 w 3305191"/>
              <a:gd name="connsiteY13" fmla="*/ 0 h 3199713"/>
              <a:gd name="connsiteX14" fmla="*/ 0 w 3305191"/>
              <a:gd name="connsiteY14" fmla="*/ 74826 h 3199713"/>
              <a:gd name="connsiteX15" fmla="*/ 133464 w 3305191"/>
              <a:gd name="connsiteY15" fmla="*/ 1758263 h 3199713"/>
              <a:gd name="connsiteX16" fmla="*/ 1106602 w 3305191"/>
              <a:gd name="connsiteY16" fmla="*/ 1767788 h 3199713"/>
              <a:gd name="connsiteX17" fmla="*/ 1612424 w 3305191"/>
              <a:gd name="connsiteY17" fmla="*/ 2152994 h 3199713"/>
              <a:gd name="connsiteX18" fmla="*/ 1281227 w 3305191"/>
              <a:gd name="connsiteY18" fmla="*/ 2771088 h 3199713"/>
              <a:gd name="connsiteX19" fmla="*/ 1793989 w 3305191"/>
              <a:gd name="connsiteY19" fmla="*/ 3199713 h 3199713"/>
              <a:gd name="connsiteX20" fmla="*/ 2905241 w 3305191"/>
              <a:gd name="connsiteY20" fmla="*/ 3185131 h 3199713"/>
              <a:gd name="connsiteX21" fmla="*/ 3305191 w 3305191"/>
              <a:gd name="connsiteY21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33376 w 3305191"/>
              <a:gd name="connsiteY5" fmla="*/ 2543232 h 3199713"/>
              <a:gd name="connsiteX6" fmla="*/ 2695691 w 3305191"/>
              <a:gd name="connsiteY6" fmla="*/ 2702532 h 3199713"/>
              <a:gd name="connsiteX7" fmla="*/ 2400416 w 3305191"/>
              <a:gd name="connsiteY7" fmla="*/ 2566800 h 3199713"/>
              <a:gd name="connsiteX8" fmla="*/ 1937658 w 3305191"/>
              <a:gd name="connsiteY8" fmla="*/ 2580586 h 3199713"/>
              <a:gd name="connsiteX9" fmla="*/ 1955915 w 3305191"/>
              <a:gd name="connsiteY9" fmla="*/ 2159606 h 3199713"/>
              <a:gd name="connsiteX10" fmla="*/ 2184515 w 3305191"/>
              <a:gd name="connsiteY10" fmla="*/ 2042131 h 3199713"/>
              <a:gd name="connsiteX11" fmla="*/ 1493952 w 3305191"/>
              <a:gd name="connsiteY11" fmla="*/ 853388 h 3199713"/>
              <a:gd name="connsiteX12" fmla="*/ 762114 w 3305191"/>
              <a:gd name="connsiteY12" fmla="*/ 535888 h 3199713"/>
              <a:gd name="connsiteX13" fmla="*/ 715979 w 3305191"/>
              <a:gd name="connsiteY13" fmla="*/ 0 h 3199713"/>
              <a:gd name="connsiteX14" fmla="*/ 0 w 3305191"/>
              <a:gd name="connsiteY14" fmla="*/ 74826 h 3199713"/>
              <a:gd name="connsiteX15" fmla="*/ 133464 w 3305191"/>
              <a:gd name="connsiteY15" fmla="*/ 1758263 h 3199713"/>
              <a:gd name="connsiteX16" fmla="*/ 1106602 w 3305191"/>
              <a:gd name="connsiteY16" fmla="*/ 1767788 h 3199713"/>
              <a:gd name="connsiteX17" fmla="*/ 1612424 w 3305191"/>
              <a:gd name="connsiteY17" fmla="*/ 2152994 h 3199713"/>
              <a:gd name="connsiteX18" fmla="*/ 1281227 w 3305191"/>
              <a:gd name="connsiteY18" fmla="*/ 2771088 h 3199713"/>
              <a:gd name="connsiteX19" fmla="*/ 1793989 w 3305191"/>
              <a:gd name="connsiteY19" fmla="*/ 3199713 h 3199713"/>
              <a:gd name="connsiteX20" fmla="*/ 2562341 w 3305191"/>
              <a:gd name="connsiteY20" fmla="*/ 3189894 h 3199713"/>
              <a:gd name="connsiteX21" fmla="*/ 3305191 w 3305191"/>
              <a:gd name="connsiteY21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33376 w 3305191"/>
              <a:gd name="connsiteY5" fmla="*/ 2543232 h 3199713"/>
              <a:gd name="connsiteX6" fmla="*/ 2695691 w 3305191"/>
              <a:gd name="connsiteY6" fmla="*/ 2702532 h 3199713"/>
              <a:gd name="connsiteX7" fmla="*/ 2400416 w 3305191"/>
              <a:gd name="connsiteY7" fmla="*/ 2566800 h 3199713"/>
              <a:gd name="connsiteX8" fmla="*/ 1937658 w 3305191"/>
              <a:gd name="connsiteY8" fmla="*/ 2580586 h 3199713"/>
              <a:gd name="connsiteX9" fmla="*/ 1955915 w 3305191"/>
              <a:gd name="connsiteY9" fmla="*/ 2159606 h 3199713"/>
              <a:gd name="connsiteX10" fmla="*/ 2184515 w 3305191"/>
              <a:gd name="connsiteY10" fmla="*/ 2042131 h 3199713"/>
              <a:gd name="connsiteX11" fmla="*/ 1493952 w 3305191"/>
              <a:gd name="connsiteY11" fmla="*/ 853388 h 3199713"/>
              <a:gd name="connsiteX12" fmla="*/ 762114 w 3305191"/>
              <a:gd name="connsiteY12" fmla="*/ 535888 h 3199713"/>
              <a:gd name="connsiteX13" fmla="*/ 715979 w 3305191"/>
              <a:gd name="connsiteY13" fmla="*/ 0 h 3199713"/>
              <a:gd name="connsiteX14" fmla="*/ 0 w 3305191"/>
              <a:gd name="connsiteY14" fmla="*/ 74826 h 3199713"/>
              <a:gd name="connsiteX15" fmla="*/ 133464 w 3305191"/>
              <a:gd name="connsiteY15" fmla="*/ 1758263 h 3199713"/>
              <a:gd name="connsiteX16" fmla="*/ 1106602 w 3305191"/>
              <a:gd name="connsiteY16" fmla="*/ 1767788 h 3199713"/>
              <a:gd name="connsiteX17" fmla="*/ 1612424 w 3305191"/>
              <a:gd name="connsiteY17" fmla="*/ 2152994 h 3199713"/>
              <a:gd name="connsiteX18" fmla="*/ 1281227 w 3305191"/>
              <a:gd name="connsiteY18" fmla="*/ 2771088 h 3199713"/>
              <a:gd name="connsiteX19" fmla="*/ 1793989 w 3305191"/>
              <a:gd name="connsiteY19" fmla="*/ 3199713 h 3199713"/>
              <a:gd name="connsiteX20" fmla="*/ 2562341 w 3305191"/>
              <a:gd name="connsiteY20" fmla="*/ 3189894 h 3199713"/>
              <a:gd name="connsiteX21" fmla="*/ 2902860 w 3305191"/>
              <a:gd name="connsiteY21" fmla="*/ 3033526 h 3199713"/>
              <a:gd name="connsiteX22" fmla="*/ 3305191 w 3305191"/>
              <a:gd name="connsiteY22" fmla="*/ 2858712 h 3199713"/>
              <a:gd name="connsiteX0" fmla="*/ 3305191 w 3305191"/>
              <a:gd name="connsiteY0" fmla="*/ 2858712 h 3199713"/>
              <a:gd name="connsiteX1" fmla="*/ 3268973 w 3305191"/>
              <a:gd name="connsiteY1" fmla="*/ 1693258 h 3199713"/>
              <a:gd name="connsiteX2" fmla="*/ 3029065 w 3305191"/>
              <a:gd name="connsiteY2" fmla="*/ 1372206 h 3199713"/>
              <a:gd name="connsiteX3" fmla="*/ 2754508 w 3305191"/>
              <a:gd name="connsiteY3" fmla="*/ 1400961 h 3199713"/>
              <a:gd name="connsiteX4" fmla="*/ 2613140 w 3305191"/>
              <a:gd name="connsiteY4" fmla="*/ 1667481 h 3199713"/>
              <a:gd name="connsiteX5" fmla="*/ 2633376 w 3305191"/>
              <a:gd name="connsiteY5" fmla="*/ 2543232 h 3199713"/>
              <a:gd name="connsiteX6" fmla="*/ 2695691 w 3305191"/>
              <a:gd name="connsiteY6" fmla="*/ 2702532 h 3199713"/>
              <a:gd name="connsiteX7" fmla="*/ 2400416 w 3305191"/>
              <a:gd name="connsiteY7" fmla="*/ 2566800 h 3199713"/>
              <a:gd name="connsiteX8" fmla="*/ 1937658 w 3305191"/>
              <a:gd name="connsiteY8" fmla="*/ 2580586 h 3199713"/>
              <a:gd name="connsiteX9" fmla="*/ 1955915 w 3305191"/>
              <a:gd name="connsiteY9" fmla="*/ 2159606 h 3199713"/>
              <a:gd name="connsiteX10" fmla="*/ 2184515 w 3305191"/>
              <a:gd name="connsiteY10" fmla="*/ 2042131 h 3199713"/>
              <a:gd name="connsiteX11" fmla="*/ 1493952 w 3305191"/>
              <a:gd name="connsiteY11" fmla="*/ 853388 h 3199713"/>
              <a:gd name="connsiteX12" fmla="*/ 762114 w 3305191"/>
              <a:gd name="connsiteY12" fmla="*/ 535888 h 3199713"/>
              <a:gd name="connsiteX13" fmla="*/ 715979 w 3305191"/>
              <a:gd name="connsiteY13" fmla="*/ 0 h 3199713"/>
              <a:gd name="connsiteX14" fmla="*/ 0 w 3305191"/>
              <a:gd name="connsiteY14" fmla="*/ 74826 h 3199713"/>
              <a:gd name="connsiteX15" fmla="*/ 133464 w 3305191"/>
              <a:gd name="connsiteY15" fmla="*/ 1758263 h 3199713"/>
              <a:gd name="connsiteX16" fmla="*/ 1106602 w 3305191"/>
              <a:gd name="connsiteY16" fmla="*/ 1767788 h 3199713"/>
              <a:gd name="connsiteX17" fmla="*/ 1612424 w 3305191"/>
              <a:gd name="connsiteY17" fmla="*/ 2152994 h 3199713"/>
              <a:gd name="connsiteX18" fmla="*/ 1281227 w 3305191"/>
              <a:gd name="connsiteY18" fmla="*/ 2771088 h 3199713"/>
              <a:gd name="connsiteX19" fmla="*/ 1793989 w 3305191"/>
              <a:gd name="connsiteY19" fmla="*/ 3199713 h 3199713"/>
              <a:gd name="connsiteX20" fmla="*/ 2562341 w 3305191"/>
              <a:gd name="connsiteY20" fmla="*/ 3189894 h 3199713"/>
              <a:gd name="connsiteX21" fmla="*/ 2702835 w 3305191"/>
              <a:gd name="connsiteY21" fmla="*/ 2776351 h 3199713"/>
              <a:gd name="connsiteX22" fmla="*/ 3305191 w 3305191"/>
              <a:gd name="connsiteY22" fmla="*/ 2858712 h 3199713"/>
              <a:gd name="connsiteX0" fmla="*/ 3300429 w 3300429"/>
              <a:gd name="connsiteY0" fmla="*/ 2599156 h 3199713"/>
              <a:gd name="connsiteX1" fmla="*/ 3268973 w 3300429"/>
              <a:gd name="connsiteY1" fmla="*/ 1693258 h 3199713"/>
              <a:gd name="connsiteX2" fmla="*/ 3029065 w 3300429"/>
              <a:gd name="connsiteY2" fmla="*/ 1372206 h 3199713"/>
              <a:gd name="connsiteX3" fmla="*/ 2754508 w 3300429"/>
              <a:gd name="connsiteY3" fmla="*/ 1400961 h 3199713"/>
              <a:gd name="connsiteX4" fmla="*/ 2613140 w 3300429"/>
              <a:gd name="connsiteY4" fmla="*/ 1667481 h 3199713"/>
              <a:gd name="connsiteX5" fmla="*/ 2633376 w 3300429"/>
              <a:gd name="connsiteY5" fmla="*/ 2543232 h 3199713"/>
              <a:gd name="connsiteX6" fmla="*/ 2695691 w 3300429"/>
              <a:gd name="connsiteY6" fmla="*/ 2702532 h 3199713"/>
              <a:gd name="connsiteX7" fmla="*/ 2400416 w 3300429"/>
              <a:gd name="connsiteY7" fmla="*/ 2566800 h 3199713"/>
              <a:gd name="connsiteX8" fmla="*/ 1937658 w 3300429"/>
              <a:gd name="connsiteY8" fmla="*/ 2580586 h 3199713"/>
              <a:gd name="connsiteX9" fmla="*/ 1955915 w 3300429"/>
              <a:gd name="connsiteY9" fmla="*/ 2159606 h 3199713"/>
              <a:gd name="connsiteX10" fmla="*/ 2184515 w 3300429"/>
              <a:gd name="connsiteY10" fmla="*/ 2042131 h 3199713"/>
              <a:gd name="connsiteX11" fmla="*/ 1493952 w 3300429"/>
              <a:gd name="connsiteY11" fmla="*/ 853388 h 3199713"/>
              <a:gd name="connsiteX12" fmla="*/ 762114 w 3300429"/>
              <a:gd name="connsiteY12" fmla="*/ 535888 h 3199713"/>
              <a:gd name="connsiteX13" fmla="*/ 715979 w 3300429"/>
              <a:gd name="connsiteY13" fmla="*/ 0 h 3199713"/>
              <a:gd name="connsiteX14" fmla="*/ 0 w 3300429"/>
              <a:gd name="connsiteY14" fmla="*/ 74826 h 3199713"/>
              <a:gd name="connsiteX15" fmla="*/ 133464 w 3300429"/>
              <a:gd name="connsiteY15" fmla="*/ 1758263 h 3199713"/>
              <a:gd name="connsiteX16" fmla="*/ 1106602 w 3300429"/>
              <a:gd name="connsiteY16" fmla="*/ 1767788 h 3199713"/>
              <a:gd name="connsiteX17" fmla="*/ 1612424 w 3300429"/>
              <a:gd name="connsiteY17" fmla="*/ 2152994 h 3199713"/>
              <a:gd name="connsiteX18" fmla="*/ 1281227 w 3300429"/>
              <a:gd name="connsiteY18" fmla="*/ 2771088 h 3199713"/>
              <a:gd name="connsiteX19" fmla="*/ 1793989 w 3300429"/>
              <a:gd name="connsiteY19" fmla="*/ 3199713 h 3199713"/>
              <a:gd name="connsiteX20" fmla="*/ 2562341 w 3300429"/>
              <a:gd name="connsiteY20" fmla="*/ 3189894 h 3199713"/>
              <a:gd name="connsiteX21" fmla="*/ 2702835 w 3300429"/>
              <a:gd name="connsiteY21" fmla="*/ 2776351 h 3199713"/>
              <a:gd name="connsiteX22" fmla="*/ 3300429 w 3300429"/>
              <a:gd name="connsiteY22" fmla="*/ 2599156 h 3199713"/>
              <a:gd name="connsiteX0" fmla="*/ 3300429 w 3300429"/>
              <a:gd name="connsiteY0" fmla="*/ 2599156 h 3199713"/>
              <a:gd name="connsiteX1" fmla="*/ 3268973 w 3300429"/>
              <a:gd name="connsiteY1" fmla="*/ 1693258 h 3199713"/>
              <a:gd name="connsiteX2" fmla="*/ 3029065 w 3300429"/>
              <a:gd name="connsiteY2" fmla="*/ 1372206 h 3199713"/>
              <a:gd name="connsiteX3" fmla="*/ 2754508 w 3300429"/>
              <a:gd name="connsiteY3" fmla="*/ 1400961 h 3199713"/>
              <a:gd name="connsiteX4" fmla="*/ 2613140 w 3300429"/>
              <a:gd name="connsiteY4" fmla="*/ 1667481 h 3199713"/>
              <a:gd name="connsiteX5" fmla="*/ 2633376 w 3300429"/>
              <a:gd name="connsiteY5" fmla="*/ 2543232 h 3199713"/>
              <a:gd name="connsiteX6" fmla="*/ 2695691 w 3300429"/>
              <a:gd name="connsiteY6" fmla="*/ 2702532 h 3199713"/>
              <a:gd name="connsiteX7" fmla="*/ 2400416 w 3300429"/>
              <a:gd name="connsiteY7" fmla="*/ 2566800 h 3199713"/>
              <a:gd name="connsiteX8" fmla="*/ 1937658 w 3300429"/>
              <a:gd name="connsiteY8" fmla="*/ 2580586 h 3199713"/>
              <a:gd name="connsiteX9" fmla="*/ 1955915 w 3300429"/>
              <a:gd name="connsiteY9" fmla="*/ 2159606 h 3199713"/>
              <a:gd name="connsiteX10" fmla="*/ 2184515 w 3300429"/>
              <a:gd name="connsiteY10" fmla="*/ 2042131 h 3199713"/>
              <a:gd name="connsiteX11" fmla="*/ 1493952 w 3300429"/>
              <a:gd name="connsiteY11" fmla="*/ 853388 h 3199713"/>
              <a:gd name="connsiteX12" fmla="*/ 762114 w 3300429"/>
              <a:gd name="connsiteY12" fmla="*/ 535888 h 3199713"/>
              <a:gd name="connsiteX13" fmla="*/ 715979 w 3300429"/>
              <a:gd name="connsiteY13" fmla="*/ 0 h 3199713"/>
              <a:gd name="connsiteX14" fmla="*/ 0 w 3300429"/>
              <a:gd name="connsiteY14" fmla="*/ 74826 h 3199713"/>
              <a:gd name="connsiteX15" fmla="*/ 133464 w 3300429"/>
              <a:gd name="connsiteY15" fmla="*/ 1758263 h 3199713"/>
              <a:gd name="connsiteX16" fmla="*/ 1106602 w 3300429"/>
              <a:gd name="connsiteY16" fmla="*/ 1767788 h 3199713"/>
              <a:gd name="connsiteX17" fmla="*/ 1612424 w 3300429"/>
              <a:gd name="connsiteY17" fmla="*/ 2152994 h 3199713"/>
              <a:gd name="connsiteX18" fmla="*/ 1281227 w 3300429"/>
              <a:gd name="connsiteY18" fmla="*/ 2771088 h 3199713"/>
              <a:gd name="connsiteX19" fmla="*/ 1793989 w 3300429"/>
              <a:gd name="connsiteY19" fmla="*/ 3199713 h 3199713"/>
              <a:gd name="connsiteX20" fmla="*/ 2562341 w 3300429"/>
              <a:gd name="connsiteY20" fmla="*/ 3189894 h 3199713"/>
              <a:gd name="connsiteX21" fmla="*/ 2509160 w 3300429"/>
              <a:gd name="connsiteY21" fmla="*/ 2947801 h 3199713"/>
              <a:gd name="connsiteX22" fmla="*/ 3300429 w 3300429"/>
              <a:gd name="connsiteY22" fmla="*/ 2599156 h 3199713"/>
              <a:gd name="connsiteX0" fmla="*/ 3300429 w 3300429"/>
              <a:gd name="connsiteY0" fmla="*/ 2599156 h 3199713"/>
              <a:gd name="connsiteX1" fmla="*/ 3268973 w 3300429"/>
              <a:gd name="connsiteY1" fmla="*/ 1693258 h 3199713"/>
              <a:gd name="connsiteX2" fmla="*/ 3029065 w 3300429"/>
              <a:gd name="connsiteY2" fmla="*/ 1372206 h 3199713"/>
              <a:gd name="connsiteX3" fmla="*/ 2754508 w 3300429"/>
              <a:gd name="connsiteY3" fmla="*/ 1400961 h 3199713"/>
              <a:gd name="connsiteX4" fmla="*/ 2613140 w 3300429"/>
              <a:gd name="connsiteY4" fmla="*/ 1667481 h 3199713"/>
              <a:gd name="connsiteX5" fmla="*/ 2633376 w 3300429"/>
              <a:gd name="connsiteY5" fmla="*/ 2543232 h 3199713"/>
              <a:gd name="connsiteX6" fmla="*/ 2695691 w 3300429"/>
              <a:gd name="connsiteY6" fmla="*/ 2702532 h 3199713"/>
              <a:gd name="connsiteX7" fmla="*/ 2400416 w 3300429"/>
              <a:gd name="connsiteY7" fmla="*/ 2566800 h 3199713"/>
              <a:gd name="connsiteX8" fmla="*/ 1937658 w 3300429"/>
              <a:gd name="connsiteY8" fmla="*/ 2580586 h 3199713"/>
              <a:gd name="connsiteX9" fmla="*/ 1955915 w 3300429"/>
              <a:gd name="connsiteY9" fmla="*/ 2159606 h 3199713"/>
              <a:gd name="connsiteX10" fmla="*/ 2184515 w 3300429"/>
              <a:gd name="connsiteY10" fmla="*/ 2042131 h 3199713"/>
              <a:gd name="connsiteX11" fmla="*/ 1493952 w 3300429"/>
              <a:gd name="connsiteY11" fmla="*/ 853388 h 3199713"/>
              <a:gd name="connsiteX12" fmla="*/ 762114 w 3300429"/>
              <a:gd name="connsiteY12" fmla="*/ 535888 h 3199713"/>
              <a:gd name="connsiteX13" fmla="*/ 715979 w 3300429"/>
              <a:gd name="connsiteY13" fmla="*/ 0 h 3199713"/>
              <a:gd name="connsiteX14" fmla="*/ 0 w 3300429"/>
              <a:gd name="connsiteY14" fmla="*/ 74826 h 3199713"/>
              <a:gd name="connsiteX15" fmla="*/ 133464 w 3300429"/>
              <a:gd name="connsiteY15" fmla="*/ 1758263 h 3199713"/>
              <a:gd name="connsiteX16" fmla="*/ 1106602 w 3300429"/>
              <a:gd name="connsiteY16" fmla="*/ 1767788 h 3199713"/>
              <a:gd name="connsiteX17" fmla="*/ 1612424 w 3300429"/>
              <a:gd name="connsiteY17" fmla="*/ 2152994 h 3199713"/>
              <a:gd name="connsiteX18" fmla="*/ 1281227 w 3300429"/>
              <a:gd name="connsiteY18" fmla="*/ 2771088 h 3199713"/>
              <a:gd name="connsiteX19" fmla="*/ 1793989 w 3300429"/>
              <a:gd name="connsiteY19" fmla="*/ 3199713 h 3199713"/>
              <a:gd name="connsiteX20" fmla="*/ 2502016 w 3300429"/>
              <a:gd name="connsiteY20" fmla="*/ 3196244 h 3199713"/>
              <a:gd name="connsiteX21" fmla="*/ 2509160 w 3300429"/>
              <a:gd name="connsiteY21" fmla="*/ 2947801 h 3199713"/>
              <a:gd name="connsiteX22" fmla="*/ 3300429 w 3300429"/>
              <a:gd name="connsiteY22" fmla="*/ 2599156 h 3199713"/>
              <a:gd name="connsiteX0" fmla="*/ 3300429 w 3300429"/>
              <a:gd name="connsiteY0" fmla="*/ 2599156 h 3199713"/>
              <a:gd name="connsiteX1" fmla="*/ 3268973 w 3300429"/>
              <a:gd name="connsiteY1" fmla="*/ 1693258 h 3199713"/>
              <a:gd name="connsiteX2" fmla="*/ 3029065 w 3300429"/>
              <a:gd name="connsiteY2" fmla="*/ 1372206 h 3199713"/>
              <a:gd name="connsiteX3" fmla="*/ 2754508 w 3300429"/>
              <a:gd name="connsiteY3" fmla="*/ 1400961 h 3199713"/>
              <a:gd name="connsiteX4" fmla="*/ 2613140 w 3300429"/>
              <a:gd name="connsiteY4" fmla="*/ 1667481 h 3199713"/>
              <a:gd name="connsiteX5" fmla="*/ 2633376 w 3300429"/>
              <a:gd name="connsiteY5" fmla="*/ 2543232 h 3199713"/>
              <a:gd name="connsiteX6" fmla="*/ 2695691 w 3300429"/>
              <a:gd name="connsiteY6" fmla="*/ 2702532 h 3199713"/>
              <a:gd name="connsiteX7" fmla="*/ 2400416 w 3300429"/>
              <a:gd name="connsiteY7" fmla="*/ 2566800 h 3199713"/>
              <a:gd name="connsiteX8" fmla="*/ 1937658 w 3300429"/>
              <a:gd name="connsiteY8" fmla="*/ 2580586 h 3199713"/>
              <a:gd name="connsiteX9" fmla="*/ 1955915 w 3300429"/>
              <a:gd name="connsiteY9" fmla="*/ 2159606 h 3199713"/>
              <a:gd name="connsiteX10" fmla="*/ 2184515 w 3300429"/>
              <a:gd name="connsiteY10" fmla="*/ 2042131 h 3199713"/>
              <a:gd name="connsiteX11" fmla="*/ 1493952 w 3300429"/>
              <a:gd name="connsiteY11" fmla="*/ 853388 h 3199713"/>
              <a:gd name="connsiteX12" fmla="*/ 762114 w 3300429"/>
              <a:gd name="connsiteY12" fmla="*/ 535888 h 3199713"/>
              <a:gd name="connsiteX13" fmla="*/ 715979 w 3300429"/>
              <a:gd name="connsiteY13" fmla="*/ 0 h 3199713"/>
              <a:gd name="connsiteX14" fmla="*/ 0 w 3300429"/>
              <a:gd name="connsiteY14" fmla="*/ 74826 h 3199713"/>
              <a:gd name="connsiteX15" fmla="*/ 133464 w 3300429"/>
              <a:gd name="connsiteY15" fmla="*/ 1758263 h 3199713"/>
              <a:gd name="connsiteX16" fmla="*/ 1106602 w 3300429"/>
              <a:gd name="connsiteY16" fmla="*/ 1767788 h 3199713"/>
              <a:gd name="connsiteX17" fmla="*/ 1612424 w 3300429"/>
              <a:gd name="connsiteY17" fmla="*/ 2152994 h 3199713"/>
              <a:gd name="connsiteX18" fmla="*/ 1281227 w 3300429"/>
              <a:gd name="connsiteY18" fmla="*/ 2771088 h 3199713"/>
              <a:gd name="connsiteX19" fmla="*/ 1793989 w 3300429"/>
              <a:gd name="connsiteY19" fmla="*/ 3199713 h 3199713"/>
              <a:gd name="connsiteX20" fmla="*/ 2502016 w 3300429"/>
              <a:gd name="connsiteY20" fmla="*/ 3196244 h 3199713"/>
              <a:gd name="connsiteX21" fmla="*/ 2509160 w 3300429"/>
              <a:gd name="connsiteY21" fmla="*/ 2947801 h 3199713"/>
              <a:gd name="connsiteX22" fmla="*/ 2971916 w 3300429"/>
              <a:gd name="connsiteY22" fmla="*/ 2743807 h 3199713"/>
              <a:gd name="connsiteX23" fmla="*/ 3300429 w 3300429"/>
              <a:gd name="connsiteY23" fmla="*/ 2599156 h 3199713"/>
              <a:gd name="connsiteX0" fmla="*/ 3300429 w 3300429"/>
              <a:gd name="connsiteY0" fmla="*/ 2773781 h 3199713"/>
              <a:gd name="connsiteX1" fmla="*/ 3268973 w 3300429"/>
              <a:gd name="connsiteY1" fmla="*/ 1693258 h 3199713"/>
              <a:gd name="connsiteX2" fmla="*/ 3029065 w 3300429"/>
              <a:gd name="connsiteY2" fmla="*/ 1372206 h 3199713"/>
              <a:gd name="connsiteX3" fmla="*/ 2754508 w 3300429"/>
              <a:gd name="connsiteY3" fmla="*/ 1400961 h 3199713"/>
              <a:gd name="connsiteX4" fmla="*/ 2613140 w 3300429"/>
              <a:gd name="connsiteY4" fmla="*/ 1667481 h 3199713"/>
              <a:gd name="connsiteX5" fmla="*/ 2633376 w 3300429"/>
              <a:gd name="connsiteY5" fmla="*/ 2543232 h 3199713"/>
              <a:gd name="connsiteX6" fmla="*/ 2695691 w 3300429"/>
              <a:gd name="connsiteY6" fmla="*/ 2702532 h 3199713"/>
              <a:gd name="connsiteX7" fmla="*/ 2400416 w 3300429"/>
              <a:gd name="connsiteY7" fmla="*/ 2566800 h 3199713"/>
              <a:gd name="connsiteX8" fmla="*/ 1937658 w 3300429"/>
              <a:gd name="connsiteY8" fmla="*/ 2580586 h 3199713"/>
              <a:gd name="connsiteX9" fmla="*/ 1955915 w 3300429"/>
              <a:gd name="connsiteY9" fmla="*/ 2159606 h 3199713"/>
              <a:gd name="connsiteX10" fmla="*/ 2184515 w 3300429"/>
              <a:gd name="connsiteY10" fmla="*/ 2042131 h 3199713"/>
              <a:gd name="connsiteX11" fmla="*/ 1493952 w 3300429"/>
              <a:gd name="connsiteY11" fmla="*/ 853388 h 3199713"/>
              <a:gd name="connsiteX12" fmla="*/ 762114 w 3300429"/>
              <a:gd name="connsiteY12" fmla="*/ 535888 h 3199713"/>
              <a:gd name="connsiteX13" fmla="*/ 715979 w 3300429"/>
              <a:gd name="connsiteY13" fmla="*/ 0 h 3199713"/>
              <a:gd name="connsiteX14" fmla="*/ 0 w 3300429"/>
              <a:gd name="connsiteY14" fmla="*/ 74826 h 3199713"/>
              <a:gd name="connsiteX15" fmla="*/ 133464 w 3300429"/>
              <a:gd name="connsiteY15" fmla="*/ 1758263 h 3199713"/>
              <a:gd name="connsiteX16" fmla="*/ 1106602 w 3300429"/>
              <a:gd name="connsiteY16" fmla="*/ 1767788 h 3199713"/>
              <a:gd name="connsiteX17" fmla="*/ 1612424 w 3300429"/>
              <a:gd name="connsiteY17" fmla="*/ 2152994 h 3199713"/>
              <a:gd name="connsiteX18" fmla="*/ 1281227 w 3300429"/>
              <a:gd name="connsiteY18" fmla="*/ 2771088 h 3199713"/>
              <a:gd name="connsiteX19" fmla="*/ 1793989 w 3300429"/>
              <a:gd name="connsiteY19" fmla="*/ 3199713 h 3199713"/>
              <a:gd name="connsiteX20" fmla="*/ 2502016 w 3300429"/>
              <a:gd name="connsiteY20" fmla="*/ 3196244 h 3199713"/>
              <a:gd name="connsiteX21" fmla="*/ 2509160 w 3300429"/>
              <a:gd name="connsiteY21" fmla="*/ 2947801 h 3199713"/>
              <a:gd name="connsiteX22" fmla="*/ 2971916 w 3300429"/>
              <a:gd name="connsiteY22" fmla="*/ 2743807 h 3199713"/>
              <a:gd name="connsiteX23" fmla="*/ 3300429 w 3300429"/>
              <a:gd name="connsiteY23" fmla="*/ 2773781 h 3199713"/>
              <a:gd name="connsiteX0" fmla="*/ 3300429 w 3300429"/>
              <a:gd name="connsiteY0" fmla="*/ 2773781 h 3199713"/>
              <a:gd name="connsiteX1" fmla="*/ 3268973 w 3300429"/>
              <a:gd name="connsiteY1" fmla="*/ 1693258 h 3199713"/>
              <a:gd name="connsiteX2" fmla="*/ 3029065 w 3300429"/>
              <a:gd name="connsiteY2" fmla="*/ 1372206 h 3199713"/>
              <a:gd name="connsiteX3" fmla="*/ 2754508 w 3300429"/>
              <a:gd name="connsiteY3" fmla="*/ 1400961 h 3199713"/>
              <a:gd name="connsiteX4" fmla="*/ 2613140 w 3300429"/>
              <a:gd name="connsiteY4" fmla="*/ 1667481 h 3199713"/>
              <a:gd name="connsiteX5" fmla="*/ 2633376 w 3300429"/>
              <a:gd name="connsiteY5" fmla="*/ 2543232 h 3199713"/>
              <a:gd name="connsiteX6" fmla="*/ 2695691 w 3300429"/>
              <a:gd name="connsiteY6" fmla="*/ 2702532 h 3199713"/>
              <a:gd name="connsiteX7" fmla="*/ 2400416 w 3300429"/>
              <a:gd name="connsiteY7" fmla="*/ 2566800 h 3199713"/>
              <a:gd name="connsiteX8" fmla="*/ 1937658 w 3300429"/>
              <a:gd name="connsiteY8" fmla="*/ 2580586 h 3199713"/>
              <a:gd name="connsiteX9" fmla="*/ 1955915 w 3300429"/>
              <a:gd name="connsiteY9" fmla="*/ 2159606 h 3199713"/>
              <a:gd name="connsiteX10" fmla="*/ 2184515 w 3300429"/>
              <a:gd name="connsiteY10" fmla="*/ 2042131 h 3199713"/>
              <a:gd name="connsiteX11" fmla="*/ 1493952 w 3300429"/>
              <a:gd name="connsiteY11" fmla="*/ 853388 h 3199713"/>
              <a:gd name="connsiteX12" fmla="*/ 762114 w 3300429"/>
              <a:gd name="connsiteY12" fmla="*/ 535888 h 3199713"/>
              <a:gd name="connsiteX13" fmla="*/ 715979 w 3300429"/>
              <a:gd name="connsiteY13" fmla="*/ 0 h 3199713"/>
              <a:gd name="connsiteX14" fmla="*/ 0 w 3300429"/>
              <a:gd name="connsiteY14" fmla="*/ 74826 h 3199713"/>
              <a:gd name="connsiteX15" fmla="*/ 133464 w 3300429"/>
              <a:gd name="connsiteY15" fmla="*/ 1758263 h 3199713"/>
              <a:gd name="connsiteX16" fmla="*/ 1106602 w 3300429"/>
              <a:gd name="connsiteY16" fmla="*/ 1767788 h 3199713"/>
              <a:gd name="connsiteX17" fmla="*/ 1612424 w 3300429"/>
              <a:gd name="connsiteY17" fmla="*/ 2152994 h 3199713"/>
              <a:gd name="connsiteX18" fmla="*/ 1281227 w 3300429"/>
              <a:gd name="connsiteY18" fmla="*/ 2771088 h 3199713"/>
              <a:gd name="connsiteX19" fmla="*/ 1793989 w 3300429"/>
              <a:gd name="connsiteY19" fmla="*/ 3199713 h 3199713"/>
              <a:gd name="connsiteX20" fmla="*/ 2502016 w 3300429"/>
              <a:gd name="connsiteY20" fmla="*/ 3196244 h 3199713"/>
              <a:gd name="connsiteX21" fmla="*/ 2509160 w 3300429"/>
              <a:gd name="connsiteY21" fmla="*/ 2947801 h 3199713"/>
              <a:gd name="connsiteX22" fmla="*/ 2943341 w 3300429"/>
              <a:gd name="connsiteY22" fmla="*/ 2769207 h 3199713"/>
              <a:gd name="connsiteX23" fmla="*/ 3300429 w 3300429"/>
              <a:gd name="connsiteY23" fmla="*/ 2773781 h 3199713"/>
              <a:gd name="connsiteX0" fmla="*/ 3300429 w 3300429"/>
              <a:gd name="connsiteY0" fmla="*/ 2773781 h 3199713"/>
              <a:gd name="connsiteX1" fmla="*/ 3268973 w 3300429"/>
              <a:gd name="connsiteY1" fmla="*/ 1693258 h 3199713"/>
              <a:gd name="connsiteX2" fmla="*/ 3029065 w 3300429"/>
              <a:gd name="connsiteY2" fmla="*/ 1372206 h 3199713"/>
              <a:gd name="connsiteX3" fmla="*/ 2754508 w 3300429"/>
              <a:gd name="connsiteY3" fmla="*/ 1400961 h 3199713"/>
              <a:gd name="connsiteX4" fmla="*/ 2613140 w 3300429"/>
              <a:gd name="connsiteY4" fmla="*/ 1667481 h 3199713"/>
              <a:gd name="connsiteX5" fmla="*/ 2633376 w 3300429"/>
              <a:gd name="connsiteY5" fmla="*/ 2543232 h 3199713"/>
              <a:gd name="connsiteX6" fmla="*/ 2695691 w 3300429"/>
              <a:gd name="connsiteY6" fmla="*/ 2702532 h 3199713"/>
              <a:gd name="connsiteX7" fmla="*/ 2400416 w 3300429"/>
              <a:gd name="connsiteY7" fmla="*/ 2566800 h 3199713"/>
              <a:gd name="connsiteX8" fmla="*/ 1937658 w 3300429"/>
              <a:gd name="connsiteY8" fmla="*/ 2580586 h 3199713"/>
              <a:gd name="connsiteX9" fmla="*/ 1955915 w 3300429"/>
              <a:gd name="connsiteY9" fmla="*/ 2159606 h 3199713"/>
              <a:gd name="connsiteX10" fmla="*/ 2184515 w 3300429"/>
              <a:gd name="connsiteY10" fmla="*/ 2042131 h 3199713"/>
              <a:gd name="connsiteX11" fmla="*/ 1493952 w 3300429"/>
              <a:gd name="connsiteY11" fmla="*/ 853388 h 3199713"/>
              <a:gd name="connsiteX12" fmla="*/ 762114 w 3300429"/>
              <a:gd name="connsiteY12" fmla="*/ 535888 h 3199713"/>
              <a:gd name="connsiteX13" fmla="*/ 715979 w 3300429"/>
              <a:gd name="connsiteY13" fmla="*/ 0 h 3199713"/>
              <a:gd name="connsiteX14" fmla="*/ 0 w 3300429"/>
              <a:gd name="connsiteY14" fmla="*/ 74826 h 3199713"/>
              <a:gd name="connsiteX15" fmla="*/ 133464 w 3300429"/>
              <a:gd name="connsiteY15" fmla="*/ 1758263 h 3199713"/>
              <a:gd name="connsiteX16" fmla="*/ 1106602 w 3300429"/>
              <a:gd name="connsiteY16" fmla="*/ 1767788 h 3199713"/>
              <a:gd name="connsiteX17" fmla="*/ 1612424 w 3300429"/>
              <a:gd name="connsiteY17" fmla="*/ 2152994 h 3199713"/>
              <a:gd name="connsiteX18" fmla="*/ 1281227 w 3300429"/>
              <a:gd name="connsiteY18" fmla="*/ 2771088 h 3199713"/>
              <a:gd name="connsiteX19" fmla="*/ 1793989 w 3300429"/>
              <a:gd name="connsiteY19" fmla="*/ 3199713 h 3199713"/>
              <a:gd name="connsiteX20" fmla="*/ 2502016 w 3300429"/>
              <a:gd name="connsiteY20" fmla="*/ 3196244 h 3199713"/>
              <a:gd name="connsiteX21" fmla="*/ 2509160 w 3300429"/>
              <a:gd name="connsiteY21" fmla="*/ 2947801 h 3199713"/>
              <a:gd name="connsiteX22" fmla="*/ 2933816 w 3300429"/>
              <a:gd name="connsiteY22" fmla="*/ 2772382 h 3199713"/>
              <a:gd name="connsiteX23" fmla="*/ 3300429 w 3300429"/>
              <a:gd name="connsiteY23" fmla="*/ 2773781 h 319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00429" h="3199713">
                <a:moveTo>
                  <a:pt x="3300429" y="2773781"/>
                </a:moveTo>
                <a:lnTo>
                  <a:pt x="3268973" y="1693258"/>
                </a:lnTo>
                <a:cubicBezTo>
                  <a:pt x="3014379" y="1365049"/>
                  <a:pt x="3270959" y="1684540"/>
                  <a:pt x="3029065" y="1372206"/>
                </a:cubicBezTo>
                <a:lnTo>
                  <a:pt x="2754508" y="1400961"/>
                </a:lnTo>
                <a:cubicBezTo>
                  <a:pt x="2738077" y="1525784"/>
                  <a:pt x="2772446" y="1383908"/>
                  <a:pt x="2613140" y="1667481"/>
                </a:cubicBezTo>
                <a:cubicBezTo>
                  <a:pt x="2615387" y="2366592"/>
                  <a:pt x="2634304" y="2310846"/>
                  <a:pt x="2633376" y="2543232"/>
                </a:cubicBezTo>
                <a:lnTo>
                  <a:pt x="2695691" y="2702532"/>
                </a:lnTo>
                <a:lnTo>
                  <a:pt x="2400416" y="2566800"/>
                </a:lnTo>
                <a:lnTo>
                  <a:pt x="1937658" y="2580586"/>
                </a:lnTo>
                <a:cubicBezTo>
                  <a:pt x="1947183" y="2377553"/>
                  <a:pt x="1935278" y="2457096"/>
                  <a:pt x="1955915" y="2159606"/>
                </a:cubicBezTo>
                <a:cubicBezTo>
                  <a:pt x="2196157" y="2041073"/>
                  <a:pt x="1960148" y="2154314"/>
                  <a:pt x="2184515" y="2042131"/>
                </a:cubicBezTo>
                <a:cubicBezTo>
                  <a:pt x="1680219" y="1211967"/>
                  <a:pt x="1655348" y="1127927"/>
                  <a:pt x="1493952" y="853388"/>
                </a:cubicBezTo>
                <a:lnTo>
                  <a:pt x="762114" y="535888"/>
                </a:lnTo>
                <a:lnTo>
                  <a:pt x="715979" y="0"/>
                </a:lnTo>
                <a:lnTo>
                  <a:pt x="0" y="74826"/>
                </a:lnTo>
                <a:lnTo>
                  <a:pt x="133464" y="1758263"/>
                </a:lnTo>
                <a:lnTo>
                  <a:pt x="1106602" y="1767788"/>
                </a:lnTo>
                <a:lnTo>
                  <a:pt x="1612424" y="2152994"/>
                </a:lnTo>
                <a:cubicBezTo>
                  <a:pt x="1271308" y="2787650"/>
                  <a:pt x="1568368" y="2301532"/>
                  <a:pt x="1281227" y="2771088"/>
                </a:cubicBezTo>
                <a:lnTo>
                  <a:pt x="1793989" y="3199713"/>
                </a:lnTo>
                <a:lnTo>
                  <a:pt x="2502016" y="3196244"/>
                </a:lnTo>
                <a:lnTo>
                  <a:pt x="2509160" y="2947801"/>
                </a:lnTo>
                <a:lnTo>
                  <a:pt x="2933816" y="2772382"/>
                </a:lnTo>
                <a:lnTo>
                  <a:pt x="3300429" y="2773781"/>
                </a:lnTo>
                <a:close/>
              </a:path>
            </a:pathLst>
          </a:custGeom>
          <a:solidFill>
            <a:schemeClr val="bg2">
              <a:lumMod val="25000"/>
              <a:alpha val="0"/>
            </a:schemeClr>
          </a:solidFill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 rot="10800000">
            <a:off x="4903213" y="876300"/>
            <a:ext cx="4821811" cy="4667250"/>
          </a:xfrm>
          <a:custGeom>
            <a:avLst/>
            <a:gdLst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33550 w 2943225"/>
              <a:gd name="connsiteY8" fmla="*/ 2338387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457325 w 2943225"/>
              <a:gd name="connsiteY22" fmla="*/ 1933575 h 2843212"/>
              <a:gd name="connsiteX23" fmla="*/ 143351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33550 w 2943225"/>
              <a:gd name="connsiteY8" fmla="*/ 2338387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43351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33550 w 2943225"/>
              <a:gd name="connsiteY8" fmla="*/ 2338387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37636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86025 w 2943225"/>
              <a:gd name="connsiteY7" fmla="*/ 2381250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37636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66838 w 2943225"/>
              <a:gd name="connsiteY22" fmla="*/ 1933575 h 2843212"/>
              <a:gd name="connsiteX23" fmla="*/ 1376362 w 2943225"/>
              <a:gd name="connsiteY23" fmla="*/ 2195512 h 2843212"/>
              <a:gd name="connsiteX24" fmla="*/ 1123950 w 2943225"/>
              <a:gd name="connsiteY24" fmla="*/ 2514600 h 2843212"/>
              <a:gd name="connsiteX25" fmla="*/ 1471612 w 2943225"/>
              <a:gd name="connsiteY25" fmla="*/ 2838450 h 2843212"/>
              <a:gd name="connsiteX26" fmla="*/ 1852612 w 2943225"/>
              <a:gd name="connsiteY26" fmla="*/ 2843212 h 2843212"/>
              <a:gd name="connsiteX27" fmla="*/ 2219325 w 2943225"/>
              <a:gd name="connsiteY27" fmla="*/ 2824162 h 2843212"/>
              <a:gd name="connsiteX28" fmla="*/ 2852737 w 2943225"/>
              <a:gd name="connsiteY28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376362 w 2943225"/>
              <a:gd name="connsiteY22" fmla="*/ 2195512 h 2843212"/>
              <a:gd name="connsiteX23" fmla="*/ 1123950 w 2943225"/>
              <a:gd name="connsiteY23" fmla="*/ 2514600 h 2843212"/>
              <a:gd name="connsiteX24" fmla="*/ 1471612 w 2943225"/>
              <a:gd name="connsiteY24" fmla="*/ 2838450 h 2843212"/>
              <a:gd name="connsiteX25" fmla="*/ 1852612 w 2943225"/>
              <a:gd name="connsiteY25" fmla="*/ 2843212 h 2843212"/>
              <a:gd name="connsiteX26" fmla="*/ 2219325 w 2943225"/>
              <a:gd name="connsiteY26" fmla="*/ 2824162 h 2843212"/>
              <a:gd name="connsiteX27" fmla="*/ 2852737 w 2943225"/>
              <a:gd name="connsiteY27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071562 w 2943225"/>
              <a:gd name="connsiteY21" fmla="*/ 1585912 h 2843212"/>
              <a:gd name="connsiteX22" fmla="*/ 1123950 w 2943225"/>
              <a:gd name="connsiteY22" fmla="*/ 2514600 h 2843212"/>
              <a:gd name="connsiteX23" fmla="*/ 1471612 w 2943225"/>
              <a:gd name="connsiteY23" fmla="*/ 2838450 h 2843212"/>
              <a:gd name="connsiteX24" fmla="*/ 1852612 w 2943225"/>
              <a:gd name="connsiteY24" fmla="*/ 2843212 h 2843212"/>
              <a:gd name="connsiteX25" fmla="*/ 2219325 w 2943225"/>
              <a:gd name="connsiteY25" fmla="*/ 2824162 h 2843212"/>
              <a:gd name="connsiteX26" fmla="*/ 2852737 w 2943225"/>
              <a:gd name="connsiteY26" fmla="*/ 2752725 h 2843212"/>
              <a:gd name="connsiteX0" fmla="*/ 2852737 w 2943225"/>
              <a:gd name="connsiteY0" fmla="*/ 2752725 h 2843212"/>
              <a:gd name="connsiteX1" fmla="*/ 2857500 w 2943225"/>
              <a:gd name="connsiteY1" fmla="*/ 2062162 h 2843212"/>
              <a:gd name="connsiteX2" fmla="*/ 2943225 w 2943225"/>
              <a:gd name="connsiteY2" fmla="*/ 1581150 h 2843212"/>
              <a:gd name="connsiteX3" fmla="*/ 2886075 w 2943225"/>
              <a:gd name="connsiteY3" fmla="*/ 1423987 h 2843212"/>
              <a:gd name="connsiteX4" fmla="*/ 2586037 w 2943225"/>
              <a:gd name="connsiteY4" fmla="*/ 1457325 h 2843212"/>
              <a:gd name="connsiteX5" fmla="*/ 2490787 w 2943225"/>
              <a:gd name="connsiteY5" fmla="*/ 1690687 h 2843212"/>
              <a:gd name="connsiteX6" fmla="*/ 2552700 w 2943225"/>
              <a:gd name="connsiteY6" fmla="*/ 2152650 h 2843212"/>
              <a:gd name="connsiteX7" fmla="*/ 2471737 w 2943225"/>
              <a:gd name="connsiteY7" fmla="*/ 2338388 h 2843212"/>
              <a:gd name="connsiteX8" fmla="*/ 1747837 w 2943225"/>
              <a:gd name="connsiteY8" fmla="*/ 2309812 h 2843212"/>
              <a:gd name="connsiteX9" fmla="*/ 1762125 w 2943225"/>
              <a:gd name="connsiteY9" fmla="*/ 2009775 h 2843212"/>
              <a:gd name="connsiteX10" fmla="*/ 1852612 w 2943225"/>
              <a:gd name="connsiteY10" fmla="*/ 1785937 h 2843212"/>
              <a:gd name="connsiteX11" fmla="*/ 1428750 w 2943225"/>
              <a:gd name="connsiteY11" fmla="*/ 1000125 h 2843212"/>
              <a:gd name="connsiteX12" fmla="*/ 1033462 w 2943225"/>
              <a:gd name="connsiteY12" fmla="*/ 542925 h 2843212"/>
              <a:gd name="connsiteX13" fmla="*/ 933450 w 2943225"/>
              <a:gd name="connsiteY13" fmla="*/ 600075 h 2843212"/>
              <a:gd name="connsiteX14" fmla="*/ 304800 w 2943225"/>
              <a:gd name="connsiteY14" fmla="*/ 247650 h 2843212"/>
              <a:gd name="connsiteX15" fmla="*/ 257175 w 2943225"/>
              <a:gd name="connsiteY15" fmla="*/ 0 h 2843212"/>
              <a:gd name="connsiteX16" fmla="*/ 0 w 2943225"/>
              <a:gd name="connsiteY16" fmla="*/ 76200 h 2843212"/>
              <a:gd name="connsiteX17" fmla="*/ 100012 w 2943225"/>
              <a:gd name="connsiteY17" fmla="*/ 828675 h 2843212"/>
              <a:gd name="connsiteX18" fmla="*/ 333375 w 2943225"/>
              <a:gd name="connsiteY18" fmla="*/ 1219200 h 2843212"/>
              <a:gd name="connsiteX19" fmla="*/ 642937 w 2943225"/>
              <a:gd name="connsiteY19" fmla="*/ 1209675 h 2843212"/>
              <a:gd name="connsiteX20" fmla="*/ 919162 w 2943225"/>
              <a:gd name="connsiteY20" fmla="*/ 1409700 h 2843212"/>
              <a:gd name="connsiteX21" fmla="*/ 1128122 w 2943225"/>
              <a:gd name="connsiteY21" fmla="*/ 1944131 h 2843212"/>
              <a:gd name="connsiteX22" fmla="*/ 1123950 w 2943225"/>
              <a:gd name="connsiteY22" fmla="*/ 2514600 h 2843212"/>
              <a:gd name="connsiteX23" fmla="*/ 1471612 w 2943225"/>
              <a:gd name="connsiteY23" fmla="*/ 2838450 h 2843212"/>
              <a:gd name="connsiteX24" fmla="*/ 1852612 w 2943225"/>
              <a:gd name="connsiteY24" fmla="*/ 2843212 h 2843212"/>
              <a:gd name="connsiteX25" fmla="*/ 2219325 w 2943225"/>
              <a:gd name="connsiteY25" fmla="*/ 2824162 h 2843212"/>
              <a:gd name="connsiteX26" fmla="*/ 2852737 w 2943225"/>
              <a:gd name="connsiteY26" fmla="*/ 2752725 h 2843212"/>
              <a:gd name="connsiteX0" fmla="*/ 2852737 w 2943225"/>
              <a:gd name="connsiteY0" fmla="*/ 2752725 h 2838450"/>
              <a:gd name="connsiteX1" fmla="*/ 2857500 w 2943225"/>
              <a:gd name="connsiteY1" fmla="*/ 2062162 h 2838450"/>
              <a:gd name="connsiteX2" fmla="*/ 2943225 w 2943225"/>
              <a:gd name="connsiteY2" fmla="*/ 1581150 h 2838450"/>
              <a:gd name="connsiteX3" fmla="*/ 2886075 w 2943225"/>
              <a:gd name="connsiteY3" fmla="*/ 1423987 h 2838450"/>
              <a:gd name="connsiteX4" fmla="*/ 2586037 w 2943225"/>
              <a:gd name="connsiteY4" fmla="*/ 1457325 h 2838450"/>
              <a:gd name="connsiteX5" fmla="*/ 2490787 w 2943225"/>
              <a:gd name="connsiteY5" fmla="*/ 1690687 h 2838450"/>
              <a:gd name="connsiteX6" fmla="*/ 2552700 w 2943225"/>
              <a:gd name="connsiteY6" fmla="*/ 2152650 h 2838450"/>
              <a:gd name="connsiteX7" fmla="*/ 2471737 w 2943225"/>
              <a:gd name="connsiteY7" fmla="*/ 2338388 h 2838450"/>
              <a:gd name="connsiteX8" fmla="*/ 1747837 w 2943225"/>
              <a:gd name="connsiteY8" fmla="*/ 2309812 h 2838450"/>
              <a:gd name="connsiteX9" fmla="*/ 1762125 w 2943225"/>
              <a:gd name="connsiteY9" fmla="*/ 2009775 h 2838450"/>
              <a:gd name="connsiteX10" fmla="*/ 1852612 w 2943225"/>
              <a:gd name="connsiteY10" fmla="*/ 1785937 h 2838450"/>
              <a:gd name="connsiteX11" fmla="*/ 1428750 w 2943225"/>
              <a:gd name="connsiteY11" fmla="*/ 1000125 h 2838450"/>
              <a:gd name="connsiteX12" fmla="*/ 1033462 w 2943225"/>
              <a:gd name="connsiteY12" fmla="*/ 542925 h 2838450"/>
              <a:gd name="connsiteX13" fmla="*/ 933450 w 2943225"/>
              <a:gd name="connsiteY13" fmla="*/ 600075 h 2838450"/>
              <a:gd name="connsiteX14" fmla="*/ 304800 w 2943225"/>
              <a:gd name="connsiteY14" fmla="*/ 247650 h 2838450"/>
              <a:gd name="connsiteX15" fmla="*/ 257175 w 2943225"/>
              <a:gd name="connsiteY15" fmla="*/ 0 h 2838450"/>
              <a:gd name="connsiteX16" fmla="*/ 0 w 2943225"/>
              <a:gd name="connsiteY16" fmla="*/ 76200 h 2838450"/>
              <a:gd name="connsiteX17" fmla="*/ 100012 w 2943225"/>
              <a:gd name="connsiteY17" fmla="*/ 828675 h 2838450"/>
              <a:gd name="connsiteX18" fmla="*/ 333375 w 2943225"/>
              <a:gd name="connsiteY18" fmla="*/ 1219200 h 2838450"/>
              <a:gd name="connsiteX19" fmla="*/ 642937 w 2943225"/>
              <a:gd name="connsiteY19" fmla="*/ 1209675 h 2838450"/>
              <a:gd name="connsiteX20" fmla="*/ 919162 w 2943225"/>
              <a:gd name="connsiteY20" fmla="*/ 1409700 h 2838450"/>
              <a:gd name="connsiteX21" fmla="*/ 1128122 w 2943225"/>
              <a:gd name="connsiteY21" fmla="*/ 1944131 h 2838450"/>
              <a:gd name="connsiteX22" fmla="*/ 1123950 w 2943225"/>
              <a:gd name="connsiteY22" fmla="*/ 2514600 h 2838450"/>
              <a:gd name="connsiteX23" fmla="*/ 1471612 w 2943225"/>
              <a:gd name="connsiteY23" fmla="*/ 2838450 h 2838450"/>
              <a:gd name="connsiteX24" fmla="*/ 2219325 w 2943225"/>
              <a:gd name="connsiteY24" fmla="*/ 2824162 h 2838450"/>
              <a:gd name="connsiteX25" fmla="*/ 2852737 w 2943225"/>
              <a:gd name="connsiteY25" fmla="*/ 2752725 h 2838450"/>
              <a:gd name="connsiteX0" fmla="*/ 2852737 w 2943225"/>
              <a:gd name="connsiteY0" fmla="*/ 2752725 h 2838450"/>
              <a:gd name="connsiteX1" fmla="*/ 2857500 w 2943225"/>
              <a:gd name="connsiteY1" fmla="*/ 2062162 h 2838450"/>
              <a:gd name="connsiteX2" fmla="*/ 2943225 w 2943225"/>
              <a:gd name="connsiteY2" fmla="*/ 1581150 h 2838450"/>
              <a:gd name="connsiteX3" fmla="*/ 2886075 w 2943225"/>
              <a:gd name="connsiteY3" fmla="*/ 1423987 h 2838450"/>
              <a:gd name="connsiteX4" fmla="*/ 2586037 w 2943225"/>
              <a:gd name="connsiteY4" fmla="*/ 1457325 h 2838450"/>
              <a:gd name="connsiteX5" fmla="*/ 2490787 w 2943225"/>
              <a:gd name="connsiteY5" fmla="*/ 1690687 h 2838450"/>
              <a:gd name="connsiteX6" fmla="*/ 2552700 w 2943225"/>
              <a:gd name="connsiteY6" fmla="*/ 2152650 h 2838450"/>
              <a:gd name="connsiteX7" fmla="*/ 2471737 w 2943225"/>
              <a:gd name="connsiteY7" fmla="*/ 2338388 h 2838450"/>
              <a:gd name="connsiteX8" fmla="*/ 1747837 w 2943225"/>
              <a:gd name="connsiteY8" fmla="*/ 2309812 h 2838450"/>
              <a:gd name="connsiteX9" fmla="*/ 1762125 w 2943225"/>
              <a:gd name="connsiteY9" fmla="*/ 2009775 h 2838450"/>
              <a:gd name="connsiteX10" fmla="*/ 1852612 w 2943225"/>
              <a:gd name="connsiteY10" fmla="*/ 1785937 h 2838450"/>
              <a:gd name="connsiteX11" fmla="*/ 1428750 w 2943225"/>
              <a:gd name="connsiteY11" fmla="*/ 1000125 h 2838450"/>
              <a:gd name="connsiteX12" fmla="*/ 1033462 w 2943225"/>
              <a:gd name="connsiteY12" fmla="*/ 542925 h 2838450"/>
              <a:gd name="connsiteX13" fmla="*/ 933450 w 2943225"/>
              <a:gd name="connsiteY13" fmla="*/ 600075 h 2838450"/>
              <a:gd name="connsiteX14" fmla="*/ 304800 w 2943225"/>
              <a:gd name="connsiteY14" fmla="*/ 247650 h 2838450"/>
              <a:gd name="connsiteX15" fmla="*/ 257175 w 2943225"/>
              <a:gd name="connsiteY15" fmla="*/ 0 h 2838450"/>
              <a:gd name="connsiteX16" fmla="*/ 0 w 2943225"/>
              <a:gd name="connsiteY16" fmla="*/ 76200 h 2838450"/>
              <a:gd name="connsiteX17" fmla="*/ 100012 w 2943225"/>
              <a:gd name="connsiteY17" fmla="*/ 828675 h 2838450"/>
              <a:gd name="connsiteX18" fmla="*/ 333375 w 2943225"/>
              <a:gd name="connsiteY18" fmla="*/ 1219200 h 2838450"/>
              <a:gd name="connsiteX19" fmla="*/ 642937 w 2943225"/>
              <a:gd name="connsiteY19" fmla="*/ 1209675 h 2838450"/>
              <a:gd name="connsiteX20" fmla="*/ 919162 w 2943225"/>
              <a:gd name="connsiteY20" fmla="*/ 1409700 h 2838450"/>
              <a:gd name="connsiteX21" fmla="*/ 1128122 w 2943225"/>
              <a:gd name="connsiteY21" fmla="*/ 1944131 h 2838450"/>
              <a:gd name="connsiteX22" fmla="*/ 1123950 w 2943225"/>
              <a:gd name="connsiteY22" fmla="*/ 2514600 h 2838450"/>
              <a:gd name="connsiteX23" fmla="*/ 1471612 w 2943225"/>
              <a:gd name="connsiteY23" fmla="*/ 2838450 h 2838450"/>
              <a:gd name="connsiteX24" fmla="*/ 2852737 w 2943225"/>
              <a:gd name="connsiteY24" fmla="*/ 2752725 h 2838450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2471737 w 2943225"/>
              <a:gd name="connsiteY7" fmla="*/ 2338388 h 2875274"/>
              <a:gd name="connsiteX8" fmla="*/ 1747837 w 2943225"/>
              <a:gd name="connsiteY8" fmla="*/ 2309812 h 2875274"/>
              <a:gd name="connsiteX9" fmla="*/ 1762125 w 2943225"/>
              <a:gd name="connsiteY9" fmla="*/ 2009775 h 2875274"/>
              <a:gd name="connsiteX10" fmla="*/ 1852612 w 2943225"/>
              <a:gd name="connsiteY10" fmla="*/ 1785937 h 2875274"/>
              <a:gd name="connsiteX11" fmla="*/ 1428750 w 2943225"/>
              <a:gd name="connsiteY11" fmla="*/ 1000125 h 2875274"/>
              <a:gd name="connsiteX12" fmla="*/ 1033462 w 2943225"/>
              <a:gd name="connsiteY12" fmla="*/ 542925 h 2875274"/>
              <a:gd name="connsiteX13" fmla="*/ 933450 w 2943225"/>
              <a:gd name="connsiteY13" fmla="*/ 600075 h 2875274"/>
              <a:gd name="connsiteX14" fmla="*/ 304800 w 2943225"/>
              <a:gd name="connsiteY14" fmla="*/ 247650 h 2875274"/>
              <a:gd name="connsiteX15" fmla="*/ 257175 w 2943225"/>
              <a:gd name="connsiteY15" fmla="*/ 0 h 2875274"/>
              <a:gd name="connsiteX16" fmla="*/ 0 w 2943225"/>
              <a:gd name="connsiteY16" fmla="*/ 76200 h 2875274"/>
              <a:gd name="connsiteX17" fmla="*/ 100012 w 2943225"/>
              <a:gd name="connsiteY17" fmla="*/ 828675 h 2875274"/>
              <a:gd name="connsiteX18" fmla="*/ 333375 w 2943225"/>
              <a:gd name="connsiteY18" fmla="*/ 1219200 h 2875274"/>
              <a:gd name="connsiteX19" fmla="*/ 642937 w 2943225"/>
              <a:gd name="connsiteY19" fmla="*/ 1209675 h 2875274"/>
              <a:gd name="connsiteX20" fmla="*/ 919162 w 2943225"/>
              <a:gd name="connsiteY20" fmla="*/ 1409700 h 2875274"/>
              <a:gd name="connsiteX21" fmla="*/ 1128122 w 2943225"/>
              <a:gd name="connsiteY21" fmla="*/ 1944131 h 2875274"/>
              <a:gd name="connsiteX22" fmla="*/ 1123950 w 2943225"/>
              <a:gd name="connsiteY22" fmla="*/ 2514600 h 2875274"/>
              <a:gd name="connsiteX23" fmla="*/ 1471612 w 2943225"/>
              <a:gd name="connsiteY23" fmla="*/ 2838450 h 2875274"/>
              <a:gd name="connsiteX24" fmla="*/ 2862164 w 2943225"/>
              <a:gd name="connsiteY24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1747837 w 2943225"/>
              <a:gd name="connsiteY7" fmla="*/ 2309812 h 2875274"/>
              <a:gd name="connsiteX8" fmla="*/ 1762125 w 2943225"/>
              <a:gd name="connsiteY8" fmla="*/ 2009775 h 2875274"/>
              <a:gd name="connsiteX9" fmla="*/ 1852612 w 2943225"/>
              <a:gd name="connsiteY9" fmla="*/ 1785937 h 2875274"/>
              <a:gd name="connsiteX10" fmla="*/ 1428750 w 2943225"/>
              <a:gd name="connsiteY10" fmla="*/ 1000125 h 2875274"/>
              <a:gd name="connsiteX11" fmla="*/ 1033462 w 2943225"/>
              <a:gd name="connsiteY11" fmla="*/ 542925 h 2875274"/>
              <a:gd name="connsiteX12" fmla="*/ 933450 w 2943225"/>
              <a:gd name="connsiteY12" fmla="*/ 600075 h 2875274"/>
              <a:gd name="connsiteX13" fmla="*/ 304800 w 2943225"/>
              <a:gd name="connsiteY13" fmla="*/ 247650 h 2875274"/>
              <a:gd name="connsiteX14" fmla="*/ 257175 w 2943225"/>
              <a:gd name="connsiteY14" fmla="*/ 0 h 2875274"/>
              <a:gd name="connsiteX15" fmla="*/ 0 w 2943225"/>
              <a:gd name="connsiteY15" fmla="*/ 76200 h 2875274"/>
              <a:gd name="connsiteX16" fmla="*/ 100012 w 2943225"/>
              <a:gd name="connsiteY16" fmla="*/ 828675 h 2875274"/>
              <a:gd name="connsiteX17" fmla="*/ 333375 w 2943225"/>
              <a:gd name="connsiteY17" fmla="*/ 1219200 h 2875274"/>
              <a:gd name="connsiteX18" fmla="*/ 642937 w 2943225"/>
              <a:gd name="connsiteY18" fmla="*/ 1209675 h 2875274"/>
              <a:gd name="connsiteX19" fmla="*/ 919162 w 2943225"/>
              <a:gd name="connsiteY19" fmla="*/ 1409700 h 2875274"/>
              <a:gd name="connsiteX20" fmla="*/ 1128122 w 2943225"/>
              <a:gd name="connsiteY20" fmla="*/ 1944131 h 2875274"/>
              <a:gd name="connsiteX21" fmla="*/ 1123950 w 2943225"/>
              <a:gd name="connsiteY21" fmla="*/ 2514600 h 2875274"/>
              <a:gd name="connsiteX22" fmla="*/ 1471612 w 2943225"/>
              <a:gd name="connsiteY22" fmla="*/ 2838450 h 2875274"/>
              <a:gd name="connsiteX23" fmla="*/ 2862164 w 2943225"/>
              <a:gd name="connsiteY23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1762125 w 2943225"/>
              <a:gd name="connsiteY7" fmla="*/ 2009775 h 2875274"/>
              <a:gd name="connsiteX8" fmla="*/ 1852612 w 2943225"/>
              <a:gd name="connsiteY8" fmla="*/ 1785937 h 2875274"/>
              <a:gd name="connsiteX9" fmla="*/ 1428750 w 2943225"/>
              <a:gd name="connsiteY9" fmla="*/ 1000125 h 2875274"/>
              <a:gd name="connsiteX10" fmla="*/ 1033462 w 2943225"/>
              <a:gd name="connsiteY10" fmla="*/ 542925 h 2875274"/>
              <a:gd name="connsiteX11" fmla="*/ 933450 w 2943225"/>
              <a:gd name="connsiteY11" fmla="*/ 600075 h 2875274"/>
              <a:gd name="connsiteX12" fmla="*/ 304800 w 2943225"/>
              <a:gd name="connsiteY12" fmla="*/ 247650 h 2875274"/>
              <a:gd name="connsiteX13" fmla="*/ 257175 w 2943225"/>
              <a:gd name="connsiteY13" fmla="*/ 0 h 2875274"/>
              <a:gd name="connsiteX14" fmla="*/ 0 w 2943225"/>
              <a:gd name="connsiteY14" fmla="*/ 76200 h 2875274"/>
              <a:gd name="connsiteX15" fmla="*/ 100012 w 2943225"/>
              <a:gd name="connsiteY15" fmla="*/ 828675 h 2875274"/>
              <a:gd name="connsiteX16" fmla="*/ 333375 w 2943225"/>
              <a:gd name="connsiteY16" fmla="*/ 1219200 h 2875274"/>
              <a:gd name="connsiteX17" fmla="*/ 642937 w 2943225"/>
              <a:gd name="connsiteY17" fmla="*/ 1209675 h 2875274"/>
              <a:gd name="connsiteX18" fmla="*/ 919162 w 2943225"/>
              <a:gd name="connsiteY18" fmla="*/ 1409700 h 2875274"/>
              <a:gd name="connsiteX19" fmla="*/ 1128122 w 2943225"/>
              <a:gd name="connsiteY19" fmla="*/ 1944131 h 2875274"/>
              <a:gd name="connsiteX20" fmla="*/ 1123950 w 2943225"/>
              <a:gd name="connsiteY20" fmla="*/ 2514600 h 2875274"/>
              <a:gd name="connsiteX21" fmla="*/ 1471612 w 2943225"/>
              <a:gd name="connsiteY21" fmla="*/ 2838450 h 2875274"/>
              <a:gd name="connsiteX22" fmla="*/ 2862164 w 2943225"/>
              <a:gd name="connsiteY22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2552700 w 2943225"/>
              <a:gd name="connsiteY6" fmla="*/ 2152650 h 2875274"/>
              <a:gd name="connsiteX7" fmla="*/ 1852612 w 2943225"/>
              <a:gd name="connsiteY7" fmla="*/ 1785937 h 2875274"/>
              <a:gd name="connsiteX8" fmla="*/ 1428750 w 2943225"/>
              <a:gd name="connsiteY8" fmla="*/ 1000125 h 2875274"/>
              <a:gd name="connsiteX9" fmla="*/ 1033462 w 2943225"/>
              <a:gd name="connsiteY9" fmla="*/ 542925 h 2875274"/>
              <a:gd name="connsiteX10" fmla="*/ 933450 w 2943225"/>
              <a:gd name="connsiteY10" fmla="*/ 600075 h 2875274"/>
              <a:gd name="connsiteX11" fmla="*/ 304800 w 2943225"/>
              <a:gd name="connsiteY11" fmla="*/ 247650 h 2875274"/>
              <a:gd name="connsiteX12" fmla="*/ 257175 w 2943225"/>
              <a:gd name="connsiteY12" fmla="*/ 0 h 2875274"/>
              <a:gd name="connsiteX13" fmla="*/ 0 w 2943225"/>
              <a:gd name="connsiteY13" fmla="*/ 76200 h 2875274"/>
              <a:gd name="connsiteX14" fmla="*/ 100012 w 2943225"/>
              <a:gd name="connsiteY14" fmla="*/ 828675 h 2875274"/>
              <a:gd name="connsiteX15" fmla="*/ 333375 w 2943225"/>
              <a:gd name="connsiteY15" fmla="*/ 1219200 h 2875274"/>
              <a:gd name="connsiteX16" fmla="*/ 642937 w 2943225"/>
              <a:gd name="connsiteY16" fmla="*/ 1209675 h 2875274"/>
              <a:gd name="connsiteX17" fmla="*/ 919162 w 2943225"/>
              <a:gd name="connsiteY17" fmla="*/ 1409700 h 2875274"/>
              <a:gd name="connsiteX18" fmla="*/ 1128122 w 2943225"/>
              <a:gd name="connsiteY18" fmla="*/ 1944131 h 2875274"/>
              <a:gd name="connsiteX19" fmla="*/ 1123950 w 2943225"/>
              <a:gd name="connsiteY19" fmla="*/ 2514600 h 2875274"/>
              <a:gd name="connsiteX20" fmla="*/ 1471612 w 2943225"/>
              <a:gd name="connsiteY20" fmla="*/ 2838450 h 2875274"/>
              <a:gd name="connsiteX21" fmla="*/ 2862164 w 2943225"/>
              <a:gd name="connsiteY21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933450 w 2943225"/>
              <a:gd name="connsiteY9" fmla="*/ 600075 h 2875274"/>
              <a:gd name="connsiteX10" fmla="*/ 304800 w 2943225"/>
              <a:gd name="connsiteY10" fmla="*/ 247650 h 2875274"/>
              <a:gd name="connsiteX11" fmla="*/ 257175 w 2943225"/>
              <a:gd name="connsiteY11" fmla="*/ 0 h 2875274"/>
              <a:gd name="connsiteX12" fmla="*/ 0 w 2943225"/>
              <a:gd name="connsiteY12" fmla="*/ 76200 h 2875274"/>
              <a:gd name="connsiteX13" fmla="*/ 100012 w 2943225"/>
              <a:gd name="connsiteY13" fmla="*/ 828675 h 2875274"/>
              <a:gd name="connsiteX14" fmla="*/ 333375 w 2943225"/>
              <a:gd name="connsiteY14" fmla="*/ 1219200 h 2875274"/>
              <a:gd name="connsiteX15" fmla="*/ 642937 w 2943225"/>
              <a:gd name="connsiteY15" fmla="*/ 1209675 h 2875274"/>
              <a:gd name="connsiteX16" fmla="*/ 919162 w 2943225"/>
              <a:gd name="connsiteY16" fmla="*/ 1409700 h 2875274"/>
              <a:gd name="connsiteX17" fmla="*/ 1128122 w 2943225"/>
              <a:gd name="connsiteY17" fmla="*/ 1944131 h 2875274"/>
              <a:gd name="connsiteX18" fmla="*/ 1123950 w 2943225"/>
              <a:gd name="connsiteY18" fmla="*/ 2514600 h 2875274"/>
              <a:gd name="connsiteX19" fmla="*/ 1471612 w 2943225"/>
              <a:gd name="connsiteY19" fmla="*/ 2838450 h 2875274"/>
              <a:gd name="connsiteX20" fmla="*/ 2862164 w 2943225"/>
              <a:gd name="connsiteY20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304800 w 2943225"/>
              <a:gd name="connsiteY9" fmla="*/ 247650 h 2875274"/>
              <a:gd name="connsiteX10" fmla="*/ 257175 w 2943225"/>
              <a:gd name="connsiteY10" fmla="*/ 0 h 2875274"/>
              <a:gd name="connsiteX11" fmla="*/ 0 w 2943225"/>
              <a:gd name="connsiteY11" fmla="*/ 76200 h 2875274"/>
              <a:gd name="connsiteX12" fmla="*/ 100012 w 2943225"/>
              <a:gd name="connsiteY12" fmla="*/ 828675 h 2875274"/>
              <a:gd name="connsiteX13" fmla="*/ 333375 w 2943225"/>
              <a:gd name="connsiteY13" fmla="*/ 1219200 h 2875274"/>
              <a:gd name="connsiteX14" fmla="*/ 642937 w 2943225"/>
              <a:gd name="connsiteY14" fmla="*/ 1209675 h 2875274"/>
              <a:gd name="connsiteX15" fmla="*/ 919162 w 2943225"/>
              <a:gd name="connsiteY15" fmla="*/ 1409700 h 2875274"/>
              <a:gd name="connsiteX16" fmla="*/ 1128122 w 2943225"/>
              <a:gd name="connsiteY16" fmla="*/ 1944131 h 2875274"/>
              <a:gd name="connsiteX17" fmla="*/ 1123950 w 2943225"/>
              <a:gd name="connsiteY17" fmla="*/ 2514600 h 2875274"/>
              <a:gd name="connsiteX18" fmla="*/ 1471612 w 2943225"/>
              <a:gd name="connsiteY18" fmla="*/ 2838450 h 2875274"/>
              <a:gd name="connsiteX19" fmla="*/ 2862164 w 2943225"/>
              <a:gd name="connsiteY19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257175 w 2943225"/>
              <a:gd name="connsiteY9" fmla="*/ 0 h 2875274"/>
              <a:gd name="connsiteX10" fmla="*/ 0 w 2943225"/>
              <a:gd name="connsiteY10" fmla="*/ 76200 h 2875274"/>
              <a:gd name="connsiteX11" fmla="*/ 100012 w 2943225"/>
              <a:gd name="connsiteY11" fmla="*/ 828675 h 2875274"/>
              <a:gd name="connsiteX12" fmla="*/ 333375 w 2943225"/>
              <a:gd name="connsiteY12" fmla="*/ 1219200 h 2875274"/>
              <a:gd name="connsiteX13" fmla="*/ 642937 w 2943225"/>
              <a:gd name="connsiteY13" fmla="*/ 1209675 h 2875274"/>
              <a:gd name="connsiteX14" fmla="*/ 919162 w 2943225"/>
              <a:gd name="connsiteY14" fmla="*/ 1409700 h 2875274"/>
              <a:gd name="connsiteX15" fmla="*/ 1128122 w 2943225"/>
              <a:gd name="connsiteY15" fmla="*/ 1944131 h 2875274"/>
              <a:gd name="connsiteX16" fmla="*/ 1123950 w 2943225"/>
              <a:gd name="connsiteY16" fmla="*/ 2514600 h 2875274"/>
              <a:gd name="connsiteX17" fmla="*/ 1471612 w 2943225"/>
              <a:gd name="connsiteY17" fmla="*/ 2838450 h 2875274"/>
              <a:gd name="connsiteX18" fmla="*/ 2862164 w 2943225"/>
              <a:gd name="connsiteY18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90787 w 2943225"/>
              <a:gd name="connsiteY5" fmla="*/ 1690687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257175 w 2943225"/>
              <a:gd name="connsiteY9" fmla="*/ 0 h 2875274"/>
              <a:gd name="connsiteX10" fmla="*/ 0 w 2943225"/>
              <a:gd name="connsiteY10" fmla="*/ 76200 h 2875274"/>
              <a:gd name="connsiteX11" fmla="*/ 100012 w 2943225"/>
              <a:gd name="connsiteY11" fmla="*/ 828675 h 2875274"/>
              <a:gd name="connsiteX12" fmla="*/ 333375 w 2943225"/>
              <a:gd name="connsiteY12" fmla="*/ 1219200 h 2875274"/>
              <a:gd name="connsiteX13" fmla="*/ 642937 w 2943225"/>
              <a:gd name="connsiteY13" fmla="*/ 1209675 h 2875274"/>
              <a:gd name="connsiteX14" fmla="*/ 1128122 w 2943225"/>
              <a:gd name="connsiteY14" fmla="*/ 1944131 h 2875274"/>
              <a:gd name="connsiteX15" fmla="*/ 1123950 w 2943225"/>
              <a:gd name="connsiteY15" fmla="*/ 2514600 h 2875274"/>
              <a:gd name="connsiteX16" fmla="*/ 1471612 w 2943225"/>
              <a:gd name="connsiteY16" fmla="*/ 2838450 h 2875274"/>
              <a:gd name="connsiteX17" fmla="*/ 2862164 w 2943225"/>
              <a:gd name="connsiteY17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886075 w 2943225"/>
              <a:gd name="connsiteY3" fmla="*/ 1423987 h 2875274"/>
              <a:gd name="connsiteX4" fmla="*/ 2586037 w 2943225"/>
              <a:gd name="connsiteY4" fmla="*/ 1457325 h 2875274"/>
              <a:gd name="connsiteX5" fmla="*/ 2453080 w 2943225"/>
              <a:gd name="connsiteY5" fmla="*/ 2152600 h 2875274"/>
              <a:gd name="connsiteX6" fmla="*/ 1852612 w 2943225"/>
              <a:gd name="connsiteY6" fmla="*/ 1785937 h 2875274"/>
              <a:gd name="connsiteX7" fmla="*/ 1428750 w 2943225"/>
              <a:gd name="connsiteY7" fmla="*/ 1000125 h 2875274"/>
              <a:gd name="connsiteX8" fmla="*/ 1033462 w 2943225"/>
              <a:gd name="connsiteY8" fmla="*/ 542925 h 2875274"/>
              <a:gd name="connsiteX9" fmla="*/ 257175 w 2943225"/>
              <a:gd name="connsiteY9" fmla="*/ 0 h 2875274"/>
              <a:gd name="connsiteX10" fmla="*/ 0 w 2943225"/>
              <a:gd name="connsiteY10" fmla="*/ 76200 h 2875274"/>
              <a:gd name="connsiteX11" fmla="*/ 100012 w 2943225"/>
              <a:gd name="connsiteY11" fmla="*/ 828675 h 2875274"/>
              <a:gd name="connsiteX12" fmla="*/ 333375 w 2943225"/>
              <a:gd name="connsiteY12" fmla="*/ 1219200 h 2875274"/>
              <a:gd name="connsiteX13" fmla="*/ 642937 w 2943225"/>
              <a:gd name="connsiteY13" fmla="*/ 1209675 h 2875274"/>
              <a:gd name="connsiteX14" fmla="*/ 1128122 w 2943225"/>
              <a:gd name="connsiteY14" fmla="*/ 1944131 h 2875274"/>
              <a:gd name="connsiteX15" fmla="*/ 1123950 w 2943225"/>
              <a:gd name="connsiteY15" fmla="*/ 2514600 h 2875274"/>
              <a:gd name="connsiteX16" fmla="*/ 1471612 w 2943225"/>
              <a:gd name="connsiteY16" fmla="*/ 2838450 h 2875274"/>
              <a:gd name="connsiteX17" fmla="*/ 2862164 w 2943225"/>
              <a:gd name="connsiteY17" fmla="*/ 2875274 h 2875274"/>
              <a:gd name="connsiteX0" fmla="*/ 2862164 w 2943225"/>
              <a:gd name="connsiteY0" fmla="*/ 2875274 h 2875274"/>
              <a:gd name="connsiteX1" fmla="*/ 2857500 w 2943225"/>
              <a:gd name="connsiteY1" fmla="*/ 2062162 h 2875274"/>
              <a:gd name="connsiteX2" fmla="*/ 2943225 w 2943225"/>
              <a:gd name="connsiteY2" fmla="*/ 1581150 h 2875274"/>
              <a:gd name="connsiteX3" fmla="*/ 2586037 w 2943225"/>
              <a:gd name="connsiteY3" fmla="*/ 1457325 h 2875274"/>
              <a:gd name="connsiteX4" fmla="*/ 2453080 w 2943225"/>
              <a:gd name="connsiteY4" fmla="*/ 2152600 h 2875274"/>
              <a:gd name="connsiteX5" fmla="*/ 1852612 w 2943225"/>
              <a:gd name="connsiteY5" fmla="*/ 1785937 h 2875274"/>
              <a:gd name="connsiteX6" fmla="*/ 1428750 w 2943225"/>
              <a:gd name="connsiteY6" fmla="*/ 1000125 h 2875274"/>
              <a:gd name="connsiteX7" fmla="*/ 1033462 w 2943225"/>
              <a:gd name="connsiteY7" fmla="*/ 542925 h 2875274"/>
              <a:gd name="connsiteX8" fmla="*/ 257175 w 2943225"/>
              <a:gd name="connsiteY8" fmla="*/ 0 h 2875274"/>
              <a:gd name="connsiteX9" fmla="*/ 0 w 2943225"/>
              <a:gd name="connsiteY9" fmla="*/ 76200 h 2875274"/>
              <a:gd name="connsiteX10" fmla="*/ 100012 w 2943225"/>
              <a:gd name="connsiteY10" fmla="*/ 828675 h 2875274"/>
              <a:gd name="connsiteX11" fmla="*/ 333375 w 2943225"/>
              <a:gd name="connsiteY11" fmla="*/ 1219200 h 2875274"/>
              <a:gd name="connsiteX12" fmla="*/ 642937 w 2943225"/>
              <a:gd name="connsiteY12" fmla="*/ 1209675 h 2875274"/>
              <a:gd name="connsiteX13" fmla="*/ 1128122 w 2943225"/>
              <a:gd name="connsiteY13" fmla="*/ 1944131 h 2875274"/>
              <a:gd name="connsiteX14" fmla="*/ 1123950 w 2943225"/>
              <a:gd name="connsiteY14" fmla="*/ 2514600 h 2875274"/>
              <a:gd name="connsiteX15" fmla="*/ 1471612 w 2943225"/>
              <a:gd name="connsiteY15" fmla="*/ 2838450 h 2875274"/>
              <a:gd name="connsiteX16" fmla="*/ 2862164 w 2943225"/>
              <a:gd name="connsiteY16" fmla="*/ 2875274 h 2875274"/>
              <a:gd name="connsiteX0" fmla="*/ 2862164 w 2924371"/>
              <a:gd name="connsiteY0" fmla="*/ 2875274 h 2875274"/>
              <a:gd name="connsiteX1" fmla="*/ 2857500 w 2924371"/>
              <a:gd name="connsiteY1" fmla="*/ 2062162 h 2875274"/>
              <a:gd name="connsiteX2" fmla="*/ 2924371 w 2924371"/>
              <a:gd name="connsiteY2" fmla="*/ 1420895 h 2875274"/>
              <a:gd name="connsiteX3" fmla="*/ 2586037 w 2924371"/>
              <a:gd name="connsiteY3" fmla="*/ 1457325 h 2875274"/>
              <a:gd name="connsiteX4" fmla="*/ 2453080 w 2924371"/>
              <a:gd name="connsiteY4" fmla="*/ 2152600 h 2875274"/>
              <a:gd name="connsiteX5" fmla="*/ 1852612 w 2924371"/>
              <a:gd name="connsiteY5" fmla="*/ 1785937 h 2875274"/>
              <a:gd name="connsiteX6" fmla="*/ 1428750 w 2924371"/>
              <a:gd name="connsiteY6" fmla="*/ 1000125 h 2875274"/>
              <a:gd name="connsiteX7" fmla="*/ 1033462 w 2924371"/>
              <a:gd name="connsiteY7" fmla="*/ 542925 h 2875274"/>
              <a:gd name="connsiteX8" fmla="*/ 257175 w 2924371"/>
              <a:gd name="connsiteY8" fmla="*/ 0 h 2875274"/>
              <a:gd name="connsiteX9" fmla="*/ 0 w 2924371"/>
              <a:gd name="connsiteY9" fmla="*/ 76200 h 2875274"/>
              <a:gd name="connsiteX10" fmla="*/ 100012 w 2924371"/>
              <a:gd name="connsiteY10" fmla="*/ 828675 h 2875274"/>
              <a:gd name="connsiteX11" fmla="*/ 333375 w 2924371"/>
              <a:gd name="connsiteY11" fmla="*/ 1219200 h 2875274"/>
              <a:gd name="connsiteX12" fmla="*/ 642937 w 2924371"/>
              <a:gd name="connsiteY12" fmla="*/ 1209675 h 2875274"/>
              <a:gd name="connsiteX13" fmla="*/ 1128122 w 2924371"/>
              <a:gd name="connsiteY13" fmla="*/ 1944131 h 2875274"/>
              <a:gd name="connsiteX14" fmla="*/ 1123950 w 2924371"/>
              <a:gd name="connsiteY14" fmla="*/ 2514600 h 2875274"/>
              <a:gd name="connsiteX15" fmla="*/ 1471612 w 2924371"/>
              <a:gd name="connsiteY15" fmla="*/ 2838450 h 2875274"/>
              <a:gd name="connsiteX16" fmla="*/ 2862164 w 2924371"/>
              <a:gd name="connsiteY16" fmla="*/ 2875274 h 2875274"/>
              <a:gd name="connsiteX0" fmla="*/ 2862164 w 2924371"/>
              <a:gd name="connsiteY0" fmla="*/ 2875274 h 2875274"/>
              <a:gd name="connsiteX1" fmla="*/ 2857500 w 2924371"/>
              <a:gd name="connsiteY1" fmla="*/ 2062162 h 2875274"/>
              <a:gd name="connsiteX2" fmla="*/ 2924371 w 2924371"/>
              <a:gd name="connsiteY2" fmla="*/ 1420895 h 2875274"/>
              <a:gd name="connsiteX3" fmla="*/ 2425781 w 2924371"/>
              <a:gd name="connsiteY3" fmla="*/ 1315923 h 2875274"/>
              <a:gd name="connsiteX4" fmla="*/ 2453080 w 2924371"/>
              <a:gd name="connsiteY4" fmla="*/ 2152600 h 2875274"/>
              <a:gd name="connsiteX5" fmla="*/ 1852612 w 2924371"/>
              <a:gd name="connsiteY5" fmla="*/ 1785937 h 2875274"/>
              <a:gd name="connsiteX6" fmla="*/ 1428750 w 2924371"/>
              <a:gd name="connsiteY6" fmla="*/ 1000125 h 2875274"/>
              <a:gd name="connsiteX7" fmla="*/ 1033462 w 2924371"/>
              <a:gd name="connsiteY7" fmla="*/ 542925 h 2875274"/>
              <a:gd name="connsiteX8" fmla="*/ 257175 w 2924371"/>
              <a:gd name="connsiteY8" fmla="*/ 0 h 2875274"/>
              <a:gd name="connsiteX9" fmla="*/ 0 w 2924371"/>
              <a:gd name="connsiteY9" fmla="*/ 76200 h 2875274"/>
              <a:gd name="connsiteX10" fmla="*/ 100012 w 2924371"/>
              <a:gd name="connsiteY10" fmla="*/ 828675 h 2875274"/>
              <a:gd name="connsiteX11" fmla="*/ 333375 w 2924371"/>
              <a:gd name="connsiteY11" fmla="*/ 1219200 h 2875274"/>
              <a:gd name="connsiteX12" fmla="*/ 642937 w 2924371"/>
              <a:gd name="connsiteY12" fmla="*/ 1209675 h 2875274"/>
              <a:gd name="connsiteX13" fmla="*/ 1128122 w 2924371"/>
              <a:gd name="connsiteY13" fmla="*/ 1944131 h 2875274"/>
              <a:gd name="connsiteX14" fmla="*/ 1123950 w 2924371"/>
              <a:gd name="connsiteY14" fmla="*/ 2514600 h 2875274"/>
              <a:gd name="connsiteX15" fmla="*/ 1471612 w 2924371"/>
              <a:gd name="connsiteY15" fmla="*/ 2838450 h 2875274"/>
              <a:gd name="connsiteX16" fmla="*/ 2862164 w 2924371"/>
              <a:gd name="connsiteY16" fmla="*/ 2875274 h 2875274"/>
              <a:gd name="connsiteX0" fmla="*/ 2862164 w 3011925"/>
              <a:gd name="connsiteY0" fmla="*/ 2875274 h 2875274"/>
              <a:gd name="connsiteX1" fmla="*/ 2924371 w 3011925"/>
              <a:gd name="connsiteY1" fmla="*/ 1420895 h 2875274"/>
              <a:gd name="connsiteX2" fmla="*/ 2425781 w 3011925"/>
              <a:gd name="connsiteY2" fmla="*/ 1315923 h 2875274"/>
              <a:gd name="connsiteX3" fmla="*/ 2453080 w 3011925"/>
              <a:gd name="connsiteY3" fmla="*/ 2152600 h 2875274"/>
              <a:gd name="connsiteX4" fmla="*/ 1852612 w 3011925"/>
              <a:gd name="connsiteY4" fmla="*/ 1785937 h 2875274"/>
              <a:gd name="connsiteX5" fmla="*/ 1428750 w 3011925"/>
              <a:gd name="connsiteY5" fmla="*/ 1000125 h 2875274"/>
              <a:gd name="connsiteX6" fmla="*/ 1033462 w 3011925"/>
              <a:gd name="connsiteY6" fmla="*/ 542925 h 2875274"/>
              <a:gd name="connsiteX7" fmla="*/ 257175 w 3011925"/>
              <a:gd name="connsiteY7" fmla="*/ 0 h 2875274"/>
              <a:gd name="connsiteX8" fmla="*/ 0 w 3011925"/>
              <a:gd name="connsiteY8" fmla="*/ 76200 h 2875274"/>
              <a:gd name="connsiteX9" fmla="*/ 100012 w 3011925"/>
              <a:gd name="connsiteY9" fmla="*/ 828675 h 2875274"/>
              <a:gd name="connsiteX10" fmla="*/ 333375 w 3011925"/>
              <a:gd name="connsiteY10" fmla="*/ 1219200 h 2875274"/>
              <a:gd name="connsiteX11" fmla="*/ 642937 w 3011925"/>
              <a:gd name="connsiteY11" fmla="*/ 1209675 h 2875274"/>
              <a:gd name="connsiteX12" fmla="*/ 1128122 w 3011925"/>
              <a:gd name="connsiteY12" fmla="*/ 1944131 h 2875274"/>
              <a:gd name="connsiteX13" fmla="*/ 1123950 w 3011925"/>
              <a:gd name="connsiteY13" fmla="*/ 2514600 h 2875274"/>
              <a:gd name="connsiteX14" fmla="*/ 1471612 w 3011925"/>
              <a:gd name="connsiteY14" fmla="*/ 2838450 h 2875274"/>
              <a:gd name="connsiteX15" fmla="*/ 2862164 w 3011925"/>
              <a:gd name="connsiteY15" fmla="*/ 2875274 h 2875274"/>
              <a:gd name="connsiteX0" fmla="*/ 2862164 w 2949708"/>
              <a:gd name="connsiteY0" fmla="*/ 2875274 h 2875274"/>
              <a:gd name="connsiteX1" fmla="*/ 2924371 w 2949708"/>
              <a:gd name="connsiteY1" fmla="*/ 1420895 h 2875274"/>
              <a:gd name="connsiteX2" fmla="*/ 2425781 w 2949708"/>
              <a:gd name="connsiteY2" fmla="*/ 1315923 h 2875274"/>
              <a:gd name="connsiteX3" fmla="*/ 2453080 w 2949708"/>
              <a:gd name="connsiteY3" fmla="*/ 2152600 h 2875274"/>
              <a:gd name="connsiteX4" fmla="*/ 1852612 w 2949708"/>
              <a:gd name="connsiteY4" fmla="*/ 1785937 h 2875274"/>
              <a:gd name="connsiteX5" fmla="*/ 1428750 w 2949708"/>
              <a:gd name="connsiteY5" fmla="*/ 1000125 h 2875274"/>
              <a:gd name="connsiteX6" fmla="*/ 1033462 w 2949708"/>
              <a:gd name="connsiteY6" fmla="*/ 542925 h 2875274"/>
              <a:gd name="connsiteX7" fmla="*/ 257175 w 2949708"/>
              <a:gd name="connsiteY7" fmla="*/ 0 h 2875274"/>
              <a:gd name="connsiteX8" fmla="*/ 0 w 2949708"/>
              <a:gd name="connsiteY8" fmla="*/ 76200 h 2875274"/>
              <a:gd name="connsiteX9" fmla="*/ 100012 w 2949708"/>
              <a:gd name="connsiteY9" fmla="*/ 828675 h 2875274"/>
              <a:gd name="connsiteX10" fmla="*/ 333375 w 2949708"/>
              <a:gd name="connsiteY10" fmla="*/ 1219200 h 2875274"/>
              <a:gd name="connsiteX11" fmla="*/ 642937 w 2949708"/>
              <a:gd name="connsiteY11" fmla="*/ 1209675 h 2875274"/>
              <a:gd name="connsiteX12" fmla="*/ 1128122 w 2949708"/>
              <a:gd name="connsiteY12" fmla="*/ 1944131 h 2875274"/>
              <a:gd name="connsiteX13" fmla="*/ 1123950 w 2949708"/>
              <a:gd name="connsiteY13" fmla="*/ 2514600 h 2875274"/>
              <a:gd name="connsiteX14" fmla="*/ 1471612 w 2949708"/>
              <a:gd name="connsiteY14" fmla="*/ 2838450 h 2875274"/>
              <a:gd name="connsiteX15" fmla="*/ 2862164 w 2949708"/>
              <a:gd name="connsiteY15" fmla="*/ 2875274 h 2875274"/>
              <a:gd name="connsiteX0" fmla="*/ 2862164 w 2924371"/>
              <a:gd name="connsiteY0" fmla="*/ 2875274 h 2875274"/>
              <a:gd name="connsiteX1" fmla="*/ 2924371 w 2924371"/>
              <a:gd name="connsiteY1" fmla="*/ 1420895 h 2875274"/>
              <a:gd name="connsiteX2" fmla="*/ 2425781 w 2924371"/>
              <a:gd name="connsiteY2" fmla="*/ 1315923 h 2875274"/>
              <a:gd name="connsiteX3" fmla="*/ 2453080 w 2924371"/>
              <a:gd name="connsiteY3" fmla="*/ 2152600 h 2875274"/>
              <a:gd name="connsiteX4" fmla="*/ 1852612 w 2924371"/>
              <a:gd name="connsiteY4" fmla="*/ 1785937 h 2875274"/>
              <a:gd name="connsiteX5" fmla="*/ 1428750 w 2924371"/>
              <a:gd name="connsiteY5" fmla="*/ 1000125 h 2875274"/>
              <a:gd name="connsiteX6" fmla="*/ 1033462 w 2924371"/>
              <a:gd name="connsiteY6" fmla="*/ 542925 h 2875274"/>
              <a:gd name="connsiteX7" fmla="*/ 257175 w 2924371"/>
              <a:gd name="connsiteY7" fmla="*/ 0 h 2875274"/>
              <a:gd name="connsiteX8" fmla="*/ 0 w 2924371"/>
              <a:gd name="connsiteY8" fmla="*/ 76200 h 2875274"/>
              <a:gd name="connsiteX9" fmla="*/ 100012 w 2924371"/>
              <a:gd name="connsiteY9" fmla="*/ 828675 h 2875274"/>
              <a:gd name="connsiteX10" fmla="*/ 333375 w 2924371"/>
              <a:gd name="connsiteY10" fmla="*/ 1219200 h 2875274"/>
              <a:gd name="connsiteX11" fmla="*/ 642937 w 2924371"/>
              <a:gd name="connsiteY11" fmla="*/ 1209675 h 2875274"/>
              <a:gd name="connsiteX12" fmla="*/ 1128122 w 2924371"/>
              <a:gd name="connsiteY12" fmla="*/ 1944131 h 2875274"/>
              <a:gd name="connsiteX13" fmla="*/ 1123950 w 2924371"/>
              <a:gd name="connsiteY13" fmla="*/ 2514600 h 2875274"/>
              <a:gd name="connsiteX14" fmla="*/ 1471612 w 2924371"/>
              <a:gd name="connsiteY14" fmla="*/ 2838450 h 2875274"/>
              <a:gd name="connsiteX15" fmla="*/ 2862164 w 2924371"/>
              <a:gd name="connsiteY15" fmla="*/ 2875274 h 2875274"/>
              <a:gd name="connsiteX0" fmla="*/ 2862164 w 2975171"/>
              <a:gd name="connsiteY0" fmla="*/ 2875274 h 2875274"/>
              <a:gd name="connsiteX1" fmla="*/ 2975171 w 2975171"/>
              <a:gd name="connsiteY1" fmla="*/ 1325645 h 2875274"/>
              <a:gd name="connsiteX2" fmla="*/ 2425781 w 2975171"/>
              <a:gd name="connsiteY2" fmla="*/ 1315923 h 2875274"/>
              <a:gd name="connsiteX3" fmla="*/ 2453080 w 2975171"/>
              <a:gd name="connsiteY3" fmla="*/ 2152600 h 2875274"/>
              <a:gd name="connsiteX4" fmla="*/ 1852612 w 2975171"/>
              <a:gd name="connsiteY4" fmla="*/ 1785937 h 2875274"/>
              <a:gd name="connsiteX5" fmla="*/ 1428750 w 2975171"/>
              <a:gd name="connsiteY5" fmla="*/ 1000125 h 2875274"/>
              <a:gd name="connsiteX6" fmla="*/ 1033462 w 2975171"/>
              <a:gd name="connsiteY6" fmla="*/ 542925 h 2875274"/>
              <a:gd name="connsiteX7" fmla="*/ 257175 w 2975171"/>
              <a:gd name="connsiteY7" fmla="*/ 0 h 2875274"/>
              <a:gd name="connsiteX8" fmla="*/ 0 w 2975171"/>
              <a:gd name="connsiteY8" fmla="*/ 76200 h 2875274"/>
              <a:gd name="connsiteX9" fmla="*/ 100012 w 2975171"/>
              <a:gd name="connsiteY9" fmla="*/ 828675 h 2875274"/>
              <a:gd name="connsiteX10" fmla="*/ 333375 w 2975171"/>
              <a:gd name="connsiteY10" fmla="*/ 1219200 h 2875274"/>
              <a:gd name="connsiteX11" fmla="*/ 642937 w 2975171"/>
              <a:gd name="connsiteY11" fmla="*/ 1209675 h 2875274"/>
              <a:gd name="connsiteX12" fmla="*/ 1128122 w 2975171"/>
              <a:gd name="connsiteY12" fmla="*/ 1944131 h 2875274"/>
              <a:gd name="connsiteX13" fmla="*/ 1123950 w 2975171"/>
              <a:gd name="connsiteY13" fmla="*/ 2514600 h 2875274"/>
              <a:gd name="connsiteX14" fmla="*/ 1471612 w 2975171"/>
              <a:gd name="connsiteY14" fmla="*/ 2838450 h 2875274"/>
              <a:gd name="connsiteX15" fmla="*/ 2862164 w 2975171"/>
              <a:gd name="connsiteY15" fmla="*/ 2875274 h 287527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453080 w 2975171"/>
              <a:gd name="connsiteY3" fmla="*/ 2152600 h 2881624"/>
              <a:gd name="connsiteX4" fmla="*/ 1852612 w 2975171"/>
              <a:gd name="connsiteY4" fmla="*/ 178593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642937 w 2975171"/>
              <a:gd name="connsiteY11" fmla="*/ 1209675 h 2881624"/>
              <a:gd name="connsiteX12" fmla="*/ 1128122 w 2975171"/>
              <a:gd name="connsiteY12" fmla="*/ 1944131 h 2881624"/>
              <a:gd name="connsiteX13" fmla="*/ 1123950 w 2975171"/>
              <a:gd name="connsiteY13" fmla="*/ 2514600 h 2881624"/>
              <a:gd name="connsiteX14" fmla="*/ 1471612 w 2975171"/>
              <a:gd name="connsiteY14" fmla="*/ 2838450 h 2881624"/>
              <a:gd name="connsiteX15" fmla="*/ 2944714 w 2975171"/>
              <a:gd name="connsiteY15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852612 w 2975171"/>
              <a:gd name="connsiteY4" fmla="*/ 178593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642937 w 2975171"/>
              <a:gd name="connsiteY11" fmla="*/ 1209675 h 2881624"/>
              <a:gd name="connsiteX12" fmla="*/ 1128122 w 2975171"/>
              <a:gd name="connsiteY12" fmla="*/ 1944131 h 2881624"/>
              <a:gd name="connsiteX13" fmla="*/ 1123950 w 2975171"/>
              <a:gd name="connsiteY13" fmla="*/ 2514600 h 2881624"/>
              <a:gd name="connsiteX14" fmla="*/ 1471612 w 2975171"/>
              <a:gd name="connsiteY14" fmla="*/ 2838450 h 2881624"/>
              <a:gd name="connsiteX15" fmla="*/ 2944714 w 2975171"/>
              <a:gd name="connsiteY15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922462 w 2975171"/>
              <a:gd name="connsiteY4" fmla="*/ 191928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642937 w 2975171"/>
              <a:gd name="connsiteY11" fmla="*/ 1209675 h 2881624"/>
              <a:gd name="connsiteX12" fmla="*/ 1128122 w 2975171"/>
              <a:gd name="connsiteY12" fmla="*/ 1944131 h 2881624"/>
              <a:gd name="connsiteX13" fmla="*/ 1123950 w 2975171"/>
              <a:gd name="connsiteY13" fmla="*/ 2514600 h 2881624"/>
              <a:gd name="connsiteX14" fmla="*/ 1471612 w 2975171"/>
              <a:gd name="connsiteY14" fmla="*/ 2838450 h 2881624"/>
              <a:gd name="connsiteX15" fmla="*/ 2944714 w 2975171"/>
              <a:gd name="connsiteY15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922462 w 2975171"/>
              <a:gd name="connsiteY4" fmla="*/ 191928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1128122 w 2975171"/>
              <a:gd name="connsiteY11" fmla="*/ 1944131 h 2881624"/>
              <a:gd name="connsiteX12" fmla="*/ 1123950 w 2975171"/>
              <a:gd name="connsiteY12" fmla="*/ 2514600 h 2881624"/>
              <a:gd name="connsiteX13" fmla="*/ 1471612 w 2975171"/>
              <a:gd name="connsiteY13" fmla="*/ 2838450 h 2881624"/>
              <a:gd name="connsiteX14" fmla="*/ 2944714 w 2975171"/>
              <a:gd name="connsiteY14" fmla="*/ 2881624 h 2881624"/>
              <a:gd name="connsiteX0" fmla="*/ 2944714 w 2975171"/>
              <a:gd name="connsiteY0" fmla="*/ 2881624 h 2881624"/>
              <a:gd name="connsiteX1" fmla="*/ 2975171 w 2975171"/>
              <a:gd name="connsiteY1" fmla="*/ 1325645 h 2881624"/>
              <a:gd name="connsiteX2" fmla="*/ 2425781 w 2975171"/>
              <a:gd name="connsiteY2" fmla="*/ 1315923 h 2881624"/>
              <a:gd name="connsiteX3" fmla="*/ 2338780 w 2975171"/>
              <a:gd name="connsiteY3" fmla="*/ 2146250 h 2881624"/>
              <a:gd name="connsiteX4" fmla="*/ 1922462 w 2975171"/>
              <a:gd name="connsiteY4" fmla="*/ 1919287 h 2881624"/>
              <a:gd name="connsiteX5" fmla="*/ 1428750 w 2975171"/>
              <a:gd name="connsiteY5" fmla="*/ 1000125 h 2881624"/>
              <a:gd name="connsiteX6" fmla="*/ 1033462 w 2975171"/>
              <a:gd name="connsiteY6" fmla="*/ 542925 h 2881624"/>
              <a:gd name="connsiteX7" fmla="*/ 257175 w 2975171"/>
              <a:gd name="connsiteY7" fmla="*/ 0 h 2881624"/>
              <a:gd name="connsiteX8" fmla="*/ 0 w 2975171"/>
              <a:gd name="connsiteY8" fmla="*/ 76200 h 2881624"/>
              <a:gd name="connsiteX9" fmla="*/ 100012 w 2975171"/>
              <a:gd name="connsiteY9" fmla="*/ 828675 h 2881624"/>
              <a:gd name="connsiteX10" fmla="*/ 333375 w 2975171"/>
              <a:gd name="connsiteY10" fmla="*/ 1219200 h 2881624"/>
              <a:gd name="connsiteX11" fmla="*/ 1109072 w 2975171"/>
              <a:gd name="connsiteY11" fmla="*/ 2001281 h 2881624"/>
              <a:gd name="connsiteX12" fmla="*/ 1123950 w 2975171"/>
              <a:gd name="connsiteY12" fmla="*/ 2514600 h 2881624"/>
              <a:gd name="connsiteX13" fmla="*/ 1471612 w 2975171"/>
              <a:gd name="connsiteY13" fmla="*/ 2838450 h 2881624"/>
              <a:gd name="connsiteX14" fmla="*/ 2944714 w 2975171"/>
              <a:gd name="connsiteY14" fmla="*/ 2881624 h 2881624"/>
              <a:gd name="connsiteX0" fmla="*/ 3086116 w 3116573"/>
              <a:gd name="connsiteY0" fmla="*/ 2881624 h 2881624"/>
              <a:gd name="connsiteX1" fmla="*/ 3116573 w 3116573"/>
              <a:gd name="connsiteY1" fmla="*/ 1325645 h 2881624"/>
              <a:gd name="connsiteX2" fmla="*/ 2567183 w 3116573"/>
              <a:gd name="connsiteY2" fmla="*/ 1315923 h 2881624"/>
              <a:gd name="connsiteX3" fmla="*/ 2480182 w 3116573"/>
              <a:gd name="connsiteY3" fmla="*/ 2146250 h 2881624"/>
              <a:gd name="connsiteX4" fmla="*/ 2063864 w 3116573"/>
              <a:gd name="connsiteY4" fmla="*/ 1919287 h 2881624"/>
              <a:gd name="connsiteX5" fmla="*/ 1570152 w 3116573"/>
              <a:gd name="connsiteY5" fmla="*/ 1000125 h 2881624"/>
              <a:gd name="connsiteX6" fmla="*/ 1174864 w 3116573"/>
              <a:gd name="connsiteY6" fmla="*/ 542925 h 2881624"/>
              <a:gd name="connsiteX7" fmla="*/ 398577 w 3116573"/>
              <a:gd name="connsiteY7" fmla="*/ 0 h 2881624"/>
              <a:gd name="connsiteX8" fmla="*/ 0 w 3116573"/>
              <a:gd name="connsiteY8" fmla="*/ 142188 h 2881624"/>
              <a:gd name="connsiteX9" fmla="*/ 241414 w 3116573"/>
              <a:gd name="connsiteY9" fmla="*/ 828675 h 2881624"/>
              <a:gd name="connsiteX10" fmla="*/ 474777 w 3116573"/>
              <a:gd name="connsiteY10" fmla="*/ 1219200 h 2881624"/>
              <a:gd name="connsiteX11" fmla="*/ 1250474 w 3116573"/>
              <a:gd name="connsiteY11" fmla="*/ 2001281 h 2881624"/>
              <a:gd name="connsiteX12" fmla="*/ 1265352 w 3116573"/>
              <a:gd name="connsiteY12" fmla="*/ 2514600 h 2881624"/>
              <a:gd name="connsiteX13" fmla="*/ 1613014 w 3116573"/>
              <a:gd name="connsiteY13" fmla="*/ 2838450 h 2881624"/>
              <a:gd name="connsiteX14" fmla="*/ 3086116 w 3116573"/>
              <a:gd name="connsiteY14" fmla="*/ 2881624 h 2881624"/>
              <a:gd name="connsiteX0" fmla="*/ 3086116 w 3116573"/>
              <a:gd name="connsiteY0" fmla="*/ 2947612 h 2947612"/>
              <a:gd name="connsiteX1" fmla="*/ 3116573 w 3116573"/>
              <a:gd name="connsiteY1" fmla="*/ 1391633 h 2947612"/>
              <a:gd name="connsiteX2" fmla="*/ 2567183 w 3116573"/>
              <a:gd name="connsiteY2" fmla="*/ 1381911 h 2947612"/>
              <a:gd name="connsiteX3" fmla="*/ 2480182 w 3116573"/>
              <a:gd name="connsiteY3" fmla="*/ 2212238 h 2947612"/>
              <a:gd name="connsiteX4" fmla="*/ 2063864 w 3116573"/>
              <a:gd name="connsiteY4" fmla="*/ 1985275 h 2947612"/>
              <a:gd name="connsiteX5" fmla="*/ 1570152 w 3116573"/>
              <a:gd name="connsiteY5" fmla="*/ 1066113 h 2947612"/>
              <a:gd name="connsiteX6" fmla="*/ 1174864 w 3116573"/>
              <a:gd name="connsiteY6" fmla="*/ 608913 h 2947612"/>
              <a:gd name="connsiteX7" fmla="*/ 408004 w 3116573"/>
              <a:gd name="connsiteY7" fmla="*/ 0 h 2947612"/>
              <a:gd name="connsiteX8" fmla="*/ 0 w 3116573"/>
              <a:gd name="connsiteY8" fmla="*/ 208176 h 2947612"/>
              <a:gd name="connsiteX9" fmla="*/ 241414 w 3116573"/>
              <a:gd name="connsiteY9" fmla="*/ 894663 h 2947612"/>
              <a:gd name="connsiteX10" fmla="*/ 474777 w 3116573"/>
              <a:gd name="connsiteY10" fmla="*/ 1285188 h 2947612"/>
              <a:gd name="connsiteX11" fmla="*/ 1250474 w 3116573"/>
              <a:gd name="connsiteY11" fmla="*/ 2067269 h 2947612"/>
              <a:gd name="connsiteX12" fmla="*/ 1265352 w 3116573"/>
              <a:gd name="connsiteY12" fmla="*/ 2580588 h 2947612"/>
              <a:gd name="connsiteX13" fmla="*/ 1613014 w 3116573"/>
              <a:gd name="connsiteY13" fmla="*/ 2904438 h 2947612"/>
              <a:gd name="connsiteX14" fmla="*/ 3086116 w 3116573"/>
              <a:gd name="connsiteY14" fmla="*/ 2947612 h 2947612"/>
              <a:gd name="connsiteX0" fmla="*/ 3086116 w 3116573"/>
              <a:gd name="connsiteY0" fmla="*/ 2947612 h 2947612"/>
              <a:gd name="connsiteX1" fmla="*/ 3116573 w 3116573"/>
              <a:gd name="connsiteY1" fmla="*/ 1391633 h 2947612"/>
              <a:gd name="connsiteX2" fmla="*/ 2567183 w 3116573"/>
              <a:gd name="connsiteY2" fmla="*/ 1381911 h 2947612"/>
              <a:gd name="connsiteX3" fmla="*/ 2480182 w 3116573"/>
              <a:gd name="connsiteY3" fmla="*/ 2212238 h 2947612"/>
              <a:gd name="connsiteX4" fmla="*/ 2063864 w 3116573"/>
              <a:gd name="connsiteY4" fmla="*/ 1985275 h 2947612"/>
              <a:gd name="connsiteX5" fmla="*/ 1570152 w 3116573"/>
              <a:gd name="connsiteY5" fmla="*/ 1066113 h 2947612"/>
              <a:gd name="connsiteX6" fmla="*/ 1174864 w 3116573"/>
              <a:gd name="connsiteY6" fmla="*/ 608913 h 2947612"/>
              <a:gd name="connsiteX7" fmla="*/ 408004 w 3116573"/>
              <a:gd name="connsiteY7" fmla="*/ 0 h 2947612"/>
              <a:gd name="connsiteX8" fmla="*/ 0 w 3116573"/>
              <a:gd name="connsiteY8" fmla="*/ 208176 h 2947612"/>
              <a:gd name="connsiteX9" fmla="*/ 241414 w 3116573"/>
              <a:gd name="connsiteY9" fmla="*/ 894663 h 2947612"/>
              <a:gd name="connsiteX10" fmla="*/ 474777 w 3116573"/>
              <a:gd name="connsiteY10" fmla="*/ 1285188 h 2947612"/>
              <a:gd name="connsiteX11" fmla="*/ 1307624 w 3116573"/>
              <a:gd name="connsiteY11" fmla="*/ 1933919 h 2947612"/>
              <a:gd name="connsiteX12" fmla="*/ 1265352 w 3116573"/>
              <a:gd name="connsiteY12" fmla="*/ 2580588 h 2947612"/>
              <a:gd name="connsiteX13" fmla="*/ 1613014 w 3116573"/>
              <a:gd name="connsiteY13" fmla="*/ 2904438 h 2947612"/>
              <a:gd name="connsiteX14" fmla="*/ 3086116 w 3116573"/>
              <a:gd name="connsiteY14" fmla="*/ 2947612 h 2947612"/>
              <a:gd name="connsiteX0" fmla="*/ 3086116 w 3116573"/>
              <a:gd name="connsiteY0" fmla="*/ 2947612 h 2947612"/>
              <a:gd name="connsiteX1" fmla="*/ 3116573 w 3116573"/>
              <a:gd name="connsiteY1" fmla="*/ 1391633 h 2947612"/>
              <a:gd name="connsiteX2" fmla="*/ 2567183 w 3116573"/>
              <a:gd name="connsiteY2" fmla="*/ 1381911 h 2947612"/>
              <a:gd name="connsiteX3" fmla="*/ 2480182 w 3116573"/>
              <a:gd name="connsiteY3" fmla="*/ 2212238 h 2947612"/>
              <a:gd name="connsiteX4" fmla="*/ 2063864 w 3116573"/>
              <a:gd name="connsiteY4" fmla="*/ 1985275 h 2947612"/>
              <a:gd name="connsiteX5" fmla="*/ 1570152 w 3116573"/>
              <a:gd name="connsiteY5" fmla="*/ 1066113 h 2947612"/>
              <a:gd name="connsiteX6" fmla="*/ 1174864 w 3116573"/>
              <a:gd name="connsiteY6" fmla="*/ 608913 h 2947612"/>
              <a:gd name="connsiteX7" fmla="*/ 408004 w 3116573"/>
              <a:gd name="connsiteY7" fmla="*/ 0 h 2947612"/>
              <a:gd name="connsiteX8" fmla="*/ 0 w 3116573"/>
              <a:gd name="connsiteY8" fmla="*/ 208176 h 2947612"/>
              <a:gd name="connsiteX9" fmla="*/ 241414 w 3116573"/>
              <a:gd name="connsiteY9" fmla="*/ 894663 h 2947612"/>
              <a:gd name="connsiteX10" fmla="*/ 474777 w 3116573"/>
              <a:gd name="connsiteY10" fmla="*/ 1285188 h 2947612"/>
              <a:gd name="connsiteX11" fmla="*/ 1307624 w 3116573"/>
              <a:gd name="connsiteY11" fmla="*/ 1933919 h 2947612"/>
              <a:gd name="connsiteX12" fmla="*/ 1351077 w 3116573"/>
              <a:gd name="connsiteY12" fmla="*/ 2580588 h 2947612"/>
              <a:gd name="connsiteX13" fmla="*/ 1613014 w 3116573"/>
              <a:gd name="connsiteY13" fmla="*/ 2904438 h 2947612"/>
              <a:gd name="connsiteX14" fmla="*/ 3086116 w 3116573"/>
              <a:gd name="connsiteY14" fmla="*/ 2947612 h 2947612"/>
              <a:gd name="connsiteX0" fmla="*/ 3105166 w 3116573"/>
              <a:gd name="connsiteY0" fmla="*/ 3833437 h 3833437"/>
              <a:gd name="connsiteX1" fmla="*/ 3116573 w 3116573"/>
              <a:gd name="connsiteY1" fmla="*/ 1391633 h 3833437"/>
              <a:gd name="connsiteX2" fmla="*/ 2567183 w 3116573"/>
              <a:gd name="connsiteY2" fmla="*/ 1381911 h 3833437"/>
              <a:gd name="connsiteX3" fmla="*/ 2480182 w 3116573"/>
              <a:gd name="connsiteY3" fmla="*/ 2212238 h 3833437"/>
              <a:gd name="connsiteX4" fmla="*/ 2063864 w 3116573"/>
              <a:gd name="connsiteY4" fmla="*/ 1985275 h 3833437"/>
              <a:gd name="connsiteX5" fmla="*/ 1570152 w 3116573"/>
              <a:gd name="connsiteY5" fmla="*/ 1066113 h 3833437"/>
              <a:gd name="connsiteX6" fmla="*/ 1174864 w 3116573"/>
              <a:gd name="connsiteY6" fmla="*/ 608913 h 3833437"/>
              <a:gd name="connsiteX7" fmla="*/ 408004 w 3116573"/>
              <a:gd name="connsiteY7" fmla="*/ 0 h 3833437"/>
              <a:gd name="connsiteX8" fmla="*/ 0 w 3116573"/>
              <a:gd name="connsiteY8" fmla="*/ 208176 h 3833437"/>
              <a:gd name="connsiteX9" fmla="*/ 241414 w 3116573"/>
              <a:gd name="connsiteY9" fmla="*/ 894663 h 3833437"/>
              <a:gd name="connsiteX10" fmla="*/ 474777 w 3116573"/>
              <a:gd name="connsiteY10" fmla="*/ 1285188 h 3833437"/>
              <a:gd name="connsiteX11" fmla="*/ 1307624 w 3116573"/>
              <a:gd name="connsiteY11" fmla="*/ 1933919 h 3833437"/>
              <a:gd name="connsiteX12" fmla="*/ 1351077 w 3116573"/>
              <a:gd name="connsiteY12" fmla="*/ 2580588 h 3833437"/>
              <a:gd name="connsiteX13" fmla="*/ 1613014 w 3116573"/>
              <a:gd name="connsiteY13" fmla="*/ 2904438 h 3833437"/>
              <a:gd name="connsiteX14" fmla="*/ 3105166 w 3116573"/>
              <a:gd name="connsiteY14" fmla="*/ 3833437 h 3833437"/>
              <a:gd name="connsiteX0" fmla="*/ 3105166 w 3116573"/>
              <a:gd name="connsiteY0" fmla="*/ 3833437 h 3833437"/>
              <a:gd name="connsiteX1" fmla="*/ 3116573 w 3116573"/>
              <a:gd name="connsiteY1" fmla="*/ 1391633 h 3833437"/>
              <a:gd name="connsiteX2" fmla="*/ 2567183 w 3116573"/>
              <a:gd name="connsiteY2" fmla="*/ 1381911 h 3833437"/>
              <a:gd name="connsiteX3" fmla="*/ 2480182 w 3116573"/>
              <a:gd name="connsiteY3" fmla="*/ 2212238 h 3833437"/>
              <a:gd name="connsiteX4" fmla="*/ 2063864 w 3116573"/>
              <a:gd name="connsiteY4" fmla="*/ 1985275 h 3833437"/>
              <a:gd name="connsiteX5" fmla="*/ 1570152 w 3116573"/>
              <a:gd name="connsiteY5" fmla="*/ 1066113 h 3833437"/>
              <a:gd name="connsiteX6" fmla="*/ 1174864 w 3116573"/>
              <a:gd name="connsiteY6" fmla="*/ 608913 h 3833437"/>
              <a:gd name="connsiteX7" fmla="*/ 408004 w 3116573"/>
              <a:gd name="connsiteY7" fmla="*/ 0 h 3833437"/>
              <a:gd name="connsiteX8" fmla="*/ 0 w 3116573"/>
              <a:gd name="connsiteY8" fmla="*/ 208176 h 3833437"/>
              <a:gd name="connsiteX9" fmla="*/ 241414 w 3116573"/>
              <a:gd name="connsiteY9" fmla="*/ 894663 h 3833437"/>
              <a:gd name="connsiteX10" fmla="*/ 474777 w 3116573"/>
              <a:gd name="connsiteY10" fmla="*/ 1285188 h 3833437"/>
              <a:gd name="connsiteX11" fmla="*/ 1307624 w 3116573"/>
              <a:gd name="connsiteY11" fmla="*/ 1933919 h 3833437"/>
              <a:gd name="connsiteX12" fmla="*/ 1351077 w 3116573"/>
              <a:gd name="connsiteY12" fmla="*/ 2580588 h 3833437"/>
              <a:gd name="connsiteX13" fmla="*/ 1974964 w 3116573"/>
              <a:gd name="connsiteY13" fmla="*/ 3656913 h 3833437"/>
              <a:gd name="connsiteX14" fmla="*/ 3105166 w 3116573"/>
              <a:gd name="connsiteY14" fmla="*/ 3833437 h 3833437"/>
              <a:gd name="connsiteX0" fmla="*/ 3105166 w 3116573"/>
              <a:gd name="connsiteY0" fmla="*/ 3833437 h 3833437"/>
              <a:gd name="connsiteX1" fmla="*/ 3116573 w 3116573"/>
              <a:gd name="connsiteY1" fmla="*/ 1391633 h 3833437"/>
              <a:gd name="connsiteX2" fmla="*/ 2567183 w 3116573"/>
              <a:gd name="connsiteY2" fmla="*/ 1381911 h 3833437"/>
              <a:gd name="connsiteX3" fmla="*/ 2480182 w 3116573"/>
              <a:gd name="connsiteY3" fmla="*/ 2212238 h 3833437"/>
              <a:gd name="connsiteX4" fmla="*/ 2063864 w 3116573"/>
              <a:gd name="connsiteY4" fmla="*/ 1985275 h 3833437"/>
              <a:gd name="connsiteX5" fmla="*/ 1570152 w 3116573"/>
              <a:gd name="connsiteY5" fmla="*/ 1066113 h 3833437"/>
              <a:gd name="connsiteX6" fmla="*/ 1174864 w 3116573"/>
              <a:gd name="connsiteY6" fmla="*/ 608913 h 3833437"/>
              <a:gd name="connsiteX7" fmla="*/ 408004 w 3116573"/>
              <a:gd name="connsiteY7" fmla="*/ 0 h 3833437"/>
              <a:gd name="connsiteX8" fmla="*/ 0 w 3116573"/>
              <a:gd name="connsiteY8" fmla="*/ 208176 h 3833437"/>
              <a:gd name="connsiteX9" fmla="*/ 241414 w 3116573"/>
              <a:gd name="connsiteY9" fmla="*/ 894663 h 3833437"/>
              <a:gd name="connsiteX10" fmla="*/ 474777 w 3116573"/>
              <a:gd name="connsiteY10" fmla="*/ 1285188 h 3833437"/>
              <a:gd name="connsiteX11" fmla="*/ 1307624 w 3116573"/>
              <a:gd name="connsiteY11" fmla="*/ 1933919 h 3833437"/>
              <a:gd name="connsiteX12" fmla="*/ 303327 w 3116573"/>
              <a:gd name="connsiteY12" fmla="*/ 2923488 h 3833437"/>
              <a:gd name="connsiteX13" fmla="*/ 1974964 w 3116573"/>
              <a:gd name="connsiteY13" fmla="*/ 3656913 h 3833437"/>
              <a:gd name="connsiteX14" fmla="*/ 3105166 w 3116573"/>
              <a:gd name="connsiteY14" fmla="*/ 3833437 h 3833437"/>
              <a:gd name="connsiteX0" fmla="*/ 3105166 w 3116573"/>
              <a:gd name="connsiteY0" fmla="*/ 3833437 h 3833437"/>
              <a:gd name="connsiteX1" fmla="*/ 3116573 w 3116573"/>
              <a:gd name="connsiteY1" fmla="*/ 1391633 h 3833437"/>
              <a:gd name="connsiteX2" fmla="*/ 2567183 w 3116573"/>
              <a:gd name="connsiteY2" fmla="*/ 1381911 h 3833437"/>
              <a:gd name="connsiteX3" fmla="*/ 2480182 w 3116573"/>
              <a:gd name="connsiteY3" fmla="*/ 2212238 h 3833437"/>
              <a:gd name="connsiteX4" fmla="*/ 2063864 w 3116573"/>
              <a:gd name="connsiteY4" fmla="*/ 1985275 h 3833437"/>
              <a:gd name="connsiteX5" fmla="*/ 1570152 w 3116573"/>
              <a:gd name="connsiteY5" fmla="*/ 1066113 h 3833437"/>
              <a:gd name="connsiteX6" fmla="*/ 1174864 w 3116573"/>
              <a:gd name="connsiteY6" fmla="*/ 608913 h 3833437"/>
              <a:gd name="connsiteX7" fmla="*/ 408004 w 3116573"/>
              <a:gd name="connsiteY7" fmla="*/ 0 h 3833437"/>
              <a:gd name="connsiteX8" fmla="*/ 0 w 3116573"/>
              <a:gd name="connsiteY8" fmla="*/ 208176 h 3833437"/>
              <a:gd name="connsiteX9" fmla="*/ 241414 w 3116573"/>
              <a:gd name="connsiteY9" fmla="*/ 894663 h 3833437"/>
              <a:gd name="connsiteX10" fmla="*/ 474777 w 3116573"/>
              <a:gd name="connsiteY10" fmla="*/ 1285188 h 3833437"/>
              <a:gd name="connsiteX11" fmla="*/ 412274 w 3116573"/>
              <a:gd name="connsiteY11" fmla="*/ 2152994 h 3833437"/>
              <a:gd name="connsiteX12" fmla="*/ 303327 w 3116573"/>
              <a:gd name="connsiteY12" fmla="*/ 2923488 h 3833437"/>
              <a:gd name="connsiteX13" fmla="*/ 1974964 w 3116573"/>
              <a:gd name="connsiteY13" fmla="*/ 3656913 h 3833437"/>
              <a:gd name="connsiteX14" fmla="*/ 3105166 w 3116573"/>
              <a:gd name="connsiteY14" fmla="*/ 3833437 h 3833437"/>
              <a:gd name="connsiteX0" fmla="*/ 3640039 w 3651446"/>
              <a:gd name="connsiteY0" fmla="*/ 3833437 h 3833437"/>
              <a:gd name="connsiteX1" fmla="*/ 3651446 w 3651446"/>
              <a:gd name="connsiteY1" fmla="*/ 1391633 h 3833437"/>
              <a:gd name="connsiteX2" fmla="*/ 3102056 w 3651446"/>
              <a:gd name="connsiteY2" fmla="*/ 1381911 h 3833437"/>
              <a:gd name="connsiteX3" fmla="*/ 3015055 w 3651446"/>
              <a:gd name="connsiteY3" fmla="*/ 2212238 h 3833437"/>
              <a:gd name="connsiteX4" fmla="*/ 2598737 w 3651446"/>
              <a:gd name="connsiteY4" fmla="*/ 1985275 h 3833437"/>
              <a:gd name="connsiteX5" fmla="*/ 2105025 w 3651446"/>
              <a:gd name="connsiteY5" fmla="*/ 1066113 h 3833437"/>
              <a:gd name="connsiteX6" fmla="*/ 1709737 w 3651446"/>
              <a:gd name="connsiteY6" fmla="*/ 608913 h 3833437"/>
              <a:gd name="connsiteX7" fmla="*/ 942877 w 3651446"/>
              <a:gd name="connsiteY7" fmla="*/ 0 h 3833437"/>
              <a:gd name="connsiteX8" fmla="*/ 534873 w 3651446"/>
              <a:gd name="connsiteY8" fmla="*/ 208176 h 3833437"/>
              <a:gd name="connsiteX9" fmla="*/ 776287 w 3651446"/>
              <a:gd name="connsiteY9" fmla="*/ 894663 h 3833437"/>
              <a:gd name="connsiteX10" fmla="*/ 0 w 3651446"/>
              <a:gd name="connsiteY10" fmla="*/ 1856688 h 3833437"/>
              <a:gd name="connsiteX11" fmla="*/ 947147 w 3651446"/>
              <a:gd name="connsiteY11" fmla="*/ 2152994 h 3833437"/>
              <a:gd name="connsiteX12" fmla="*/ 838200 w 3651446"/>
              <a:gd name="connsiteY12" fmla="*/ 2923488 h 3833437"/>
              <a:gd name="connsiteX13" fmla="*/ 2509837 w 3651446"/>
              <a:gd name="connsiteY13" fmla="*/ 3656913 h 3833437"/>
              <a:gd name="connsiteX14" fmla="*/ 3640039 w 3651446"/>
              <a:gd name="connsiteY14" fmla="*/ 3833437 h 3833437"/>
              <a:gd name="connsiteX0" fmla="*/ 4025802 w 4037209"/>
              <a:gd name="connsiteY0" fmla="*/ 3833437 h 3833437"/>
              <a:gd name="connsiteX1" fmla="*/ 4037209 w 4037209"/>
              <a:gd name="connsiteY1" fmla="*/ 1391633 h 3833437"/>
              <a:gd name="connsiteX2" fmla="*/ 3487819 w 4037209"/>
              <a:gd name="connsiteY2" fmla="*/ 1381911 h 3833437"/>
              <a:gd name="connsiteX3" fmla="*/ 3400818 w 4037209"/>
              <a:gd name="connsiteY3" fmla="*/ 2212238 h 3833437"/>
              <a:gd name="connsiteX4" fmla="*/ 2984500 w 4037209"/>
              <a:gd name="connsiteY4" fmla="*/ 1985275 h 3833437"/>
              <a:gd name="connsiteX5" fmla="*/ 2490788 w 4037209"/>
              <a:gd name="connsiteY5" fmla="*/ 1066113 h 3833437"/>
              <a:gd name="connsiteX6" fmla="*/ 2095500 w 4037209"/>
              <a:gd name="connsiteY6" fmla="*/ 608913 h 3833437"/>
              <a:gd name="connsiteX7" fmla="*/ 1328640 w 4037209"/>
              <a:gd name="connsiteY7" fmla="*/ 0 h 3833437"/>
              <a:gd name="connsiteX8" fmla="*/ 920636 w 4037209"/>
              <a:gd name="connsiteY8" fmla="*/ 208176 h 3833437"/>
              <a:gd name="connsiteX9" fmla="*/ 0 w 4037209"/>
              <a:gd name="connsiteY9" fmla="*/ 380313 h 3833437"/>
              <a:gd name="connsiteX10" fmla="*/ 385763 w 4037209"/>
              <a:gd name="connsiteY10" fmla="*/ 1856688 h 3833437"/>
              <a:gd name="connsiteX11" fmla="*/ 1332910 w 4037209"/>
              <a:gd name="connsiteY11" fmla="*/ 2152994 h 3833437"/>
              <a:gd name="connsiteX12" fmla="*/ 1223963 w 4037209"/>
              <a:gd name="connsiteY12" fmla="*/ 2923488 h 3833437"/>
              <a:gd name="connsiteX13" fmla="*/ 2895600 w 4037209"/>
              <a:gd name="connsiteY13" fmla="*/ 3656913 h 3833437"/>
              <a:gd name="connsiteX14" fmla="*/ 4025802 w 4037209"/>
              <a:gd name="connsiteY14" fmla="*/ 3833437 h 3833437"/>
              <a:gd name="connsiteX0" fmla="*/ 4686316 w 4697723"/>
              <a:gd name="connsiteY0" fmla="*/ 3833437 h 3833437"/>
              <a:gd name="connsiteX1" fmla="*/ 4697723 w 4697723"/>
              <a:gd name="connsiteY1" fmla="*/ 1391633 h 3833437"/>
              <a:gd name="connsiteX2" fmla="*/ 4148333 w 4697723"/>
              <a:gd name="connsiteY2" fmla="*/ 1381911 h 3833437"/>
              <a:gd name="connsiteX3" fmla="*/ 4061332 w 4697723"/>
              <a:gd name="connsiteY3" fmla="*/ 2212238 h 3833437"/>
              <a:gd name="connsiteX4" fmla="*/ 3645014 w 4697723"/>
              <a:gd name="connsiteY4" fmla="*/ 1985275 h 3833437"/>
              <a:gd name="connsiteX5" fmla="*/ 3151302 w 4697723"/>
              <a:gd name="connsiteY5" fmla="*/ 1066113 h 3833437"/>
              <a:gd name="connsiteX6" fmla="*/ 2756014 w 4697723"/>
              <a:gd name="connsiteY6" fmla="*/ 608913 h 3833437"/>
              <a:gd name="connsiteX7" fmla="*/ 1989154 w 4697723"/>
              <a:gd name="connsiteY7" fmla="*/ 0 h 3833437"/>
              <a:gd name="connsiteX8" fmla="*/ 0 w 4697723"/>
              <a:gd name="connsiteY8" fmla="*/ 84351 h 3833437"/>
              <a:gd name="connsiteX9" fmla="*/ 660514 w 4697723"/>
              <a:gd name="connsiteY9" fmla="*/ 380313 h 3833437"/>
              <a:gd name="connsiteX10" fmla="*/ 1046277 w 4697723"/>
              <a:gd name="connsiteY10" fmla="*/ 1856688 h 3833437"/>
              <a:gd name="connsiteX11" fmla="*/ 1993424 w 4697723"/>
              <a:gd name="connsiteY11" fmla="*/ 2152994 h 3833437"/>
              <a:gd name="connsiteX12" fmla="*/ 1884477 w 4697723"/>
              <a:gd name="connsiteY12" fmla="*/ 2923488 h 3833437"/>
              <a:gd name="connsiteX13" fmla="*/ 3556114 w 4697723"/>
              <a:gd name="connsiteY13" fmla="*/ 3656913 h 3833437"/>
              <a:gd name="connsiteX14" fmla="*/ 4686316 w 4697723"/>
              <a:gd name="connsiteY14" fmla="*/ 3833437 h 3833437"/>
              <a:gd name="connsiteX0" fmla="*/ 4686316 w 4697723"/>
              <a:gd name="connsiteY0" fmla="*/ 4862169 h 4862169"/>
              <a:gd name="connsiteX1" fmla="*/ 4697723 w 4697723"/>
              <a:gd name="connsiteY1" fmla="*/ 2420365 h 4862169"/>
              <a:gd name="connsiteX2" fmla="*/ 4148333 w 4697723"/>
              <a:gd name="connsiteY2" fmla="*/ 2410643 h 4862169"/>
              <a:gd name="connsiteX3" fmla="*/ 4061332 w 4697723"/>
              <a:gd name="connsiteY3" fmla="*/ 3240970 h 4862169"/>
              <a:gd name="connsiteX4" fmla="*/ 3645014 w 4697723"/>
              <a:gd name="connsiteY4" fmla="*/ 3014007 h 4862169"/>
              <a:gd name="connsiteX5" fmla="*/ 3151302 w 4697723"/>
              <a:gd name="connsiteY5" fmla="*/ 2094845 h 4862169"/>
              <a:gd name="connsiteX6" fmla="*/ 2756014 w 4697723"/>
              <a:gd name="connsiteY6" fmla="*/ 1637645 h 4862169"/>
              <a:gd name="connsiteX7" fmla="*/ 1989154 w 4697723"/>
              <a:gd name="connsiteY7" fmla="*/ 1028732 h 4862169"/>
              <a:gd name="connsiteX8" fmla="*/ 93859 w 4697723"/>
              <a:gd name="connsiteY8" fmla="*/ 343 h 4862169"/>
              <a:gd name="connsiteX9" fmla="*/ 0 w 4697723"/>
              <a:gd name="connsiteY9" fmla="*/ 1113083 h 4862169"/>
              <a:gd name="connsiteX10" fmla="*/ 660514 w 4697723"/>
              <a:gd name="connsiteY10" fmla="*/ 1409045 h 4862169"/>
              <a:gd name="connsiteX11" fmla="*/ 1046277 w 4697723"/>
              <a:gd name="connsiteY11" fmla="*/ 2885420 h 4862169"/>
              <a:gd name="connsiteX12" fmla="*/ 1993424 w 4697723"/>
              <a:gd name="connsiteY12" fmla="*/ 3181726 h 4862169"/>
              <a:gd name="connsiteX13" fmla="*/ 1884477 w 4697723"/>
              <a:gd name="connsiteY13" fmla="*/ 3952220 h 4862169"/>
              <a:gd name="connsiteX14" fmla="*/ 3556114 w 4697723"/>
              <a:gd name="connsiteY14" fmla="*/ 4685645 h 4862169"/>
              <a:gd name="connsiteX15" fmla="*/ 4686316 w 4697723"/>
              <a:gd name="connsiteY15" fmla="*/ 4862169 h 486216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645014 w 4697723"/>
              <a:gd name="connsiteY4" fmla="*/ 3014037 h 4862199"/>
              <a:gd name="connsiteX5" fmla="*/ 3151302 w 4697723"/>
              <a:gd name="connsiteY5" fmla="*/ 2094875 h 4862199"/>
              <a:gd name="connsiteX6" fmla="*/ 2756014 w 4697723"/>
              <a:gd name="connsiteY6" fmla="*/ 1637675 h 4862199"/>
              <a:gd name="connsiteX7" fmla="*/ 1808179 w 4697723"/>
              <a:gd name="connsiteY7" fmla="*/ 943037 h 4862199"/>
              <a:gd name="connsiteX8" fmla="*/ 93859 w 4697723"/>
              <a:gd name="connsiteY8" fmla="*/ 373 h 4862199"/>
              <a:gd name="connsiteX9" fmla="*/ 0 w 4697723"/>
              <a:gd name="connsiteY9" fmla="*/ 1113113 h 4862199"/>
              <a:gd name="connsiteX10" fmla="*/ 660514 w 4697723"/>
              <a:gd name="connsiteY10" fmla="*/ 1409075 h 4862199"/>
              <a:gd name="connsiteX11" fmla="*/ 1046277 w 4697723"/>
              <a:gd name="connsiteY11" fmla="*/ 2885450 h 4862199"/>
              <a:gd name="connsiteX12" fmla="*/ 1993424 w 4697723"/>
              <a:gd name="connsiteY12" fmla="*/ 3181756 h 4862199"/>
              <a:gd name="connsiteX13" fmla="*/ 1884477 w 4697723"/>
              <a:gd name="connsiteY13" fmla="*/ 3952250 h 4862199"/>
              <a:gd name="connsiteX14" fmla="*/ 3556114 w 4697723"/>
              <a:gd name="connsiteY14" fmla="*/ 4685675 h 4862199"/>
              <a:gd name="connsiteX15" fmla="*/ 4686316 w 4697723"/>
              <a:gd name="connsiteY15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645014 w 4697723"/>
              <a:gd name="connsiteY4" fmla="*/ 3014037 h 4862199"/>
              <a:gd name="connsiteX5" fmla="*/ 3151302 w 4697723"/>
              <a:gd name="connsiteY5" fmla="*/ 2094875 h 4862199"/>
              <a:gd name="connsiteX6" fmla="*/ 1613014 w 4697723"/>
              <a:gd name="connsiteY6" fmla="*/ 2256800 h 4862199"/>
              <a:gd name="connsiteX7" fmla="*/ 1808179 w 4697723"/>
              <a:gd name="connsiteY7" fmla="*/ 943037 h 4862199"/>
              <a:gd name="connsiteX8" fmla="*/ 93859 w 4697723"/>
              <a:gd name="connsiteY8" fmla="*/ 373 h 4862199"/>
              <a:gd name="connsiteX9" fmla="*/ 0 w 4697723"/>
              <a:gd name="connsiteY9" fmla="*/ 1113113 h 4862199"/>
              <a:gd name="connsiteX10" fmla="*/ 660514 w 4697723"/>
              <a:gd name="connsiteY10" fmla="*/ 1409075 h 4862199"/>
              <a:gd name="connsiteX11" fmla="*/ 1046277 w 4697723"/>
              <a:gd name="connsiteY11" fmla="*/ 2885450 h 4862199"/>
              <a:gd name="connsiteX12" fmla="*/ 1993424 w 4697723"/>
              <a:gd name="connsiteY12" fmla="*/ 3181756 h 4862199"/>
              <a:gd name="connsiteX13" fmla="*/ 1884477 w 4697723"/>
              <a:gd name="connsiteY13" fmla="*/ 3952250 h 4862199"/>
              <a:gd name="connsiteX14" fmla="*/ 3556114 w 4697723"/>
              <a:gd name="connsiteY14" fmla="*/ 4685675 h 4862199"/>
              <a:gd name="connsiteX15" fmla="*/ 4686316 w 4697723"/>
              <a:gd name="connsiteY15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645014 w 4697723"/>
              <a:gd name="connsiteY4" fmla="*/ 3014037 h 4862199"/>
              <a:gd name="connsiteX5" fmla="*/ 2446452 w 4697723"/>
              <a:gd name="connsiteY5" fmla="*/ 2666375 h 4862199"/>
              <a:gd name="connsiteX6" fmla="*/ 1613014 w 4697723"/>
              <a:gd name="connsiteY6" fmla="*/ 2256800 h 4862199"/>
              <a:gd name="connsiteX7" fmla="*/ 1808179 w 4697723"/>
              <a:gd name="connsiteY7" fmla="*/ 943037 h 4862199"/>
              <a:gd name="connsiteX8" fmla="*/ 93859 w 4697723"/>
              <a:gd name="connsiteY8" fmla="*/ 373 h 4862199"/>
              <a:gd name="connsiteX9" fmla="*/ 0 w 4697723"/>
              <a:gd name="connsiteY9" fmla="*/ 1113113 h 4862199"/>
              <a:gd name="connsiteX10" fmla="*/ 660514 w 4697723"/>
              <a:gd name="connsiteY10" fmla="*/ 1409075 h 4862199"/>
              <a:gd name="connsiteX11" fmla="*/ 1046277 w 4697723"/>
              <a:gd name="connsiteY11" fmla="*/ 2885450 h 4862199"/>
              <a:gd name="connsiteX12" fmla="*/ 1993424 w 4697723"/>
              <a:gd name="connsiteY12" fmla="*/ 3181756 h 4862199"/>
              <a:gd name="connsiteX13" fmla="*/ 1884477 w 4697723"/>
              <a:gd name="connsiteY13" fmla="*/ 3952250 h 4862199"/>
              <a:gd name="connsiteX14" fmla="*/ 3556114 w 4697723"/>
              <a:gd name="connsiteY14" fmla="*/ 4685675 h 4862199"/>
              <a:gd name="connsiteX15" fmla="*/ 4686316 w 4697723"/>
              <a:gd name="connsiteY15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2997314 w 4697723"/>
              <a:gd name="connsiteY4" fmla="*/ 3518862 h 4862199"/>
              <a:gd name="connsiteX5" fmla="*/ 2446452 w 4697723"/>
              <a:gd name="connsiteY5" fmla="*/ 2666375 h 4862199"/>
              <a:gd name="connsiteX6" fmla="*/ 1613014 w 4697723"/>
              <a:gd name="connsiteY6" fmla="*/ 2256800 h 4862199"/>
              <a:gd name="connsiteX7" fmla="*/ 1808179 w 4697723"/>
              <a:gd name="connsiteY7" fmla="*/ 943037 h 4862199"/>
              <a:gd name="connsiteX8" fmla="*/ 93859 w 4697723"/>
              <a:gd name="connsiteY8" fmla="*/ 373 h 4862199"/>
              <a:gd name="connsiteX9" fmla="*/ 0 w 4697723"/>
              <a:gd name="connsiteY9" fmla="*/ 1113113 h 4862199"/>
              <a:gd name="connsiteX10" fmla="*/ 660514 w 4697723"/>
              <a:gd name="connsiteY10" fmla="*/ 1409075 h 4862199"/>
              <a:gd name="connsiteX11" fmla="*/ 1046277 w 4697723"/>
              <a:gd name="connsiteY11" fmla="*/ 2885450 h 4862199"/>
              <a:gd name="connsiteX12" fmla="*/ 1993424 w 4697723"/>
              <a:gd name="connsiteY12" fmla="*/ 3181756 h 4862199"/>
              <a:gd name="connsiteX13" fmla="*/ 1884477 w 4697723"/>
              <a:gd name="connsiteY13" fmla="*/ 3952250 h 4862199"/>
              <a:gd name="connsiteX14" fmla="*/ 3556114 w 4697723"/>
              <a:gd name="connsiteY14" fmla="*/ 4685675 h 4862199"/>
              <a:gd name="connsiteX15" fmla="*/ 4686316 w 4697723"/>
              <a:gd name="connsiteY15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551434 w 4697723"/>
              <a:gd name="connsiteY4" fmla="*/ 3362698 h 4862199"/>
              <a:gd name="connsiteX5" fmla="*/ 2997314 w 4697723"/>
              <a:gd name="connsiteY5" fmla="*/ 3518862 h 4862199"/>
              <a:gd name="connsiteX6" fmla="*/ 2446452 w 4697723"/>
              <a:gd name="connsiteY6" fmla="*/ 2666375 h 4862199"/>
              <a:gd name="connsiteX7" fmla="*/ 1613014 w 4697723"/>
              <a:gd name="connsiteY7" fmla="*/ 2256800 h 4862199"/>
              <a:gd name="connsiteX8" fmla="*/ 1808179 w 4697723"/>
              <a:gd name="connsiteY8" fmla="*/ 943037 h 4862199"/>
              <a:gd name="connsiteX9" fmla="*/ 93859 w 4697723"/>
              <a:gd name="connsiteY9" fmla="*/ 373 h 4862199"/>
              <a:gd name="connsiteX10" fmla="*/ 0 w 4697723"/>
              <a:gd name="connsiteY10" fmla="*/ 1113113 h 4862199"/>
              <a:gd name="connsiteX11" fmla="*/ 660514 w 4697723"/>
              <a:gd name="connsiteY11" fmla="*/ 1409075 h 4862199"/>
              <a:gd name="connsiteX12" fmla="*/ 1046277 w 4697723"/>
              <a:gd name="connsiteY12" fmla="*/ 2885450 h 4862199"/>
              <a:gd name="connsiteX13" fmla="*/ 1993424 w 4697723"/>
              <a:gd name="connsiteY13" fmla="*/ 3181756 h 4862199"/>
              <a:gd name="connsiteX14" fmla="*/ 1884477 w 4697723"/>
              <a:gd name="connsiteY14" fmla="*/ 3952250 h 4862199"/>
              <a:gd name="connsiteX15" fmla="*/ 3556114 w 4697723"/>
              <a:gd name="connsiteY15" fmla="*/ 4685675 h 4862199"/>
              <a:gd name="connsiteX16" fmla="*/ 4686316 w 4697723"/>
              <a:gd name="connsiteY16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751459 w 4697723"/>
              <a:gd name="connsiteY4" fmla="*/ 3829423 h 4862199"/>
              <a:gd name="connsiteX5" fmla="*/ 2997314 w 4697723"/>
              <a:gd name="connsiteY5" fmla="*/ 3518862 h 4862199"/>
              <a:gd name="connsiteX6" fmla="*/ 2446452 w 4697723"/>
              <a:gd name="connsiteY6" fmla="*/ 2666375 h 4862199"/>
              <a:gd name="connsiteX7" fmla="*/ 1613014 w 4697723"/>
              <a:gd name="connsiteY7" fmla="*/ 2256800 h 4862199"/>
              <a:gd name="connsiteX8" fmla="*/ 1808179 w 4697723"/>
              <a:gd name="connsiteY8" fmla="*/ 943037 h 4862199"/>
              <a:gd name="connsiteX9" fmla="*/ 93859 w 4697723"/>
              <a:gd name="connsiteY9" fmla="*/ 373 h 4862199"/>
              <a:gd name="connsiteX10" fmla="*/ 0 w 4697723"/>
              <a:gd name="connsiteY10" fmla="*/ 1113113 h 4862199"/>
              <a:gd name="connsiteX11" fmla="*/ 660514 w 4697723"/>
              <a:gd name="connsiteY11" fmla="*/ 1409075 h 4862199"/>
              <a:gd name="connsiteX12" fmla="*/ 1046277 w 4697723"/>
              <a:gd name="connsiteY12" fmla="*/ 2885450 h 4862199"/>
              <a:gd name="connsiteX13" fmla="*/ 1993424 w 4697723"/>
              <a:gd name="connsiteY13" fmla="*/ 3181756 h 4862199"/>
              <a:gd name="connsiteX14" fmla="*/ 1884477 w 4697723"/>
              <a:gd name="connsiteY14" fmla="*/ 3952250 h 4862199"/>
              <a:gd name="connsiteX15" fmla="*/ 3556114 w 4697723"/>
              <a:gd name="connsiteY15" fmla="*/ 4685675 h 4862199"/>
              <a:gd name="connsiteX16" fmla="*/ 4686316 w 4697723"/>
              <a:gd name="connsiteY16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751459 w 4697723"/>
              <a:gd name="connsiteY4" fmla="*/ 3829423 h 4862199"/>
              <a:gd name="connsiteX5" fmla="*/ 2997314 w 4697723"/>
              <a:gd name="connsiteY5" fmla="*/ 3518862 h 4862199"/>
              <a:gd name="connsiteX6" fmla="*/ 2446452 w 4697723"/>
              <a:gd name="connsiteY6" fmla="*/ 2666375 h 4862199"/>
              <a:gd name="connsiteX7" fmla="*/ 1632064 w 4697723"/>
              <a:gd name="connsiteY7" fmla="*/ 2333000 h 4862199"/>
              <a:gd name="connsiteX8" fmla="*/ 1808179 w 4697723"/>
              <a:gd name="connsiteY8" fmla="*/ 943037 h 4862199"/>
              <a:gd name="connsiteX9" fmla="*/ 93859 w 4697723"/>
              <a:gd name="connsiteY9" fmla="*/ 373 h 4862199"/>
              <a:gd name="connsiteX10" fmla="*/ 0 w 4697723"/>
              <a:gd name="connsiteY10" fmla="*/ 1113113 h 4862199"/>
              <a:gd name="connsiteX11" fmla="*/ 660514 w 4697723"/>
              <a:gd name="connsiteY11" fmla="*/ 1409075 h 4862199"/>
              <a:gd name="connsiteX12" fmla="*/ 1046277 w 4697723"/>
              <a:gd name="connsiteY12" fmla="*/ 2885450 h 4862199"/>
              <a:gd name="connsiteX13" fmla="*/ 1993424 w 4697723"/>
              <a:gd name="connsiteY13" fmla="*/ 3181756 h 4862199"/>
              <a:gd name="connsiteX14" fmla="*/ 1884477 w 4697723"/>
              <a:gd name="connsiteY14" fmla="*/ 3952250 h 4862199"/>
              <a:gd name="connsiteX15" fmla="*/ 3556114 w 4697723"/>
              <a:gd name="connsiteY15" fmla="*/ 4685675 h 4862199"/>
              <a:gd name="connsiteX16" fmla="*/ 4686316 w 4697723"/>
              <a:gd name="connsiteY16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751459 w 4697723"/>
              <a:gd name="connsiteY4" fmla="*/ 3829423 h 4862199"/>
              <a:gd name="connsiteX5" fmla="*/ 2997314 w 4697723"/>
              <a:gd name="connsiteY5" fmla="*/ 3518862 h 4862199"/>
              <a:gd name="connsiteX6" fmla="*/ 2294052 w 4697723"/>
              <a:gd name="connsiteY6" fmla="*/ 2685425 h 4862199"/>
              <a:gd name="connsiteX7" fmla="*/ 1632064 w 4697723"/>
              <a:gd name="connsiteY7" fmla="*/ 2333000 h 4862199"/>
              <a:gd name="connsiteX8" fmla="*/ 1808179 w 4697723"/>
              <a:gd name="connsiteY8" fmla="*/ 943037 h 4862199"/>
              <a:gd name="connsiteX9" fmla="*/ 93859 w 4697723"/>
              <a:gd name="connsiteY9" fmla="*/ 373 h 4862199"/>
              <a:gd name="connsiteX10" fmla="*/ 0 w 4697723"/>
              <a:gd name="connsiteY10" fmla="*/ 1113113 h 4862199"/>
              <a:gd name="connsiteX11" fmla="*/ 660514 w 4697723"/>
              <a:gd name="connsiteY11" fmla="*/ 1409075 h 4862199"/>
              <a:gd name="connsiteX12" fmla="*/ 1046277 w 4697723"/>
              <a:gd name="connsiteY12" fmla="*/ 2885450 h 4862199"/>
              <a:gd name="connsiteX13" fmla="*/ 1993424 w 4697723"/>
              <a:gd name="connsiteY13" fmla="*/ 3181756 h 4862199"/>
              <a:gd name="connsiteX14" fmla="*/ 1884477 w 4697723"/>
              <a:gd name="connsiteY14" fmla="*/ 3952250 h 4862199"/>
              <a:gd name="connsiteX15" fmla="*/ 3556114 w 4697723"/>
              <a:gd name="connsiteY15" fmla="*/ 4685675 h 4862199"/>
              <a:gd name="connsiteX16" fmla="*/ 4686316 w 4697723"/>
              <a:gd name="connsiteY16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751459 w 4697723"/>
              <a:gd name="connsiteY4" fmla="*/ 3829423 h 4862199"/>
              <a:gd name="connsiteX5" fmla="*/ 2997314 w 4697723"/>
              <a:gd name="connsiteY5" fmla="*/ 3518862 h 4862199"/>
              <a:gd name="connsiteX6" fmla="*/ 2170227 w 4697723"/>
              <a:gd name="connsiteY6" fmla="*/ 2771150 h 4862199"/>
              <a:gd name="connsiteX7" fmla="*/ 1632064 w 4697723"/>
              <a:gd name="connsiteY7" fmla="*/ 2333000 h 4862199"/>
              <a:gd name="connsiteX8" fmla="*/ 1808179 w 4697723"/>
              <a:gd name="connsiteY8" fmla="*/ 943037 h 4862199"/>
              <a:gd name="connsiteX9" fmla="*/ 93859 w 4697723"/>
              <a:gd name="connsiteY9" fmla="*/ 373 h 4862199"/>
              <a:gd name="connsiteX10" fmla="*/ 0 w 4697723"/>
              <a:gd name="connsiteY10" fmla="*/ 1113113 h 4862199"/>
              <a:gd name="connsiteX11" fmla="*/ 660514 w 4697723"/>
              <a:gd name="connsiteY11" fmla="*/ 1409075 h 4862199"/>
              <a:gd name="connsiteX12" fmla="*/ 1046277 w 4697723"/>
              <a:gd name="connsiteY12" fmla="*/ 2885450 h 4862199"/>
              <a:gd name="connsiteX13" fmla="*/ 1993424 w 4697723"/>
              <a:gd name="connsiteY13" fmla="*/ 3181756 h 4862199"/>
              <a:gd name="connsiteX14" fmla="*/ 1884477 w 4697723"/>
              <a:gd name="connsiteY14" fmla="*/ 3952250 h 4862199"/>
              <a:gd name="connsiteX15" fmla="*/ 3556114 w 4697723"/>
              <a:gd name="connsiteY15" fmla="*/ 4685675 h 4862199"/>
              <a:gd name="connsiteX16" fmla="*/ 4686316 w 4697723"/>
              <a:gd name="connsiteY16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3751459 w 4697723"/>
              <a:gd name="connsiteY4" fmla="*/ 3829423 h 4862199"/>
              <a:gd name="connsiteX5" fmla="*/ 2863964 w 4697723"/>
              <a:gd name="connsiteY5" fmla="*/ 3337887 h 4862199"/>
              <a:gd name="connsiteX6" fmla="*/ 2170227 w 4697723"/>
              <a:gd name="connsiteY6" fmla="*/ 2771150 h 4862199"/>
              <a:gd name="connsiteX7" fmla="*/ 1632064 w 4697723"/>
              <a:gd name="connsiteY7" fmla="*/ 2333000 h 4862199"/>
              <a:gd name="connsiteX8" fmla="*/ 1808179 w 4697723"/>
              <a:gd name="connsiteY8" fmla="*/ 943037 h 4862199"/>
              <a:gd name="connsiteX9" fmla="*/ 93859 w 4697723"/>
              <a:gd name="connsiteY9" fmla="*/ 373 h 4862199"/>
              <a:gd name="connsiteX10" fmla="*/ 0 w 4697723"/>
              <a:gd name="connsiteY10" fmla="*/ 1113113 h 4862199"/>
              <a:gd name="connsiteX11" fmla="*/ 660514 w 4697723"/>
              <a:gd name="connsiteY11" fmla="*/ 1409075 h 4862199"/>
              <a:gd name="connsiteX12" fmla="*/ 1046277 w 4697723"/>
              <a:gd name="connsiteY12" fmla="*/ 2885450 h 4862199"/>
              <a:gd name="connsiteX13" fmla="*/ 1993424 w 4697723"/>
              <a:gd name="connsiteY13" fmla="*/ 3181756 h 4862199"/>
              <a:gd name="connsiteX14" fmla="*/ 1884477 w 4697723"/>
              <a:gd name="connsiteY14" fmla="*/ 3952250 h 4862199"/>
              <a:gd name="connsiteX15" fmla="*/ 3556114 w 4697723"/>
              <a:gd name="connsiteY15" fmla="*/ 4685675 h 4862199"/>
              <a:gd name="connsiteX16" fmla="*/ 4686316 w 4697723"/>
              <a:gd name="connsiteY16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4113409 w 4697723"/>
              <a:gd name="connsiteY4" fmla="*/ 3981823 h 4862199"/>
              <a:gd name="connsiteX5" fmla="*/ 2863964 w 4697723"/>
              <a:gd name="connsiteY5" fmla="*/ 3337887 h 4862199"/>
              <a:gd name="connsiteX6" fmla="*/ 2170227 w 4697723"/>
              <a:gd name="connsiteY6" fmla="*/ 2771150 h 4862199"/>
              <a:gd name="connsiteX7" fmla="*/ 1632064 w 4697723"/>
              <a:gd name="connsiteY7" fmla="*/ 2333000 h 4862199"/>
              <a:gd name="connsiteX8" fmla="*/ 1808179 w 4697723"/>
              <a:gd name="connsiteY8" fmla="*/ 943037 h 4862199"/>
              <a:gd name="connsiteX9" fmla="*/ 93859 w 4697723"/>
              <a:gd name="connsiteY9" fmla="*/ 373 h 4862199"/>
              <a:gd name="connsiteX10" fmla="*/ 0 w 4697723"/>
              <a:gd name="connsiteY10" fmla="*/ 1113113 h 4862199"/>
              <a:gd name="connsiteX11" fmla="*/ 660514 w 4697723"/>
              <a:gd name="connsiteY11" fmla="*/ 1409075 h 4862199"/>
              <a:gd name="connsiteX12" fmla="*/ 1046277 w 4697723"/>
              <a:gd name="connsiteY12" fmla="*/ 2885450 h 4862199"/>
              <a:gd name="connsiteX13" fmla="*/ 1993424 w 4697723"/>
              <a:gd name="connsiteY13" fmla="*/ 3181756 h 4862199"/>
              <a:gd name="connsiteX14" fmla="*/ 1884477 w 4697723"/>
              <a:gd name="connsiteY14" fmla="*/ 3952250 h 4862199"/>
              <a:gd name="connsiteX15" fmla="*/ 3556114 w 4697723"/>
              <a:gd name="connsiteY15" fmla="*/ 4685675 h 4862199"/>
              <a:gd name="connsiteX16" fmla="*/ 4686316 w 4697723"/>
              <a:gd name="connsiteY16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863964 w 4697723"/>
              <a:gd name="connsiteY6" fmla="*/ 3337887 h 4862199"/>
              <a:gd name="connsiteX7" fmla="*/ 2170227 w 4697723"/>
              <a:gd name="connsiteY7" fmla="*/ 277115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644889 w 4697723"/>
              <a:gd name="connsiteY6" fmla="*/ 3785562 h 4862199"/>
              <a:gd name="connsiteX7" fmla="*/ 2170227 w 4697723"/>
              <a:gd name="connsiteY7" fmla="*/ 277115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644889 w 4697723"/>
              <a:gd name="connsiteY6" fmla="*/ 3785562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061332 w 4697723"/>
              <a:gd name="connsiteY3" fmla="*/ 3241000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113409 w 4697723"/>
              <a:gd name="connsiteY4" fmla="*/ 3981823 h 4862199"/>
              <a:gd name="connsiteX5" fmla="*/ 3656209 w 4697723"/>
              <a:gd name="connsiteY5" fmla="*/ 41056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284859 w 4697723"/>
              <a:gd name="connsiteY4" fmla="*/ 4067548 h 4862199"/>
              <a:gd name="connsiteX5" fmla="*/ 3656209 w 4697723"/>
              <a:gd name="connsiteY5" fmla="*/ 41056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284859 w 4697723"/>
              <a:gd name="connsiteY4" fmla="*/ 4067548 h 4862199"/>
              <a:gd name="connsiteX5" fmla="*/ 3961009 w 4697723"/>
              <a:gd name="connsiteY5" fmla="*/ 431519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284859 w 4697723"/>
              <a:gd name="connsiteY4" fmla="*/ 4067548 h 4862199"/>
              <a:gd name="connsiteX5" fmla="*/ 3875284 w 4697723"/>
              <a:gd name="connsiteY5" fmla="*/ 43342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556114 w 4697723"/>
              <a:gd name="connsiteY16" fmla="*/ 468567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284859 w 4697723"/>
              <a:gd name="connsiteY4" fmla="*/ 4067548 h 4862199"/>
              <a:gd name="connsiteX5" fmla="*/ 3875284 w 4697723"/>
              <a:gd name="connsiteY5" fmla="*/ 4334248 h 4862199"/>
              <a:gd name="connsiteX6" fmla="*/ 2397239 w 4697723"/>
              <a:gd name="connsiteY6" fmla="*/ 3737937 h 4862199"/>
              <a:gd name="connsiteX7" fmla="*/ 2417877 w 4697723"/>
              <a:gd name="connsiteY7" fmla="*/ 2866400 h 4862199"/>
              <a:gd name="connsiteX8" fmla="*/ 1632064 w 4697723"/>
              <a:gd name="connsiteY8" fmla="*/ 2333000 h 4862199"/>
              <a:gd name="connsiteX9" fmla="*/ 1808179 w 4697723"/>
              <a:gd name="connsiteY9" fmla="*/ 943037 h 4862199"/>
              <a:gd name="connsiteX10" fmla="*/ 93859 w 4697723"/>
              <a:gd name="connsiteY10" fmla="*/ 373 h 4862199"/>
              <a:gd name="connsiteX11" fmla="*/ 0 w 4697723"/>
              <a:gd name="connsiteY11" fmla="*/ 1113113 h 4862199"/>
              <a:gd name="connsiteX12" fmla="*/ 660514 w 4697723"/>
              <a:gd name="connsiteY12" fmla="*/ 1409075 h 4862199"/>
              <a:gd name="connsiteX13" fmla="*/ 1046277 w 4697723"/>
              <a:gd name="connsiteY13" fmla="*/ 2885450 h 4862199"/>
              <a:gd name="connsiteX14" fmla="*/ 1993424 w 4697723"/>
              <a:gd name="connsiteY14" fmla="*/ 3181756 h 4862199"/>
              <a:gd name="connsiteX15" fmla="*/ 1884477 w 4697723"/>
              <a:gd name="connsiteY15" fmla="*/ 3952250 h 4862199"/>
              <a:gd name="connsiteX16" fmla="*/ 3613264 w 4697723"/>
              <a:gd name="connsiteY16" fmla="*/ 4780925 h 4862199"/>
              <a:gd name="connsiteX17" fmla="*/ 4686316 w 4697723"/>
              <a:gd name="connsiteY17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284859 w 4697723"/>
              <a:gd name="connsiteY4" fmla="*/ 4067548 h 4862199"/>
              <a:gd name="connsiteX5" fmla="*/ 3875284 w 4697723"/>
              <a:gd name="connsiteY5" fmla="*/ 4334248 h 4862199"/>
              <a:gd name="connsiteX6" fmla="*/ 3379984 w 4697723"/>
              <a:gd name="connsiteY6" fmla="*/ 4258048 h 4862199"/>
              <a:gd name="connsiteX7" fmla="*/ 2397239 w 4697723"/>
              <a:gd name="connsiteY7" fmla="*/ 3737937 h 4862199"/>
              <a:gd name="connsiteX8" fmla="*/ 2417877 w 4697723"/>
              <a:gd name="connsiteY8" fmla="*/ 2866400 h 4862199"/>
              <a:gd name="connsiteX9" fmla="*/ 1632064 w 4697723"/>
              <a:gd name="connsiteY9" fmla="*/ 2333000 h 4862199"/>
              <a:gd name="connsiteX10" fmla="*/ 1808179 w 4697723"/>
              <a:gd name="connsiteY10" fmla="*/ 943037 h 4862199"/>
              <a:gd name="connsiteX11" fmla="*/ 93859 w 4697723"/>
              <a:gd name="connsiteY11" fmla="*/ 373 h 4862199"/>
              <a:gd name="connsiteX12" fmla="*/ 0 w 4697723"/>
              <a:gd name="connsiteY12" fmla="*/ 1113113 h 4862199"/>
              <a:gd name="connsiteX13" fmla="*/ 660514 w 4697723"/>
              <a:gd name="connsiteY13" fmla="*/ 1409075 h 4862199"/>
              <a:gd name="connsiteX14" fmla="*/ 1046277 w 4697723"/>
              <a:gd name="connsiteY14" fmla="*/ 2885450 h 4862199"/>
              <a:gd name="connsiteX15" fmla="*/ 1993424 w 4697723"/>
              <a:gd name="connsiteY15" fmla="*/ 3181756 h 4862199"/>
              <a:gd name="connsiteX16" fmla="*/ 1884477 w 4697723"/>
              <a:gd name="connsiteY16" fmla="*/ 3952250 h 4862199"/>
              <a:gd name="connsiteX17" fmla="*/ 3613264 w 4697723"/>
              <a:gd name="connsiteY17" fmla="*/ 4780925 h 4862199"/>
              <a:gd name="connsiteX18" fmla="*/ 4686316 w 4697723"/>
              <a:gd name="connsiteY18" fmla="*/ 4862199 h 4862199"/>
              <a:gd name="connsiteX0" fmla="*/ 4686316 w 4697723"/>
              <a:gd name="connsiteY0" fmla="*/ 4862199 h 4862199"/>
              <a:gd name="connsiteX1" fmla="*/ 4697723 w 4697723"/>
              <a:gd name="connsiteY1" fmla="*/ 2420395 h 4862199"/>
              <a:gd name="connsiteX2" fmla="*/ 4148333 w 4697723"/>
              <a:gd name="connsiteY2" fmla="*/ 2410673 h 4862199"/>
              <a:gd name="connsiteX3" fmla="*/ 4328032 w 4697723"/>
              <a:gd name="connsiteY3" fmla="*/ 3079075 h 4862199"/>
              <a:gd name="connsiteX4" fmla="*/ 4284859 w 4697723"/>
              <a:gd name="connsiteY4" fmla="*/ 4067548 h 4862199"/>
              <a:gd name="connsiteX5" fmla="*/ 4018159 w 4697723"/>
              <a:gd name="connsiteY5" fmla="*/ 4324723 h 4862199"/>
              <a:gd name="connsiteX6" fmla="*/ 3379984 w 4697723"/>
              <a:gd name="connsiteY6" fmla="*/ 4258048 h 4862199"/>
              <a:gd name="connsiteX7" fmla="*/ 2397239 w 4697723"/>
              <a:gd name="connsiteY7" fmla="*/ 3737937 h 4862199"/>
              <a:gd name="connsiteX8" fmla="*/ 2417877 w 4697723"/>
              <a:gd name="connsiteY8" fmla="*/ 2866400 h 4862199"/>
              <a:gd name="connsiteX9" fmla="*/ 1632064 w 4697723"/>
              <a:gd name="connsiteY9" fmla="*/ 2333000 h 4862199"/>
              <a:gd name="connsiteX10" fmla="*/ 1808179 w 4697723"/>
              <a:gd name="connsiteY10" fmla="*/ 943037 h 4862199"/>
              <a:gd name="connsiteX11" fmla="*/ 93859 w 4697723"/>
              <a:gd name="connsiteY11" fmla="*/ 373 h 4862199"/>
              <a:gd name="connsiteX12" fmla="*/ 0 w 4697723"/>
              <a:gd name="connsiteY12" fmla="*/ 1113113 h 4862199"/>
              <a:gd name="connsiteX13" fmla="*/ 660514 w 4697723"/>
              <a:gd name="connsiteY13" fmla="*/ 1409075 h 4862199"/>
              <a:gd name="connsiteX14" fmla="*/ 1046277 w 4697723"/>
              <a:gd name="connsiteY14" fmla="*/ 2885450 h 4862199"/>
              <a:gd name="connsiteX15" fmla="*/ 1993424 w 4697723"/>
              <a:gd name="connsiteY15" fmla="*/ 3181756 h 4862199"/>
              <a:gd name="connsiteX16" fmla="*/ 1884477 w 4697723"/>
              <a:gd name="connsiteY16" fmla="*/ 3952250 h 4862199"/>
              <a:gd name="connsiteX17" fmla="*/ 3613264 w 4697723"/>
              <a:gd name="connsiteY17" fmla="*/ 4780925 h 4862199"/>
              <a:gd name="connsiteX18" fmla="*/ 4686316 w 4697723"/>
              <a:gd name="connsiteY18" fmla="*/ 4862199 h 4862199"/>
              <a:gd name="connsiteX0" fmla="*/ 4676791 w 4697723"/>
              <a:gd name="connsiteY0" fmla="*/ 4357374 h 4780925"/>
              <a:gd name="connsiteX1" fmla="*/ 4697723 w 4697723"/>
              <a:gd name="connsiteY1" fmla="*/ 2420395 h 4780925"/>
              <a:gd name="connsiteX2" fmla="*/ 4148333 w 4697723"/>
              <a:gd name="connsiteY2" fmla="*/ 2410673 h 4780925"/>
              <a:gd name="connsiteX3" fmla="*/ 4328032 w 4697723"/>
              <a:gd name="connsiteY3" fmla="*/ 3079075 h 4780925"/>
              <a:gd name="connsiteX4" fmla="*/ 4284859 w 4697723"/>
              <a:gd name="connsiteY4" fmla="*/ 4067548 h 4780925"/>
              <a:gd name="connsiteX5" fmla="*/ 4018159 w 4697723"/>
              <a:gd name="connsiteY5" fmla="*/ 4324723 h 4780925"/>
              <a:gd name="connsiteX6" fmla="*/ 3379984 w 4697723"/>
              <a:gd name="connsiteY6" fmla="*/ 4258048 h 4780925"/>
              <a:gd name="connsiteX7" fmla="*/ 2397239 w 4697723"/>
              <a:gd name="connsiteY7" fmla="*/ 3737937 h 4780925"/>
              <a:gd name="connsiteX8" fmla="*/ 2417877 w 4697723"/>
              <a:gd name="connsiteY8" fmla="*/ 2866400 h 4780925"/>
              <a:gd name="connsiteX9" fmla="*/ 1632064 w 4697723"/>
              <a:gd name="connsiteY9" fmla="*/ 2333000 h 4780925"/>
              <a:gd name="connsiteX10" fmla="*/ 1808179 w 4697723"/>
              <a:gd name="connsiteY10" fmla="*/ 943037 h 4780925"/>
              <a:gd name="connsiteX11" fmla="*/ 93859 w 4697723"/>
              <a:gd name="connsiteY11" fmla="*/ 373 h 4780925"/>
              <a:gd name="connsiteX12" fmla="*/ 0 w 4697723"/>
              <a:gd name="connsiteY12" fmla="*/ 1113113 h 4780925"/>
              <a:gd name="connsiteX13" fmla="*/ 660514 w 4697723"/>
              <a:gd name="connsiteY13" fmla="*/ 1409075 h 4780925"/>
              <a:gd name="connsiteX14" fmla="*/ 1046277 w 4697723"/>
              <a:gd name="connsiteY14" fmla="*/ 2885450 h 4780925"/>
              <a:gd name="connsiteX15" fmla="*/ 1993424 w 4697723"/>
              <a:gd name="connsiteY15" fmla="*/ 3181756 h 4780925"/>
              <a:gd name="connsiteX16" fmla="*/ 1884477 w 4697723"/>
              <a:gd name="connsiteY16" fmla="*/ 3952250 h 4780925"/>
              <a:gd name="connsiteX17" fmla="*/ 3613264 w 4697723"/>
              <a:gd name="connsiteY17" fmla="*/ 4780925 h 4780925"/>
              <a:gd name="connsiteX18" fmla="*/ 4676791 w 4697723"/>
              <a:gd name="connsiteY18" fmla="*/ 4357374 h 4780925"/>
              <a:gd name="connsiteX0" fmla="*/ 4676791 w 4697723"/>
              <a:gd name="connsiteY0" fmla="*/ 4357374 h 4793500"/>
              <a:gd name="connsiteX1" fmla="*/ 4697723 w 4697723"/>
              <a:gd name="connsiteY1" fmla="*/ 2420395 h 4793500"/>
              <a:gd name="connsiteX2" fmla="*/ 4148333 w 4697723"/>
              <a:gd name="connsiteY2" fmla="*/ 2410673 h 4793500"/>
              <a:gd name="connsiteX3" fmla="*/ 4328032 w 4697723"/>
              <a:gd name="connsiteY3" fmla="*/ 3079075 h 4793500"/>
              <a:gd name="connsiteX4" fmla="*/ 4284859 w 4697723"/>
              <a:gd name="connsiteY4" fmla="*/ 4067548 h 4793500"/>
              <a:gd name="connsiteX5" fmla="*/ 4018159 w 4697723"/>
              <a:gd name="connsiteY5" fmla="*/ 4324723 h 4793500"/>
              <a:gd name="connsiteX6" fmla="*/ 3379984 w 4697723"/>
              <a:gd name="connsiteY6" fmla="*/ 4258048 h 4793500"/>
              <a:gd name="connsiteX7" fmla="*/ 2397239 w 4697723"/>
              <a:gd name="connsiteY7" fmla="*/ 3737937 h 4793500"/>
              <a:gd name="connsiteX8" fmla="*/ 2417877 w 4697723"/>
              <a:gd name="connsiteY8" fmla="*/ 2866400 h 4793500"/>
              <a:gd name="connsiteX9" fmla="*/ 1632064 w 4697723"/>
              <a:gd name="connsiteY9" fmla="*/ 2333000 h 4793500"/>
              <a:gd name="connsiteX10" fmla="*/ 1808179 w 4697723"/>
              <a:gd name="connsiteY10" fmla="*/ 943037 h 4793500"/>
              <a:gd name="connsiteX11" fmla="*/ 93859 w 4697723"/>
              <a:gd name="connsiteY11" fmla="*/ 373 h 4793500"/>
              <a:gd name="connsiteX12" fmla="*/ 0 w 4697723"/>
              <a:gd name="connsiteY12" fmla="*/ 1113113 h 4793500"/>
              <a:gd name="connsiteX13" fmla="*/ 660514 w 4697723"/>
              <a:gd name="connsiteY13" fmla="*/ 1409075 h 4793500"/>
              <a:gd name="connsiteX14" fmla="*/ 1046277 w 4697723"/>
              <a:gd name="connsiteY14" fmla="*/ 2885450 h 4793500"/>
              <a:gd name="connsiteX15" fmla="*/ 1993424 w 4697723"/>
              <a:gd name="connsiteY15" fmla="*/ 3181756 h 4793500"/>
              <a:gd name="connsiteX16" fmla="*/ 1884477 w 4697723"/>
              <a:gd name="connsiteY16" fmla="*/ 3952250 h 4793500"/>
              <a:gd name="connsiteX17" fmla="*/ 3613264 w 4697723"/>
              <a:gd name="connsiteY17" fmla="*/ 4780925 h 4793500"/>
              <a:gd name="connsiteX18" fmla="*/ 4361059 w 4697723"/>
              <a:gd name="connsiteY18" fmla="*/ 4772398 h 4793500"/>
              <a:gd name="connsiteX19" fmla="*/ 4676791 w 4697723"/>
              <a:gd name="connsiteY19" fmla="*/ 4357374 h 4793500"/>
              <a:gd name="connsiteX0" fmla="*/ 4676791 w 4697723"/>
              <a:gd name="connsiteY0" fmla="*/ 4357374 h 4780925"/>
              <a:gd name="connsiteX1" fmla="*/ 4697723 w 4697723"/>
              <a:gd name="connsiteY1" fmla="*/ 2420395 h 4780925"/>
              <a:gd name="connsiteX2" fmla="*/ 4148333 w 4697723"/>
              <a:gd name="connsiteY2" fmla="*/ 2410673 h 4780925"/>
              <a:gd name="connsiteX3" fmla="*/ 4328032 w 4697723"/>
              <a:gd name="connsiteY3" fmla="*/ 3079075 h 4780925"/>
              <a:gd name="connsiteX4" fmla="*/ 4284859 w 4697723"/>
              <a:gd name="connsiteY4" fmla="*/ 4067548 h 4780925"/>
              <a:gd name="connsiteX5" fmla="*/ 4018159 w 4697723"/>
              <a:gd name="connsiteY5" fmla="*/ 4324723 h 4780925"/>
              <a:gd name="connsiteX6" fmla="*/ 3379984 w 4697723"/>
              <a:gd name="connsiteY6" fmla="*/ 4258048 h 4780925"/>
              <a:gd name="connsiteX7" fmla="*/ 2397239 w 4697723"/>
              <a:gd name="connsiteY7" fmla="*/ 3737937 h 4780925"/>
              <a:gd name="connsiteX8" fmla="*/ 2417877 w 4697723"/>
              <a:gd name="connsiteY8" fmla="*/ 2866400 h 4780925"/>
              <a:gd name="connsiteX9" fmla="*/ 1632064 w 4697723"/>
              <a:gd name="connsiteY9" fmla="*/ 2333000 h 4780925"/>
              <a:gd name="connsiteX10" fmla="*/ 1808179 w 4697723"/>
              <a:gd name="connsiteY10" fmla="*/ 943037 h 4780925"/>
              <a:gd name="connsiteX11" fmla="*/ 93859 w 4697723"/>
              <a:gd name="connsiteY11" fmla="*/ 373 h 4780925"/>
              <a:gd name="connsiteX12" fmla="*/ 0 w 4697723"/>
              <a:gd name="connsiteY12" fmla="*/ 1113113 h 4780925"/>
              <a:gd name="connsiteX13" fmla="*/ 660514 w 4697723"/>
              <a:gd name="connsiteY13" fmla="*/ 1409075 h 4780925"/>
              <a:gd name="connsiteX14" fmla="*/ 1046277 w 4697723"/>
              <a:gd name="connsiteY14" fmla="*/ 2885450 h 4780925"/>
              <a:gd name="connsiteX15" fmla="*/ 1993424 w 4697723"/>
              <a:gd name="connsiteY15" fmla="*/ 3181756 h 4780925"/>
              <a:gd name="connsiteX16" fmla="*/ 1884477 w 4697723"/>
              <a:gd name="connsiteY16" fmla="*/ 3952250 h 4780925"/>
              <a:gd name="connsiteX17" fmla="*/ 3613264 w 4697723"/>
              <a:gd name="connsiteY17" fmla="*/ 4780925 h 4780925"/>
              <a:gd name="connsiteX18" fmla="*/ 4361059 w 4697723"/>
              <a:gd name="connsiteY18" fmla="*/ 4772398 h 4780925"/>
              <a:gd name="connsiteX19" fmla="*/ 4676791 w 4697723"/>
              <a:gd name="connsiteY19" fmla="*/ 4357374 h 4780925"/>
              <a:gd name="connsiteX0" fmla="*/ 4676791 w 4697723"/>
              <a:gd name="connsiteY0" fmla="*/ 4357374 h 4780925"/>
              <a:gd name="connsiteX1" fmla="*/ 4697723 w 4697723"/>
              <a:gd name="connsiteY1" fmla="*/ 2420395 h 4780925"/>
              <a:gd name="connsiteX2" fmla="*/ 4148333 w 4697723"/>
              <a:gd name="connsiteY2" fmla="*/ 2410673 h 4780925"/>
              <a:gd name="connsiteX3" fmla="*/ 4328032 w 4697723"/>
              <a:gd name="connsiteY3" fmla="*/ 3079075 h 4780925"/>
              <a:gd name="connsiteX4" fmla="*/ 4284859 w 4697723"/>
              <a:gd name="connsiteY4" fmla="*/ 4067548 h 4780925"/>
              <a:gd name="connsiteX5" fmla="*/ 4018159 w 4697723"/>
              <a:gd name="connsiteY5" fmla="*/ 4324723 h 4780925"/>
              <a:gd name="connsiteX6" fmla="*/ 3379984 w 4697723"/>
              <a:gd name="connsiteY6" fmla="*/ 4258048 h 4780925"/>
              <a:gd name="connsiteX7" fmla="*/ 2397239 w 4697723"/>
              <a:gd name="connsiteY7" fmla="*/ 3737937 h 4780925"/>
              <a:gd name="connsiteX8" fmla="*/ 2417877 w 4697723"/>
              <a:gd name="connsiteY8" fmla="*/ 2866400 h 4780925"/>
              <a:gd name="connsiteX9" fmla="*/ 1632064 w 4697723"/>
              <a:gd name="connsiteY9" fmla="*/ 2333000 h 4780925"/>
              <a:gd name="connsiteX10" fmla="*/ 1808179 w 4697723"/>
              <a:gd name="connsiteY10" fmla="*/ 943037 h 4780925"/>
              <a:gd name="connsiteX11" fmla="*/ 93859 w 4697723"/>
              <a:gd name="connsiteY11" fmla="*/ 373 h 4780925"/>
              <a:gd name="connsiteX12" fmla="*/ 0 w 4697723"/>
              <a:gd name="connsiteY12" fmla="*/ 1113113 h 4780925"/>
              <a:gd name="connsiteX13" fmla="*/ 660514 w 4697723"/>
              <a:gd name="connsiteY13" fmla="*/ 1409075 h 4780925"/>
              <a:gd name="connsiteX14" fmla="*/ 1046277 w 4697723"/>
              <a:gd name="connsiteY14" fmla="*/ 2885450 h 4780925"/>
              <a:gd name="connsiteX15" fmla="*/ 1993424 w 4697723"/>
              <a:gd name="connsiteY15" fmla="*/ 3181756 h 4780925"/>
              <a:gd name="connsiteX16" fmla="*/ 1884477 w 4697723"/>
              <a:gd name="connsiteY16" fmla="*/ 3952250 h 4780925"/>
              <a:gd name="connsiteX17" fmla="*/ 3613264 w 4697723"/>
              <a:gd name="connsiteY17" fmla="*/ 4780925 h 4780925"/>
              <a:gd name="connsiteX18" fmla="*/ 4361059 w 4697723"/>
              <a:gd name="connsiteY18" fmla="*/ 4772398 h 4780925"/>
              <a:gd name="connsiteX19" fmla="*/ 4676791 w 4697723"/>
              <a:gd name="connsiteY19" fmla="*/ 4357374 h 4780925"/>
              <a:gd name="connsiteX0" fmla="*/ 4676791 w 4697723"/>
              <a:gd name="connsiteY0" fmla="*/ 4357328 h 4780879"/>
              <a:gd name="connsiteX1" fmla="*/ 4697723 w 4697723"/>
              <a:gd name="connsiteY1" fmla="*/ 2420349 h 4780879"/>
              <a:gd name="connsiteX2" fmla="*/ 4148333 w 4697723"/>
              <a:gd name="connsiteY2" fmla="*/ 2410627 h 4780879"/>
              <a:gd name="connsiteX3" fmla="*/ 4328032 w 4697723"/>
              <a:gd name="connsiteY3" fmla="*/ 3079029 h 4780879"/>
              <a:gd name="connsiteX4" fmla="*/ 4284859 w 4697723"/>
              <a:gd name="connsiteY4" fmla="*/ 4067502 h 4780879"/>
              <a:gd name="connsiteX5" fmla="*/ 4018159 w 4697723"/>
              <a:gd name="connsiteY5" fmla="*/ 4324677 h 4780879"/>
              <a:gd name="connsiteX6" fmla="*/ 3379984 w 4697723"/>
              <a:gd name="connsiteY6" fmla="*/ 4258002 h 4780879"/>
              <a:gd name="connsiteX7" fmla="*/ 2397239 w 4697723"/>
              <a:gd name="connsiteY7" fmla="*/ 3737891 h 4780879"/>
              <a:gd name="connsiteX8" fmla="*/ 2417877 w 4697723"/>
              <a:gd name="connsiteY8" fmla="*/ 2866354 h 4780879"/>
              <a:gd name="connsiteX9" fmla="*/ 1632064 w 4697723"/>
              <a:gd name="connsiteY9" fmla="*/ 2332954 h 4780879"/>
              <a:gd name="connsiteX10" fmla="*/ 1589104 w 4697723"/>
              <a:gd name="connsiteY10" fmla="*/ 1085866 h 4780879"/>
              <a:gd name="connsiteX11" fmla="*/ 93859 w 4697723"/>
              <a:gd name="connsiteY11" fmla="*/ 327 h 4780879"/>
              <a:gd name="connsiteX12" fmla="*/ 0 w 4697723"/>
              <a:gd name="connsiteY12" fmla="*/ 1113067 h 4780879"/>
              <a:gd name="connsiteX13" fmla="*/ 660514 w 4697723"/>
              <a:gd name="connsiteY13" fmla="*/ 1409029 h 4780879"/>
              <a:gd name="connsiteX14" fmla="*/ 1046277 w 4697723"/>
              <a:gd name="connsiteY14" fmla="*/ 2885404 h 4780879"/>
              <a:gd name="connsiteX15" fmla="*/ 1993424 w 4697723"/>
              <a:gd name="connsiteY15" fmla="*/ 3181710 h 4780879"/>
              <a:gd name="connsiteX16" fmla="*/ 1884477 w 4697723"/>
              <a:gd name="connsiteY16" fmla="*/ 3952204 h 4780879"/>
              <a:gd name="connsiteX17" fmla="*/ 3613264 w 4697723"/>
              <a:gd name="connsiteY17" fmla="*/ 4780879 h 4780879"/>
              <a:gd name="connsiteX18" fmla="*/ 4361059 w 4697723"/>
              <a:gd name="connsiteY18" fmla="*/ 4772352 h 4780879"/>
              <a:gd name="connsiteX19" fmla="*/ 4676791 w 4697723"/>
              <a:gd name="connsiteY19" fmla="*/ 4357328 h 4780879"/>
              <a:gd name="connsiteX0" fmla="*/ 4676791 w 4697723"/>
              <a:gd name="connsiteY0" fmla="*/ 4357315 h 4780866"/>
              <a:gd name="connsiteX1" fmla="*/ 4697723 w 4697723"/>
              <a:gd name="connsiteY1" fmla="*/ 2420336 h 4780866"/>
              <a:gd name="connsiteX2" fmla="*/ 4148333 w 4697723"/>
              <a:gd name="connsiteY2" fmla="*/ 2410614 h 4780866"/>
              <a:gd name="connsiteX3" fmla="*/ 4328032 w 4697723"/>
              <a:gd name="connsiteY3" fmla="*/ 3079016 h 4780866"/>
              <a:gd name="connsiteX4" fmla="*/ 4284859 w 4697723"/>
              <a:gd name="connsiteY4" fmla="*/ 4067489 h 4780866"/>
              <a:gd name="connsiteX5" fmla="*/ 4018159 w 4697723"/>
              <a:gd name="connsiteY5" fmla="*/ 4324664 h 4780866"/>
              <a:gd name="connsiteX6" fmla="*/ 3379984 w 4697723"/>
              <a:gd name="connsiteY6" fmla="*/ 4257989 h 4780866"/>
              <a:gd name="connsiteX7" fmla="*/ 2397239 w 4697723"/>
              <a:gd name="connsiteY7" fmla="*/ 3737878 h 4780866"/>
              <a:gd name="connsiteX8" fmla="*/ 2417877 w 4697723"/>
              <a:gd name="connsiteY8" fmla="*/ 2866341 h 4780866"/>
              <a:gd name="connsiteX9" fmla="*/ 1632064 w 4697723"/>
              <a:gd name="connsiteY9" fmla="*/ 2332941 h 4780866"/>
              <a:gd name="connsiteX10" fmla="*/ 1827229 w 4697723"/>
              <a:gd name="connsiteY10" fmla="*/ 1133478 h 4780866"/>
              <a:gd name="connsiteX11" fmla="*/ 93859 w 4697723"/>
              <a:gd name="connsiteY11" fmla="*/ 314 h 4780866"/>
              <a:gd name="connsiteX12" fmla="*/ 0 w 4697723"/>
              <a:gd name="connsiteY12" fmla="*/ 1113054 h 4780866"/>
              <a:gd name="connsiteX13" fmla="*/ 660514 w 4697723"/>
              <a:gd name="connsiteY13" fmla="*/ 1409016 h 4780866"/>
              <a:gd name="connsiteX14" fmla="*/ 1046277 w 4697723"/>
              <a:gd name="connsiteY14" fmla="*/ 2885391 h 4780866"/>
              <a:gd name="connsiteX15" fmla="*/ 1993424 w 4697723"/>
              <a:gd name="connsiteY15" fmla="*/ 3181697 h 4780866"/>
              <a:gd name="connsiteX16" fmla="*/ 1884477 w 4697723"/>
              <a:gd name="connsiteY16" fmla="*/ 3952191 h 4780866"/>
              <a:gd name="connsiteX17" fmla="*/ 3613264 w 4697723"/>
              <a:gd name="connsiteY17" fmla="*/ 4780866 h 4780866"/>
              <a:gd name="connsiteX18" fmla="*/ 4361059 w 4697723"/>
              <a:gd name="connsiteY18" fmla="*/ 4772339 h 4780866"/>
              <a:gd name="connsiteX19" fmla="*/ 4676791 w 4697723"/>
              <a:gd name="connsiteY19" fmla="*/ 4357315 h 4780866"/>
              <a:gd name="connsiteX0" fmla="*/ 4676791 w 4697723"/>
              <a:gd name="connsiteY0" fmla="*/ 4357616 h 4781167"/>
              <a:gd name="connsiteX1" fmla="*/ 4697723 w 4697723"/>
              <a:gd name="connsiteY1" fmla="*/ 2420637 h 4781167"/>
              <a:gd name="connsiteX2" fmla="*/ 4148333 w 4697723"/>
              <a:gd name="connsiteY2" fmla="*/ 2410915 h 4781167"/>
              <a:gd name="connsiteX3" fmla="*/ 4328032 w 4697723"/>
              <a:gd name="connsiteY3" fmla="*/ 3079317 h 4781167"/>
              <a:gd name="connsiteX4" fmla="*/ 4284859 w 4697723"/>
              <a:gd name="connsiteY4" fmla="*/ 4067790 h 4781167"/>
              <a:gd name="connsiteX5" fmla="*/ 4018159 w 4697723"/>
              <a:gd name="connsiteY5" fmla="*/ 4324965 h 4781167"/>
              <a:gd name="connsiteX6" fmla="*/ 3379984 w 4697723"/>
              <a:gd name="connsiteY6" fmla="*/ 4258290 h 4781167"/>
              <a:gd name="connsiteX7" fmla="*/ 2397239 w 4697723"/>
              <a:gd name="connsiteY7" fmla="*/ 3738179 h 4781167"/>
              <a:gd name="connsiteX8" fmla="*/ 2417877 w 4697723"/>
              <a:gd name="connsiteY8" fmla="*/ 2866642 h 4781167"/>
              <a:gd name="connsiteX9" fmla="*/ 1632064 w 4697723"/>
              <a:gd name="connsiteY9" fmla="*/ 2333242 h 4781167"/>
              <a:gd name="connsiteX10" fmla="*/ 1827229 w 4697723"/>
              <a:gd name="connsiteY10" fmla="*/ 1133779 h 4781167"/>
              <a:gd name="connsiteX11" fmla="*/ 93859 w 4697723"/>
              <a:gd name="connsiteY11" fmla="*/ 615 h 4781167"/>
              <a:gd name="connsiteX12" fmla="*/ 0 w 4697723"/>
              <a:gd name="connsiteY12" fmla="*/ 1113355 h 4781167"/>
              <a:gd name="connsiteX13" fmla="*/ 660514 w 4697723"/>
              <a:gd name="connsiteY13" fmla="*/ 1409317 h 4781167"/>
              <a:gd name="connsiteX14" fmla="*/ 1046277 w 4697723"/>
              <a:gd name="connsiteY14" fmla="*/ 2885692 h 4781167"/>
              <a:gd name="connsiteX15" fmla="*/ 1993424 w 4697723"/>
              <a:gd name="connsiteY15" fmla="*/ 3181998 h 4781167"/>
              <a:gd name="connsiteX16" fmla="*/ 1884477 w 4697723"/>
              <a:gd name="connsiteY16" fmla="*/ 3952492 h 4781167"/>
              <a:gd name="connsiteX17" fmla="*/ 3613264 w 4697723"/>
              <a:gd name="connsiteY17" fmla="*/ 4781167 h 4781167"/>
              <a:gd name="connsiteX18" fmla="*/ 4361059 w 4697723"/>
              <a:gd name="connsiteY18" fmla="*/ 4772640 h 4781167"/>
              <a:gd name="connsiteX19" fmla="*/ 4676791 w 4697723"/>
              <a:gd name="connsiteY19" fmla="*/ 4357616 h 4781167"/>
              <a:gd name="connsiteX0" fmla="*/ 4676791 w 4697723"/>
              <a:gd name="connsiteY0" fmla="*/ 4357599 h 4781150"/>
              <a:gd name="connsiteX1" fmla="*/ 4697723 w 4697723"/>
              <a:gd name="connsiteY1" fmla="*/ 2420620 h 4781150"/>
              <a:gd name="connsiteX2" fmla="*/ 4148333 w 4697723"/>
              <a:gd name="connsiteY2" fmla="*/ 2410898 h 4781150"/>
              <a:gd name="connsiteX3" fmla="*/ 4328032 w 4697723"/>
              <a:gd name="connsiteY3" fmla="*/ 3079300 h 4781150"/>
              <a:gd name="connsiteX4" fmla="*/ 4284859 w 4697723"/>
              <a:gd name="connsiteY4" fmla="*/ 4067773 h 4781150"/>
              <a:gd name="connsiteX5" fmla="*/ 4018159 w 4697723"/>
              <a:gd name="connsiteY5" fmla="*/ 4324948 h 4781150"/>
              <a:gd name="connsiteX6" fmla="*/ 3379984 w 4697723"/>
              <a:gd name="connsiteY6" fmla="*/ 4258273 h 4781150"/>
              <a:gd name="connsiteX7" fmla="*/ 2397239 w 4697723"/>
              <a:gd name="connsiteY7" fmla="*/ 3738162 h 4781150"/>
              <a:gd name="connsiteX8" fmla="*/ 2417877 w 4697723"/>
              <a:gd name="connsiteY8" fmla="*/ 2866625 h 4781150"/>
              <a:gd name="connsiteX9" fmla="*/ 1632064 w 4697723"/>
              <a:gd name="connsiteY9" fmla="*/ 2333225 h 4781150"/>
              <a:gd name="connsiteX10" fmla="*/ 1693879 w 4697723"/>
              <a:gd name="connsiteY10" fmla="*/ 1152812 h 4781150"/>
              <a:gd name="connsiteX11" fmla="*/ 93859 w 4697723"/>
              <a:gd name="connsiteY11" fmla="*/ 598 h 4781150"/>
              <a:gd name="connsiteX12" fmla="*/ 0 w 4697723"/>
              <a:gd name="connsiteY12" fmla="*/ 1113338 h 4781150"/>
              <a:gd name="connsiteX13" fmla="*/ 660514 w 4697723"/>
              <a:gd name="connsiteY13" fmla="*/ 1409300 h 4781150"/>
              <a:gd name="connsiteX14" fmla="*/ 1046277 w 4697723"/>
              <a:gd name="connsiteY14" fmla="*/ 2885675 h 4781150"/>
              <a:gd name="connsiteX15" fmla="*/ 1993424 w 4697723"/>
              <a:gd name="connsiteY15" fmla="*/ 3181981 h 4781150"/>
              <a:gd name="connsiteX16" fmla="*/ 1884477 w 4697723"/>
              <a:gd name="connsiteY16" fmla="*/ 3952475 h 4781150"/>
              <a:gd name="connsiteX17" fmla="*/ 3613264 w 4697723"/>
              <a:gd name="connsiteY17" fmla="*/ 4781150 h 4781150"/>
              <a:gd name="connsiteX18" fmla="*/ 4361059 w 4697723"/>
              <a:gd name="connsiteY18" fmla="*/ 4772623 h 4781150"/>
              <a:gd name="connsiteX19" fmla="*/ 4676791 w 4697723"/>
              <a:gd name="connsiteY19" fmla="*/ 4357599 h 4781150"/>
              <a:gd name="connsiteX0" fmla="*/ 4676791 w 4697723"/>
              <a:gd name="connsiteY0" fmla="*/ 4357001 h 4780552"/>
              <a:gd name="connsiteX1" fmla="*/ 4697723 w 4697723"/>
              <a:gd name="connsiteY1" fmla="*/ 2420022 h 4780552"/>
              <a:gd name="connsiteX2" fmla="*/ 4148333 w 4697723"/>
              <a:gd name="connsiteY2" fmla="*/ 2410300 h 4780552"/>
              <a:gd name="connsiteX3" fmla="*/ 4328032 w 4697723"/>
              <a:gd name="connsiteY3" fmla="*/ 3078702 h 4780552"/>
              <a:gd name="connsiteX4" fmla="*/ 4284859 w 4697723"/>
              <a:gd name="connsiteY4" fmla="*/ 4067175 h 4780552"/>
              <a:gd name="connsiteX5" fmla="*/ 4018159 w 4697723"/>
              <a:gd name="connsiteY5" fmla="*/ 4324350 h 4780552"/>
              <a:gd name="connsiteX6" fmla="*/ 3379984 w 4697723"/>
              <a:gd name="connsiteY6" fmla="*/ 4257675 h 4780552"/>
              <a:gd name="connsiteX7" fmla="*/ 2397239 w 4697723"/>
              <a:gd name="connsiteY7" fmla="*/ 3737564 h 4780552"/>
              <a:gd name="connsiteX8" fmla="*/ 2417877 w 4697723"/>
              <a:gd name="connsiteY8" fmla="*/ 2866027 h 4780552"/>
              <a:gd name="connsiteX9" fmla="*/ 1632064 w 4697723"/>
              <a:gd name="connsiteY9" fmla="*/ 2332627 h 4780552"/>
              <a:gd name="connsiteX10" fmla="*/ 1693879 w 4697723"/>
              <a:gd name="connsiteY10" fmla="*/ 1152214 h 4780552"/>
              <a:gd name="connsiteX11" fmla="*/ 93859 w 4697723"/>
              <a:gd name="connsiteY11" fmla="*/ 0 h 4780552"/>
              <a:gd name="connsiteX12" fmla="*/ 0 w 4697723"/>
              <a:gd name="connsiteY12" fmla="*/ 1112740 h 4780552"/>
              <a:gd name="connsiteX13" fmla="*/ 660514 w 4697723"/>
              <a:gd name="connsiteY13" fmla="*/ 1408702 h 4780552"/>
              <a:gd name="connsiteX14" fmla="*/ 1046277 w 4697723"/>
              <a:gd name="connsiteY14" fmla="*/ 2885077 h 4780552"/>
              <a:gd name="connsiteX15" fmla="*/ 1993424 w 4697723"/>
              <a:gd name="connsiteY15" fmla="*/ 3181383 h 4780552"/>
              <a:gd name="connsiteX16" fmla="*/ 1884477 w 4697723"/>
              <a:gd name="connsiteY16" fmla="*/ 3951877 h 4780552"/>
              <a:gd name="connsiteX17" fmla="*/ 3613264 w 4697723"/>
              <a:gd name="connsiteY17" fmla="*/ 4780552 h 4780552"/>
              <a:gd name="connsiteX18" fmla="*/ 4361059 w 4697723"/>
              <a:gd name="connsiteY18" fmla="*/ 4772025 h 4780552"/>
              <a:gd name="connsiteX19" fmla="*/ 4676791 w 4697723"/>
              <a:gd name="connsiteY19" fmla="*/ 4357001 h 4780552"/>
              <a:gd name="connsiteX0" fmla="*/ 4676791 w 4697723"/>
              <a:gd name="connsiteY0" fmla="*/ 4404626 h 4828177"/>
              <a:gd name="connsiteX1" fmla="*/ 4697723 w 4697723"/>
              <a:gd name="connsiteY1" fmla="*/ 2467647 h 4828177"/>
              <a:gd name="connsiteX2" fmla="*/ 4148333 w 4697723"/>
              <a:gd name="connsiteY2" fmla="*/ 2457925 h 4828177"/>
              <a:gd name="connsiteX3" fmla="*/ 4328032 w 4697723"/>
              <a:gd name="connsiteY3" fmla="*/ 3126327 h 4828177"/>
              <a:gd name="connsiteX4" fmla="*/ 4284859 w 4697723"/>
              <a:gd name="connsiteY4" fmla="*/ 4114800 h 4828177"/>
              <a:gd name="connsiteX5" fmla="*/ 4018159 w 4697723"/>
              <a:gd name="connsiteY5" fmla="*/ 4371975 h 4828177"/>
              <a:gd name="connsiteX6" fmla="*/ 3379984 w 4697723"/>
              <a:gd name="connsiteY6" fmla="*/ 4305300 h 4828177"/>
              <a:gd name="connsiteX7" fmla="*/ 2397239 w 4697723"/>
              <a:gd name="connsiteY7" fmla="*/ 3785189 h 4828177"/>
              <a:gd name="connsiteX8" fmla="*/ 2417877 w 4697723"/>
              <a:gd name="connsiteY8" fmla="*/ 2913652 h 4828177"/>
              <a:gd name="connsiteX9" fmla="*/ 1632064 w 4697723"/>
              <a:gd name="connsiteY9" fmla="*/ 2380252 h 4828177"/>
              <a:gd name="connsiteX10" fmla="*/ 1693879 w 4697723"/>
              <a:gd name="connsiteY10" fmla="*/ 1199839 h 4828177"/>
              <a:gd name="connsiteX11" fmla="*/ 65284 w 4697723"/>
              <a:gd name="connsiteY11" fmla="*/ 0 h 4828177"/>
              <a:gd name="connsiteX12" fmla="*/ 0 w 4697723"/>
              <a:gd name="connsiteY12" fmla="*/ 1160365 h 4828177"/>
              <a:gd name="connsiteX13" fmla="*/ 660514 w 4697723"/>
              <a:gd name="connsiteY13" fmla="*/ 1456327 h 4828177"/>
              <a:gd name="connsiteX14" fmla="*/ 1046277 w 4697723"/>
              <a:gd name="connsiteY14" fmla="*/ 2932702 h 4828177"/>
              <a:gd name="connsiteX15" fmla="*/ 1993424 w 4697723"/>
              <a:gd name="connsiteY15" fmla="*/ 3229008 h 4828177"/>
              <a:gd name="connsiteX16" fmla="*/ 1884477 w 4697723"/>
              <a:gd name="connsiteY16" fmla="*/ 3999502 h 4828177"/>
              <a:gd name="connsiteX17" fmla="*/ 3613264 w 4697723"/>
              <a:gd name="connsiteY17" fmla="*/ 4828177 h 4828177"/>
              <a:gd name="connsiteX18" fmla="*/ 4361059 w 4697723"/>
              <a:gd name="connsiteY18" fmla="*/ 4819650 h 4828177"/>
              <a:gd name="connsiteX19" fmla="*/ 4676791 w 4697723"/>
              <a:gd name="connsiteY19" fmla="*/ 4404626 h 4828177"/>
              <a:gd name="connsiteX0" fmla="*/ 4676791 w 4697723"/>
              <a:gd name="connsiteY0" fmla="*/ 4452398 h 4875949"/>
              <a:gd name="connsiteX1" fmla="*/ 4697723 w 4697723"/>
              <a:gd name="connsiteY1" fmla="*/ 2515419 h 4875949"/>
              <a:gd name="connsiteX2" fmla="*/ 4148333 w 4697723"/>
              <a:gd name="connsiteY2" fmla="*/ 2505697 h 4875949"/>
              <a:gd name="connsiteX3" fmla="*/ 4328032 w 4697723"/>
              <a:gd name="connsiteY3" fmla="*/ 3174099 h 4875949"/>
              <a:gd name="connsiteX4" fmla="*/ 4284859 w 4697723"/>
              <a:gd name="connsiteY4" fmla="*/ 4162572 h 4875949"/>
              <a:gd name="connsiteX5" fmla="*/ 4018159 w 4697723"/>
              <a:gd name="connsiteY5" fmla="*/ 4419747 h 4875949"/>
              <a:gd name="connsiteX6" fmla="*/ 3379984 w 4697723"/>
              <a:gd name="connsiteY6" fmla="*/ 4353072 h 4875949"/>
              <a:gd name="connsiteX7" fmla="*/ 2397239 w 4697723"/>
              <a:gd name="connsiteY7" fmla="*/ 3832961 h 4875949"/>
              <a:gd name="connsiteX8" fmla="*/ 2417877 w 4697723"/>
              <a:gd name="connsiteY8" fmla="*/ 2961424 h 4875949"/>
              <a:gd name="connsiteX9" fmla="*/ 1632064 w 4697723"/>
              <a:gd name="connsiteY9" fmla="*/ 2428024 h 4875949"/>
              <a:gd name="connsiteX10" fmla="*/ 1693879 w 4697723"/>
              <a:gd name="connsiteY10" fmla="*/ 1247611 h 4875949"/>
              <a:gd name="connsiteX11" fmla="*/ 846334 w 4697723"/>
              <a:gd name="connsiteY11" fmla="*/ 238272 h 4875949"/>
              <a:gd name="connsiteX12" fmla="*/ 65284 w 4697723"/>
              <a:gd name="connsiteY12" fmla="*/ 47772 h 4875949"/>
              <a:gd name="connsiteX13" fmla="*/ 0 w 4697723"/>
              <a:gd name="connsiteY13" fmla="*/ 1208137 h 4875949"/>
              <a:gd name="connsiteX14" fmla="*/ 660514 w 4697723"/>
              <a:gd name="connsiteY14" fmla="*/ 1504099 h 4875949"/>
              <a:gd name="connsiteX15" fmla="*/ 1046277 w 4697723"/>
              <a:gd name="connsiteY15" fmla="*/ 2980474 h 4875949"/>
              <a:gd name="connsiteX16" fmla="*/ 1993424 w 4697723"/>
              <a:gd name="connsiteY16" fmla="*/ 3276780 h 4875949"/>
              <a:gd name="connsiteX17" fmla="*/ 1884477 w 4697723"/>
              <a:gd name="connsiteY17" fmla="*/ 4047274 h 4875949"/>
              <a:gd name="connsiteX18" fmla="*/ 3613264 w 4697723"/>
              <a:gd name="connsiteY18" fmla="*/ 4875949 h 4875949"/>
              <a:gd name="connsiteX19" fmla="*/ 4361059 w 4697723"/>
              <a:gd name="connsiteY19" fmla="*/ 4867422 h 4875949"/>
              <a:gd name="connsiteX20" fmla="*/ 4676791 w 4697723"/>
              <a:gd name="connsiteY20" fmla="*/ 4452398 h 4875949"/>
              <a:gd name="connsiteX0" fmla="*/ 4676791 w 4697723"/>
              <a:gd name="connsiteY0" fmla="*/ 4452398 h 4875949"/>
              <a:gd name="connsiteX1" fmla="*/ 4697723 w 4697723"/>
              <a:gd name="connsiteY1" fmla="*/ 2515419 h 4875949"/>
              <a:gd name="connsiteX2" fmla="*/ 4148333 w 4697723"/>
              <a:gd name="connsiteY2" fmla="*/ 2505697 h 4875949"/>
              <a:gd name="connsiteX3" fmla="*/ 4328032 w 4697723"/>
              <a:gd name="connsiteY3" fmla="*/ 3174099 h 4875949"/>
              <a:gd name="connsiteX4" fmla="*/ 4284859 w 4697723"/>
              <a:gd name="connsiteY4" fmla="*/ 4162572 h 4875949"/>
              <a:gd name="connsiteX5" fmla="*/ 4018159 w 4697723"/>
              <a:gd name="connsiteY5" fmla="*/ 4419747 h 4875949"/>
              <a:gd name="connsiteX6" fmla="*/ 3379984 w 4697723"/>
              <a:gd name="connsiteY6" fmla="*/ 4353072 h 4875949"/>
              <a:gd name="connsiteX7" fmla="*/ 2397239 w 4697723"/>
              <a:gd name="connsiteY7" fmla="*/ 3832961 h 4875949"/>
              <a:gd name="connsiteX8" fmla="*/ 2417877 w 4697723"/>
              <a:gd name="connsiteY8" fmla="*/ 2961424 h 4875949"/>
              <a:gd name="connsiteX9" fmla="*/ 1632064 w 4697723"/>
              <a:gd name="connsiteY9" fmla="*/ 2428024 h 4875949"/>
              <a:gd name="connsiteX10" fmla="*/ 1693879 w 4697723"/>
              <a:gd name="connsiteY10" fmla="*/ 1247611 h 4875949"/>
              <a:gd name="connsiteX11" fmla="*/ 846334 w 4697723"/>
              <a:gd name="connsiteY11" fmla="*/ 238272 h 4875949"/>
              <a:gd name="connsiteX12" fmla="*/ 65284 w 4697723"/>
              <a:gd name="connsiteY12" fmla="*/ 47772 h 4875949"/>
              <a:gd name="connsiteX13" fmla="*/ 0 w 4697723"/>
              <a:gd name="connsiteY13" fmla="*/ 1208137 h 4875949"/>
              <a:gd name="connsiteX14" fmla="*/ 660514 w 4697723"/>
              <a:gd name="connsiteY14" fmla="*/ 1504099 h 4875949"/>
              <a:gd name="connsiteX15" fmla="*/ 1046277 w 4697723"/>
              <a:gd name="connsiteY15" fmla="*/ 2980474 h 4875949"/>
              <a:gd name="connsiteX16" fmla="*/ 1993424 w 4697723"/>
              <a:gd name="connsiteY16" fmla="*/ 3276780 h 4875949"/>
              <a:gd name="connsiteX17" fmla="*/ 1884477 w 4697723"/>
              <a:gd name="connsiteY17" fmla="*/ 4047274 h 4875949"/>
              <a:gd name="connsiteX18" fmla="*/ 3613264 w 4697723"/>
              <a:gd name="connsiteY18" fmla="*/ 4875949 h 4875949"/>
              <a:gd name="connsiteX19" fmla="*/ 4361059 w 4697723"/>
              <a:gd name="connsiteY19" fmla="*/ 4867422 h 4875949"/>
              <a:gd name="connsiteX20" fmla="*/ 4676791 w 4697723"/>
              <a:gd name="connsiteY20" fmla="*/ 4452398 h 4875949"/>
              <a:gd name="connsiteX0" fmla="*/ 4676791 w 4697723"/>
              <a:gd name="connsiteY0" fmla="*/ 4452398 h 4875949"/>
              <a:gd name="connsiteX1" fmla="*/ 4697723 w 4697723"/>
              <a:gd name="connsiteY1" fmla="*/ 2515419 h 4875949"/>
              <a:gd name="connsiteX2" fmla="*/ 4148333 w 4697723"/>
              <a:gd name="connsiteY2" fmla="*/ 2505697 h 4875949"/>
              <a:gd name="connsiteX3" fmla="*/ 4328032 w 4697723"/>
              <a:gd name="connsiteY3" fmla="*/ 3174099 h 4875949"/>
              <a:gd name="connsiteX4" fmla="*/ 4284859 w 4697723"/>
              <a:gd name="connsiteY4" fmla="*/ 4162572 h 4875949"/>
              <a:gd name="connsiteX5" fmla="*/ 4018159 w 4697723"/>
              <a:gd name="connsiteY5" fmla="*/ 4419747 h 4875949"/>
              <a:gd name="connsiteX6" fmla="*/ 3379984 w 4697723"/>
              <a:gd name="connsiteY6" fmla="*/ 4353072 h 4875949"/>
              <a:gd name="connsiteX7" fmla="*/ 2397239 w 4697723"/>
              <a:gd name="connsiteY7" fmla="*/ 3832961 h 4875949"/>
              <a:gd name="connsiteX8" fmla="*/ 2417877 w 4697723"/>
              <a:gd name="connsiteY8" fmla="*/ 2961424 h 4875949"/>
              <a:gd name="connsiteX9" fmla="*/ 1632064 w 4697723"/>
              <a:gd name="connsiteY9" fmla="*/ 2428024 h 4875949"/>
              <a:gd name="connsiteX10" fmla="*/ 1693879 w 4697723"/>
              <a:gd name="connsiteY10" fmla="*/ 1247611 h 4875949"/>
              <a:gd name="connsiteX11" fmla="*/ 846334 w 4697723"/>
              <a:gd name="connsiteY11" fmla="*/ 238272 h 4875949"/>
              <a:gd name="connsiteX12" fmla="*/ 65284 w 4697723"/>
              <a:gd name="connsiteY12" fmla="*/ 47772 h 4875949"/>
              <a:gd name="connsiteX13" fmla="*/ 0 w 4697723"/>
              <a:gd name="connsiteY13" fmla="*/ 1208137 h 4875949"/>
              <a:gd name="connsiteX14" fmla="*/ 660514 w 4697723"/>
              <a:gd name="connsiteY14" fmla="*/ 1504099 h 4875949"/>
              <a:gd name="connsiteX15" fmla="*/ 1046277 w 4697723"/>
              <a:gd name="connsiteY15" fmla="*/ 2980474 h 4875949"/>
              <a:gd name="connsiteX16" fmla="*/ 1993424 w 4697723"/>
              <a:gd name="connsiteY16" fmla="*/ 3276780 h 4875949"/>
              <a:gd name="connsiteX17" fmla="*/ 1884477 w 4697723"/>
              <a:gd name="connsiteY17" fmla="*/ 4047274 h 4875949"/>
              <a:gd name="connsiteX18" fmla="*/ 3613264 w 4697723"/>
              <a:gd name="connsiteY18" fmla="*/ 4875949 h 4875949"/>
              <a:gd name="connsiteX19" fmla="*/ 4361059 w 4697723"/>
              <a:gd name="connsiteY19" fmla="*/ 4867422 h 4875949"/>
              <a:gd name="connsiteX20" fmla="*/ 4676791 w 4697723"/>
              <a:gd name="connsiteY20" fmla="*/ 4452398 h 4875949"/>
              <a:gd name="connsiteX0" fmla="*/ 4676791 w 4697723"/>
              <a:gd name="connsiteY0" fmla="*/ 4452398 h 4875949"/>
              <a:gd name="connsiteX1" fmla="*/ 4697723 w 4697723"/>
              <a:gd name="connsiteY1" fmla="*/ 2515419 h 4875949"/>
              <a:gd name="connsiteX2" fmla="*/ 4148333 w 4697723"/>
              <a:gd name="connsiteY2" fmla="*/ 2505697 h 4875949"/>
              <a:gd name="connsiteX3" fmla="*/ 4328032 w 4697723"/>
              <a:gd name="connsiteY3" fmla="*/ 3174099 h 4875949"/>
              <a:gd name="connsiteX4" fmla="*/ 4284859 w 4697723"/>
              <a:gd name="connsiteY4" fmla="*/ 4162572 h 4875949"/>
              <a:gd name="connsiteX5" fmla="*/ 4018159 w 4697723"/>
              <a:gd name="connsiteY5" fmla="*/ 4419747 h 4875949"/>
              <a:gd name="connsiteX6" fmla="*/ 3379984 w 4697723"/>
              <a:gd name="connsiteY6" fmla="*/ 4353072 h 4875949"/>
              <a:gd name="connsiteX7" fmla="*/ 2397239 w 4697723"/>
              <a:gd name="connsiteY7" fmla="*/ 3832961 h 4875949"/>
              <a:gd name="connsiteX8" fmla="*/ 2417877 w 4697723"/>
              <a:gd name="connsiteY8" fmla="*/ 2961424 h 4875949"/>
              <a:gd name="connsiteX9" fmla="*/ 1632064 w 4697723"/>
              <a:gd name="connsiteY9" fmla="*/ 2428024 h 4875949"/>
              <a:gd name="connsiteX10" fmla="*/ 1693879 w 4697723"/>
              <a:gd name="connsiteY10" fmla="*/ 1247611 h 4875949"/>
              <a:gd name="connsiteX11" fmla="*/ 846334 w 4697723"/>
              <a:gd name="connsiteY11" fmla="*/ 238272 h 4875949"/>
              <a:gd name="connsiteX12" fmla="*/ 65284 w 4697723"/>
              <a:gd name="connsiteY12" fmla="*/ 47772 h 4875949"/>
              <a:gd name="connsiteX13" fmla="*/ 0 w 4697723"/>
              <a:gd name="connsiteY13" fmla="*/ 1208137 h 4875949"/>
              <a:gd name="connsiteX14" fmla="*/ 660514 w 4697723"/>
              <a:gd name="connsiteY14" fmla="*/ 1504099 h 4875949"/>
              <a:gd name="connsiteX15" fmla="*/ 1046277 w 4697723"/>
              <a:gd name="connsiteY15" fmla="*/ 2980474 h 4875949"/>
              <a:gd name="connsiteX16" fmla="*/ 1993424 w 4697723"/>
              <a:gd name="connsiteY16" fmla="*/ 3276780 h 4875949"/>
              <a:gd name="connsiteX17" fmla="*/ 1884477 w 4697723"/>
              <a:gd name="connsiteY17" fmla="*/ 4047274 h 4875949"/>
              <a:gd name="connsiteX18" fmla="*/ 3613264 w 4697723"/>
              <a:gd name="connsiteY18" fmla="*/ 4875949 h 4875949"/>
              <a:gd name="connsiteX19" fmla="*/ 4361059 w 4697723"/>
              <a:gd name="connsiteY19" fmla="*/ 4867422 h 4875949"/>
              <a:gd name="connsiteX20" fmla="*/ 4676791 w 4697723"/>
              <a:gd name="connsiteY20" fmla="*/ 4452398 h 4875949"/>
              <a:gd name="connsiteX0" fmla="*/ 4676791 w 4697723"/>
              <a:gd name="connsiteY0" fmla="*/ 4452398 h 4875949"/>
              <a:gd name="connsiteX1" fmla="*/ 4697723 w 4697723"/>
              <a:gd name="connsiteY1" fmla="*/ 2515419 h 4875949"/>
              <a:gd name="connsiteX2" fmla="*/ 4148333 w 4697723"/>
              <a:gd name="connsiteY2" fmla="*/ 2505697 h 4875949"/>
              <a:gd name="connsiteX3" fmla="*/ 4328032 w 4697723"/>
              <a:gd name="connsiteY3" fmla="*/ 3174099 h 4875949"/>
              <a:gd name="connsiteX4" fmla="*/ 4284859 w 4697723"/>
              <a:gd name="connsiteY4" fmla="*/ 4162572 h 4875949"/>
              <a:gd name="connsiteX5" fmla="*/ 4018159 w 4697723"/>
              <a:gd name="connsiteY5" fmla="*/ 4419747 h 4875949"/>
              <a:gd name="connsiteX6" fmla="*/ 3379984 w 4697723"/>
              <a:gd name="connsiteY6" fmla="*/ 4353072 h 4875949"/>
              <a:gd name="connsiteX7" fmla="*/ 2397239 w 4697723"/>
              <a:gd name="connsiteY7" fmla="*/ 3832961 h 4875949"/>
              <a:gd name="connsiteX8" fmla="*/ 2417877 w 4697723"/>
              <a:gd name="connsiteY8" fmla="*/ 2961424 h 4875949"/>
              <a:gd name="connsiteX9" fmla="*/ 1632064 w 4697723"/>
              <a:gd name="connsiteY9" fmla="*/ 2428024 h 4875949"/>
              <a:gd name="connsiteX10" fmla="*/ 1693879 w 4697723"/>
              <a:gd name="connsiteY10" fmla="*/ 1247611 h 4875949"/>
              <a:gd name="connsiteX11" fmla="*/ 846334 w 4697723"/>
              <a:gd name="connsiteY11" fmla="*/ 238272 h 4875949"/>
              <a:gd name="connsiteX12" fmla="*/ 65284 w 4697723"/>
              <a:gd name="connsiteY12" fmla="*/ 47772 h 4875949"/>
              <a:gd name="connsiteX13" fmla="*/ 0 w 4697723"/>
              <a:gd name="connsiteY13" fmla="*/ 1208137 h 4875949"/>
              <a:gd name="connsiteX14" fmla="*/ 660514 w 4697723"/>
              <a:gd name="connsiteY14" fmla="*/ 1504099 h 4875949"/>
              <a:gd name="connsiteX15" fmla="*/ 1046277 w 4697723"/>
              <a:gd name="connsiteY15" fmla="*/ 2980474 h 4875949"/>
              <a:gd name="connsiteX16" fmla="*/ 1993424 w 4697723"/>
              <a:gd name="connsiteY16" fmla="*/ 3276780 h 4875949"/>
              <a:gd name="connsiteX17" fmla="*/ 1884477 w 4697723"/>
              <a:gd name="connsiteY17" fmla="*/ 4047274 h 4875949"/>
              <a:gd name="connsiteX18" fmla="*/ 3613264 w 4697723"/>
              <a:gd name="connsiteY18" fmla="*/ 4875949 h 4875949"/>
              <a:gd name="connsiteX19" fmla="*/ 4361059 w 4697723"/>
              <a:gd name="connsiteY19" fmla="*/ 4867422 h 4875949"/>
              <a:gd name="connsiteX20" fmla="*/ 4676791 w 4697723"/>
              <a:gd name="connsiteY20" fmla="*/ 4452398 h 4875949"/>
              <a:gd name="connsiteX0" fmla="*/ 4676791 w 4697723"/>
              <a:gd name="connsiteY0" fmla="*/ 4452398 h 4875949"/>
              <a:gd name="connsiteX1" fmla="*/ 4697723 w 4697723"/>
              <a:gd name="connsiteY1" fmla="*/ 2515419 h 4875949"/>
              <a:gd name="connsiteX2" fmla="*/ 4148333 w 4697723"/>
              <a:gd name="connsiteY2" fmla="*/ 2505697 h 4875949"/>
              <a:gd name="connsiteX3" fmla="*/ 4328032 w 4697723"/>
              <a:gd name="connsiteY3" fmla="*/ 3174099 h 4875949"/>
              <a:gd name="connsiteX4" fmla="*/ 4284859 w 4697723"/>
              <a:gd name="connsiteY4" fmla="*/ 4162572 h 4875949"/>
              <a:gd name="connsiteX5" fmla="*/ 4018159 w 4697723"/>
              <a:gd name="connsiteY5" fmla="*/ 4419747 h 4875949"/>
              <a:gd name="connsiteX6" fmla="*/ 3379984 w 4697723"/>
              <a:gd name="connsiteY6" fmla="*/ 4353072 h 4875949"/>
              <a:gd name="connsiteX7" fmla="*/ 2397239 w 4697723"/>
              <a:gd name="connsiteY7" fmla="*/ 3832961 h 4875949"/>
              <a:gd name="connsiteX8" fmla="*/ 2417877 w 4697723"/>
              <a:gd name="connsiteY8" fmla="*/ 2961424 h 4875949"/>
              <a:gd name="connsiteX9" fmla="*/ 1632064 w 4697723"/>
              <a:gd name="connsiteY9" fmla="*/ 2428024 h 4875949"/>
              <a:gd name="connsiteX10" fmla="*/ 1693879 w 4697723"/>
              <a:gd name="connsiteY10" fmla="*/ 1247611 h 4875949"/>
              <a:gd name="connsiteX11" fmla="*/ 846334 w 4697723"/>
              <a:gd name="connsiteY11" fmla="*/ 238272 h 4875949"/>
              <a:gd name="connsiteX12" fmla="*/ 65284 w 4697723"/>
              <a:gd name="connsiteY12" fmla="*/ 47772 h 4875949"/>
              <a:gd name="connsiteX13" fmla="*/ 0 w 4697723"/>
              <a:gd name="connsiteY13" fmla="*/ 1208137 h 4875949"/>
              <a:gd name="connsiteX14" fmla="*/ 660514 w 4697723"/>
              <a:gd name="connsiteY14" fmla="*/ 1504099 h 4875949"/>
              <a:gd name="connsiteX15" fmla="*/ 1046277 w 4697723"/>
              <a:gd name="connsiteY15" fmla="*/ 2980474 h 4875949"/>
              <a:gd name="connsiteX16" fmla="*/ 1993424 w 4697723"/>
              <a:gd name="connsiteY16" fmla="*/ 3276780 h 4875949"/>
              <a:gd name="connsiteX17" fmla="*/ 1884477 w 4697723"/>
              <a:gd name="connsiteY17" fmla="*/ 4047274 h 4875949"/>
              <a:gd name="connsiteX18" fmla="*/ 3613264 w 4697723"/>
              <a:gd name="connsiteY18" fmla="*/ 4875949 h 4875949"/>
              <a:gd name="connsiteX19" fmla="*/ 4361059 w 4697723"/>
              <a:gd name="connsiteY19" fmla="*/ 4867422 h 4875949"/>
              <a:gd name="connsiteX20" fmla="*/ 4676791 w 4697723"/>
              <a:gd name="connsiteY20" fmla="*/ 4452398 h 4875949"/>
              <a:gd name="connsiteX0" fmla="*/ 4676791 w 4697723"/>
              <a:gd name="connsiteY0" fmla="*/ 4572114 h 4995665"/>
              <a:gd name="connsiteX1" fmla="*/ 4697723 w 4697723"/>
              <a:gd name="connsiteY1" fmla="*/ 2635135 h 4995665"/>
              <a:gd name="connsiteX2" fmla="*/ 4148333 w 4697723"/>
              <a:gd name="connsiteY2" fmla="*/ 2625413 h 4995665"/>
              <a:gd name="connsiteX3" fmla="*/ 4328032 w 4697723"/>
              <a:gd name="connsiteY3" fmla="*/ 3293815 h 4995665"/>
              <a:gd name="connsiteX4" fmla="*/ 4284859 w 4697723"/>
              <a:gd name="connsiteY4" fmla="*/ 4282288 h 4995665"/>
              <a:gd name="connsiteX5" fmla="*/ 4018159 w 4697723"/>
              <a:gd name="connsiteY5" fmla="*/ 4539463 h 4995665"/>
              <a:gd name="connsiteX6" fmla="*/ 3379984 w 4697723"/>
              <a:gd name="connsiteY6" fmla="*/ 4472788 h 4995665"/>
              <a:gd name="connsiteX7" fmla="*/ 2397239 w 4697723"/>
              <a:gd name="connsiteY7" fmla="*/ 3952677 h 4995665"/>
              <a:gd name="connsiteX8" fmla="*/ 2417877 w 4697723"/>
              <a:gd name="connsiteY8" fmla="*/ 3081140 h 4995665"/>
              <a:gd name="connsiteX9" fmla="*/ 1632064 w 4697723"/>
              <a:gd name="connsiteY9" fmla="*/ 2547740 h 4995665"/>
              <a:gd name="connsiteX10" fmla="*/ 1693879 w 4697723"/>
              <a:gd name="connsiteY10" fmla="*/ 1367327 h 4995665"/>
              <a:gd name="connsiteX11" fmla="*/ 846334 w 4697723"/>
              <a:gd name="connsiteY11" fmla="*/ 357988 h 4995665"/>
              <a:gd name="connsiteX12" fmla="*/ 65284 w 4697723"/>
              <a:gd name="connsiteY12" fmla="*/ 167488 h 4995665"/>
              <a:gd name="connsiteX13" fmla="*/ 0 w 4697723"/>
              <a:gd name="connsiteY13" fmla="*/ 1327853 h 4995665"/>
              <a:gd name="connsiteX14" fmla="*/ 660514 w 4697723"/>
              <a:gd name="connsiteY14" fmla="*/ 1623815 h 4995665"/>
              <a:gd name="connsiteX15" fmla="*/ 1046277 w 4697723"/>
              <a:gd name="connsiteY15" fmla="*/ 3100190 h 4995665"/>
              <a:gd name="connsiteX16" fmla="*/ 1993424 w 4697723"/>
              <a:gd name="connsiteY16" fmla="*/ 3396496 h 4995665"/>
              <a:gd name="connsiteX17" fmla="*/ 1884477 w 4697723"/>
              <a:gd name="connsiteY17" fmla="*/ 4166990 h 4995665"/>
              <a:gd name="connsiteX18" fmla="*/ 3613264 w 4697723"/>
              <a:gd name="connsiteY18" fmla="*/ 4995665 h 4995665"/>
              <a:gd name="connsiteX19" fmla="*/ 4361059 w 4697723"/>
              <a:gd name="connsiteY19" fmla="*/ 4987138 h 4995665"/>
              <a:gd name="connsiteX20" fmla="*/ 4676791 w 4697723"/>
              <a:gd name="connsiteY20" fmla="*/ 4572114 h 4995665"/>
              <a:gd name="connsiteX0" fmla="*/ 4676791 w 4697723"/>
              <a:gd name="connsiteY0" fmla="*/ 4572114 h 4995665"/>
              <a:gd name="connsiteX1" fmla="*/ 4697723 w 4697723"/>
              <a:gd name="connsiteY1" fmla="*/ 2635135 h 4995665"/>
              <a:gd name="connsiteX2" fmla="*/ 4148333 w 4697723"/>
              <a:gd name="connsiteY2" fmla="*/ 2625413 h 4995665"/>
              <a:gd name="connsiteX3" fmla="*/ 4328032 w 4697723"/>
              <a:gd name="connsiteY3" fmla="*/ 3293815 h 4995665"/>
              <a:gd name="connsiteX4" fmla="*/ 4284859 w 4697723"/>
              <a:gd name="connsiteY4" fmla="*/ 4282288 h 4995665"/>
              <a:gd name="connsiteX5" fmla="*/ 4018159 w 4697723"/>
              <a:gd name="connsiteY5" fmla="*/ 4539463 h 4995665"/>
              <a:gd name="connsiteX6" fmla="*/ 3379984 w 4697723"/>
              <a:gd name="connsiteY6" fmla="*/ 4472788 h 4995665"/>
              <a:gd name="connsiteX7" fmla="*/ 2397239 w 4697723"/>
              <a:gd name="connsiteY7" fmla="*/ 3952677 h 4995665"/>
              <a:gd name="connsiteX8" fmla="*/ 2417877 w 4697723"/>
              <a:gd name="connsiteY8" fmla="*/ 3081140 h 4995665"/>
              <a:gd name="connsiteX9" fmla="*/ 1632064 w 4697723"/>
              <a:gd name="connsiteY9" fmla="*/ 2547740 h 4995665"/>
              <a:gd name="connsiteX10" fmla="*/ 1693879 w 4697723"/>
              <a:gd name="connsiteY10" fmla="*/ 1367327 h 4995665"/>
              <a:gd name="connsiteX11" fmla="*/ 846334 w 4697723"/>
              <a:gd name="connsiteY11" fmla="*/ 357988 h 4995665"/>
              <a:gd name="connsiteX12" fmla="*/ 65284 w 4697723"/>
              <a:gd name="connsiteY12" fmla="*/ 167488 h 4995665"/>
              <a:gd name="connsiteX13" fmla="*/ 0 w 4697723"/>
              <a:gd name="connsiteY13" fmla="*/ 1327853 h 4995665"/>
              <a:gd name="connsiteX14" fmla="*/ 660514 w 4697723"/>
              <a:gd name="connsiteY14" fmla="*/ 1623815 h 4995665"/>
              <a:gd name="connsiteX15" fmla="*/ 1046277 w 4697723"/>
              <a:gd name="connsiteY15" fmla="*/ 3100190 h 4995665"/>
              <a:gd name="connsiteX16" fmla="*/ 1993424 w 4697723"/>
              <a:gd name="connsiteY16" fmla="*/ 3396496 h 4995665"/>
              <a:gd name="connsiteX17" fmla="*/ 1884477 w 4697723"/>
              <a:gd name="connsiteY17" fmla="*/ 4166990 h 4995665"/>
              <a:gd name="connsiteX18" fmla="*/ 3613264 w 4697723"/>
              <a:gd name="connsiteY18" fmla="*/ 4995665 h 4995665"/>
              <a:gd name="connsiteX19" fmla="*/ 4361059 w 4697723"/>
              <a:gd name="connsiteY19" fmla="*/ 4987138 h 4995665"/>
              <a:gd name="connsiteX20" fmla="*/ 4676791 w 4697723"/>
              <a:gd name="connsiteY20" fmla="*/ 4572114 h 4995665"/>
              <a:gd name="connsiteX0" fmla="*/ 4676791 w 4697723"/>
              <a:gd name="connsiteY0" fmla="*/ 4507558 h 4931109"/>
              <a:gd name="connsiteX1" fmla="*/ 4697723 w 4697723"/>
              <a:gd name="connsiteY1" fmla="*/ 2570579 h 4931109"/>
              <a:gd name="connsiteX2" fmla="*/ 4148333 w 4697723"/>
              <a:gd name="connsiteY2" fmla="*/ 2560857 h 4931109"/>
              <a:gd name="connsiteX3" fmla="*/ 4328032 w 4697723"/>
              <a:gd name="connsiteY3" fmla="*/ 3229259 h 4931109"/>
              <a:gd name="connsiteX4" fmla="*/ 4284859 w 4697723"/>
              <a:gd name="connsiteY4" fmla="*/ 4217732 h 4931109"/>
              <a:gd name="connsiteX5" fmla="*/ 4018159 w 4697723"/>
              <a:gd name="connsiteY5" fmla="*/ 4474907 h 4931109"/>
              <a:gd name="connsiteX6" fmla="*/ 3379984 w 4697723"/>
              <a:gd name="connsiteY6" fmla="*/ 4408232 h 4931109"/>
              <a:gd name="connsiteX7" fmla="*/ 2397239 w 4697723"/>
              <a:gd name="connsiteY7" fmla="*/ 3888121 h 4931109"/>
              <a:gd name="connsiteX8" fmla="*/ 2417877 w 4697723"/>
              <a:gd name="connsiteY8" fmla="*/ 3016584 h 4931109"/>
              <a:gd name="connsiteX9" fmla="*/ 1632064 w 4697723"/>
              <a:gd name="connsiteY9" fmla="*/ 2483184 h 4931109"/>
              <a:gd name="connsiteX10" fmla="*/ 1693879 w 4697723"/>
              <a:gd name="connsiteY10" fmla="*/ 1302771 h 4931109"/>
              <a:gd name="connsiteX11" fmla="*/ 846334 w 4697723"/>
              <a:gd name="connsiteY11" fmla="*/ 293432 h 4931109"/>
              <a:gd name="connsiteX12" fmla="*/ 617734 w 4697723"/>
              <a:gd name="connsiteY12" fmla="*/ 83882 h 4931109"/>
              <a:gd name="connsiteX13" fmla="*/ 65284 w 4697723"/>
              <a:gd name="connsiteY13" fmla="*/ 102932 h 4931109"/>
              <a:gd name="connsiteX14" fmla="*/ 0 w 4697723"/>
              <a:gd name="connsiteY14" fmla="*/ 1263297 h 4931109"/>
              <a:gd name="connsiteX15" fmla="*/ 660514 w 4697723"/>
              <a:gd name="connsiteY15" fmla="*/ 1559259 h 4931109"/>
              <a:gd name="connsiteX16" fmla="*/ 1046277 w 4697723"/>
              <a:gd name="connsiteY16" fmla="*/ 3035634 h 4931109"/>
              <a:gd name="connsiteX17" fmla="*/ 1993424 w 4697723"/>
              <a:gd name="connsiteY17" fmla="*/ 3331940 h 4931109"/>
              <a:gd name="connsiteX18" fmla="*/ 1884477 w 4697723"/>
              <a:gd name="connsiteY18" fmla="*/ 4102434 h 4931109"/>
              <a:gd name="connsiteX19" fmla="*/ 3613264 w 4697723"/>
              <a:gd name="connsiteY19" fmla="*/ 4931109 h 4931109"/>
              <a:gd name="connsiteX20" fmla="*/ 4361059 w 4697723"/>
              <a:gd name="connsiteY20" fmla="*/ 4922582 h 4931109"/>
              <a:gd name="connsiteX21" fmla="*/ 4676791 w 4697723"/>
              <a:gd name="connsiteY21" fmla="*/ 4507558 h 4931109"/>
              <a:gd name="connsiteX0" fmla="*/ 4676791 w 4697723"/>
              <a:gd name="connsiteY0" fmla="*/ 4442039 h 4865590"/>
              <a:gd name="connsiteX1" fmla="*/ 4697723 w 4697723"/>
              <a:gd name="connsiteY1" fmla="*/ 2505060 h 4865590"/>
              <a:gd name="connsiteX2" fmla="*/ 4148333 w 4697723"/>
              <a:gd name="connsiteY2" fmla="*/ 2495338 h 4865590"/>
              <a:gd name="connsiteX3" fmla="*/ 4328032 w 4697723"/>
              <a:gd name="connsiteY3" fmla="*/ 3163740 h 4865590"/>
              <a:gd name="connsiteX4" fmla="*/ 4284859 w 4697723"/>
              <a:gd name="connsiteY4" fmla="*/ 4152213 h 4865590"/>
              <a:gd name="connsiteX5" fmla="*/ 4018159 w 4697723"/>
              <a:gd name="connsiteY5" fmla="*/ 4409388 h 4865590"/>
              <a:gd name="connsiteX6" fmla="*/ 3379984 w 4697723"/>
              <a:gd name="connsiteY6" fmla="*/ 4342713 h 4865590"/>
              <a:gd name="connsiteX7" fmla="*/ 2397239 w 4697723"/>
              <a:gd name="connsiteY7" fmla="*/ 3822602 h 4865590"/>
              <a:gd name="connsiteX8" fmla="*/ 2417877 w 4697723"/>
              <a:gd name="connsiteY8" fmla="*/ 2951065 h 4865590"/>
              <a:gd name="connsiteX9" fmla="*/ 1632064 w 4697723"/>
              <a:gd name="connsiteY9" fmla="*/ 2417665 h 4865590"/>
              <a:gd name="connsiteX10" fmla="*/ 1693879 w 4697723"/>
              <a:gd name="connsiteY10" fmla="*/ 1237252 h 4865590"/>
              <a:gd name="connsiteX11" fmla="*/ 846334 w 4697723"/>
              <a:gd name="connsiteY11" fmla="*/ 227913 h 4865590"/>
              <a:gd name="connsiteX12" fmla="*/ 617734 w 4697723"/>
              <a:gd name="connsiteY12" fmla="*/ 18363 h 4865590"/>
              <a:gd name="connsiteX13" fmla="*/ 65284 w 4697723"/>
              <a:gd name="connsiteY13" fmla="*/ 37413 h 4865590"/>
              <a:gd name="connsiteX14" fmla="*/ 0 w 4697723"/>
              <a:gd name="connsiteY14" fmla="*/ 1197778 h 4865590"/>
              <a:gd name="connsiteX15" fmla="*/ 660514 w 4697723"/>
              <a:gd name="connsiteY15" fmla="*/ 1493740 h 4865590"/>
              <a:gd name="connsiteX16" fmla="*/ 1046277 w 4697723"/>
              <a:gd name="connsiteY16" fmla="*/ 2970115 h 4865590"/>
              <a:gd name="connsiteX17" fmla="*/ 1993424 w 4697723"/>
              <a:gd name="connsiteY17" fmla="*/ 3266421 h 4865590"/>
              <a:gd name="connsiteX18" fmla="*/ 1884477 w 4697723"/>
              <a:gd name="connsiteY18" fmla="*/ 4036915 h 4865590"/>
              <a:gd name="connsiteX19" fmla="*/ 3613264 w 4697723"/>
              <a:gd name="connsiteY19" fmla="*/ 4865590 h 4865590"/>
              <a:gd name="connsiteX20" fmla="*/ 4361059 w 4697723"/>
              <a:gd name="connsiteY20" fmla="*/ 4857063 h 4865590"/>
              <a:gd name="connsiteX21" fmla="*/ 4676791 w 4697723"/>
              <a:gd name="connsiteY21" fmla="*/ 4442039 h 4865590"/>
              <a:gd name="connsiteX0" fmla="*/ 4676791 w 4697723"/>
              <a:gd name="connsiteY0" fmla="*/ 4442039 h 4865590"/>
              <a:gd name="connsiteX1" fmla="*/ 4697723 w 4697723"/>
              <a:gd name="connsiteY1" fmla="*/ 2505060 h 4865590"/>
              <a:gd name="connsiteX2" fmla="*/ 4148333 w 4697723"/>
              <a:gd name="connsiteY2" fmla="*/ 2495338 h 4865590"/>
              <a:gd name="connsiteX3" fmla="*/ 4328032 w 4697723"/>
              <a:gd name="connsiteY3" fmla="*/ 3163740 h 4865590"/>
              <a:gd name="connsiteX4" fmla="*/ 4284859 w 4697723"/>
              <a:gd name="connsiteY4" fmla="*/ 4152213 h 4865590"/>
              <a:gd name="connsiteX5" fmla="*/ 4018159 w 4697723"/>
              <a:gd name="connsiteY5" fmla="*/ 4409388 h 4865590"/>
              <a:gd name="connsiteX6" fmla="*/ 3379984 w 4697723"/>
              <a:gd name="connsiteY6" fmla="*/ 4342713 h 4865590"/>
              <a:gd name="connsiteX7" fmla="*/ 2397239 w 4697723"/>
              <a:gd name="connsiteY7" fmla="*/ 3822602 h 4865590"/>
              <a:gd name="connsiteX8" fmla="*/ 2417877 w 4697723"/>
              <a:gd name="connsiteY8" fmla="*/ 2951065 h 4865590"/>
              <a:gd name="connsiteX9" fmla="*/ 1632064 w 4697723"/>
              <a:gd name="connsiteY9" fmla="*/ 2417665 h 4865590"/>
              <a:gd name="connsiteX10" fmla="*/ 1693879 w 4697723"/>
              <a:gd name="connsiteY10" fmla="*/ 1237252 h 4865590"/>
              <a:gd name="connsiteX11" fmla="*/ 846334 w 4697723"/>
              <a:gd name="connsiteY11" fmla="*/ 227913 h 4865590"/>
              <a:gd name="connsiteX12" fmla="*/ 617734 w 4697723"/>
              <a:gd name="connsiteY12" fmla="*/ 18363 h 4865590"/>
              <a:gd name="connsiteX13" fmla="*/ 65284 w 4697723"/>
              <a:gd name="connsiteY13" fmla="*/ 37413 h 4865590"/>
              <a:gd name="connsiteX14" fmla="*/ 0 w 4697723"/>
              <a:gd name="connsiteY14" fmla="*/ 1197778 h 4865590"/>
              <a:gd name="connsiteX15" fmla="*/ 660514 w 4697723"/>
              <a:gd name="connsiteY15" fmla="*/ 1493740 h 4865590"/>
              <a:gd name="connsiteX16" fmla="*/ 1046277 w 4697723"/>
              <a:gd name="connsiteY16" fmla="*/ 2970115 h 4865590"/>
              <a:gd name="connsiteX17" fmla="*/ 1993424 w 4697723"/>
              <a:gd name="connsiteY17" fmla="*/ 3266421 h 4865590"/>
              <a:gd name="connsiteX18" fmla="*/ 1884477 w 4697723"/>
              <a:gd name="connsiteY18" fmla="*/ 4036915 h 4865590"/>
              <a:gd name="connsiteX19" fmla="*/ 3613264 w 4697723"/>
              <a:gd name="connsiteY19" fmla="*/ 4865590 h 4865590"/>
              <a:gd name="connsiteX20" fmla="*/ 4361059 w 4697723"/>
              <a:gd name="connsiteY20" fmla="*/ 4857063 h 4865590"/>
              <a:gd name="connsiteX21" fmla="*/ 4676791 w 4697723"/>
              <a:gd name="connsiteY21" fmla="*/ 4442039 h 4865590"/>
              <a:gd name="connsiteX0" fmla="*/ 4676791 w 4697723"/>
              <a:gd name="connsiteY0" fmla="*/ 4442039 h 4865590"/>
              <a:gd name="connsiteX1" fmla="*/ 4697723 w 4697723"/>
              <a:gd name="connsiteY1" fmla="*/ 2505060 h 4865590"/>
              <a:gd name="connsiteX2" fmla="*/ 4148333 w 4697723"/>
              <a:gd name="connsiteY2" fmla="*/ 2495338 h 4865590"/>
              <a:gd name="connsiteX3" fmla="*/ 4328032 w 4697723"/>
              <a:gd name="connsiteY3" fmla="*/ 3163740 h 4865590"/>
              <a:gd name="connsiteX4" fmla="*/ 4284859 w 4697723"/>
              <a:gd name="connsiteY4" fmla="*/ 4152213 h 4865590"/>
              <a:gd name="connsiteX5" fmla="*/ 4018159 w 4697723"/>
              <a:gd name="connsiteY5" fmla="*/ 4409388 h 4865590"/>
              <a:gd name="connsiteX6" fmla="*/ 3379984 w 4697723"/>
              <a:gd name="connsiteY6" fmla="*/ 4342713 h 4865590"/>
              <a:gd name="connsiteX7" fmla="*/ 2397239 w 4697723"/>
              <a:gd name="connsiteY7" fmla="*/ 3822602 h 4865590"/>
              <a:gd name="connsiteX8" fmla="*/ 2417877 w 4697723"/>
              <a:gd name="connsiteY8" fmla="*/ 2951065 h 4865590"/>
              <a:gd name="connsiteX9" fmla="*/ 1632064 w 4697723"/>
              <a:gd name="connsiteY9" fmla="*/ 2417665 h 4865590"/>
              <a:gd name="connsiteX10" fmla="*/ 1693879 w 4697723"/>
              <a:gd name="connsiteY10" fmla="*/ 1237252 h 4865590"/>
              <a:gd name="connsiteX11" fmla="*/ 922534 w 4697723"/>
              <a:gd name="connsiteY11" fmla="*/ 304113 h 4865590"/>
              <a:gd name="connsiteX12" fmla="*/ 617734 w 4697723"/>
              <a:gd name="connsiteY12" fmla="*/ 18363 h 4865590"/>
              <a:gd name="connsiteX13" fmla="*/ 65284 w 4697723"/>
              <a:gd name="connsiteY13" fmla="*/ 37413 h 4865590"/>
              <a:gd name="connsiteX14" fmla="*/ 0 w 4697723"/>
              <a:gd name="connsiteY14" fmla="*/ 1197778 h 4865590"/>
              <a:gd name="connsiteX15" fmla="*/ 660514 w 4697723"/>
              <a:gd name="connsiteY15" fmla="*/ 1493740 h 4865590"/>
              <a:gd name="connsiteX16" fmla="*/ 1046277 w 4697723"/>
              <a:gd name="connsiteY16" fmla="*/ 2970115 h 4865590"/>
              <a:gd name="connsiteX17" fmla="*/ 1993424 w 4697723"/>
              <a:gd name="connsiteY17" fmla="*/ 3266421 h 4865590"/>
              <a:gd name="connsiteX18" fmla="*/ 1884477 w 4697723"/>
              <a:gd name="connsiteY18" fmla="*/ 4036915 h 4865590"/>
              <a:gd name="connsiteX19" fmla="*/ 3613264 w 4697723"/>
              <a:gd name="connsiteY19" fmla="*/ 4865590 h 4865590"/>
              <a:gd name="connsiteX20" fmla="*/ 4361059 w 4697723"/>
              <a:gd name="connsiteY20" fmla="*/ 4857063 h 4865590"/>
              <a:gd name="connsiteX21" fmla="*/ 4676791 w 4697723"/>
              <a:gd name="connsiteY21" fmla="*/ 4442039 h 4865590"/>
              <a:gd name="connsiteX0" fmla="*/ 4829191 w 4829267"/>
              <a:gd name="connsiteY0" fmla="*/ 4318214 h 4865590"/>
              <a:gd name="connsiteX1" fmla="*/ 4697723 w 4829267"/>
              <a:gd name="connsiteY1" fmla="*/ 2505060 h 4865590"/>
              <a:gd name="connsiteX2" fmla="*/ 4148333 w 4829267"/>
              <a:gd name="connsiteY2" fmla="*/ 2495338 h 4865590"/>
              <a:gd name="connsiteX3" fmla="*/ 4328032 w 4829267"/>
              <a:gd name="connsiteY3" fmla="*/ 3163740 h 4865590"/>
              <a:gd name="connsiteX4" fmla="*/ 4284859 w 4829267"/>
              <a:gd name="connsiteY4" fmla="*/ 4152213 h 4865590"/>
              <a:gd name="connsiteX5" fmla="*/ 4018159 w 4829267"/>
              <a:gd name="connsiteY5" fmla="*/ 4409388 h 4865590"/>
              <a:gd name="connsiteX6" fmla="*/ 3379984 w 4829267"/>
              <a:gd name="connsiteY6" fmla="*/ 4342713 h 4865590"/>
              <a:gd name="connsiteX7" fmla="*/ 2397239 w 4829267"/>
              <a:gd name="connsiteY7" fmla="*/ 3822602 h 4865590"/>
              <a:gd name="connsiteX8" fmla="*/ 2417877 w 4829267"/>
              <a:gd name="connsiteY8" fmla="*/ 2951065 h 4865590"/>
              <a:gd name="connsiteX9" fmla="*/ 1632064 w 4829267"/>
              <a:gd name="connsiteY9" fmla="*/ 2417665 h 4865590"/>
              <a:gd name="connsiteX10" fmla="*/ 1693879 w 4829267"/>
              <a:gd name="connsiteY10" fmla="*/ 1237252 h 4865590"/>
              <a:gd name="connsiteX11" fmla="*/ 922534 w 4829267"/>
              <a:gd name="connsiteY11" fmla="*/ 304113 h 4865590"/>
              <a:gd name="connsiteX12" fmla="*/ 617734 w 4829267"/>
              <a:gd name="connsiteY12" fmla="*/ 18363 h 4865590"/>
              <a:gd name="connsiteX13" fmla="*/ 65284 w 4829267"/>
              <a:gd name="connsiteY13" fmla="*/ 37413 h 4865590"/>
              <a:gd name="connsiteX14" fmla="*/ 0 w 4829267"/>
              <a:gd name="connsiteY14" fmla="*/ 1197778 h 4865590"/>
              <a:gd name="connsiteX15" fmla="*/ 660514 w 4829267"/>
              <a:gd name="connsiteY15" fmla="*/ 1493740 h 4865590"/>
              <a:gd name="connsiteX16" fmla="*/ 1046277 w 4829267"/>
              <a:gd name="connsiteY16" fmla="*/ 2970115 h 4865590"/>
              <a:gd name="connsiteX17" fmla="*/ 1993424 w 4829267"/>
              <a:gd name="connsiteY17" fmla="*/ 3266421 h 4865590"/>
              <a:gd name="connsiteX18" fmla="*/ 1884477 w 4829267"/>
              <a:gd name="connsiteY18" fmla="*/ 4036915 h 4865590"/>
              <a:gd name="connsiteX19" fmla="*/ 3613264 w 4829267"/>
              <a:gd name="connsiteY19" fmla="*/ 4865590 h 4865590"/>
              <a:gd name="connsiteX20" fmla="*/ 4361059 w 4829267"/>
              <a:gd name="connsiteY20" fmla="*/ 4857063 h 4865590"/>
              <a:gd name="connsiteX21" fmla="*/ 4829191 w 4829267"/>
              <a:gd name="connsiteY21" fmla="*/ 4318214 h 4865590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328032 w 4829267"/>
              <a:gd name="connsiteY3" fmla="*/ 3163740 h 4885638"/>
              <a:gd name="connsiteX4" fmla="*/ 4284859 w 4829267"/>
              <a:gd name="connsiteY4" fmla="*/ 41522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632064 w 4829267"/>
              <a:gd name="connsiteY9" fmla="*/ 2417665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660514 w 4829267"/>
              <a:gd name="connsiteY15" fmla="*/ 1493740 h 4885638"/>
              <a:gd name="connsiteX16" fmla="*/ 1046277 w 4829267"/>
              <a:gd name="connsiteY16" fmla="*/ 2970115 h 4885638"/>
              <a:gd name="connsiteX17" fmla="*/ 1993424 w 4829267"/>
              <a:gd name="connsiteY17" fmla="*/ 3266421 h 4885638"/>
              <a:gd name="connsiteX18" fmla="*/ 1884477 w 4829267"/>
              <a:gd name="connsiteY18" fmla="*/ 4036915 h 4885638"/>
              <a:gd name="connsiteX19" fmla="*/ 3613264 w 4829267"/>
              <a:gd name="connsiteY19" fmla="*/ 4865590 h 4885638"/>
              <a:gd name="connsiteX20" fmla="*/ 4494409 w 4829267"/>
              <a:gd name="connsiteY20" fmla="*/ 4885638 h 4885638"/>
              <a:gd name="connsiteX21" fmla="*/ 4829191 w 4829267"/>
              <a:gd name="connsiteY21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284859 w 4829267"/>
              <a:gd name="connsiteY4" fmla="*/ 41522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632064 w 4829267"/>
              <a:gd name="connsiteY9" fmla="*/ 2417665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660514 w 4829267"/>
              <a:gd name="connsiteY15" fmla="*/ 1493740 h 4885638"/>
              <a:gd name="connsiteX16" fmla="*/ 1046277 w 4829267"/>
              <a:gd name="connsiteY16" fmla="*/ 2970115 h 4885638"/>
              <a:gd name="connsiteX17" fmla="*/ 1993424 w 4829267"/>
              <a:gd name="connsiteY17" fmla="*/ 3266421 h 4885638"/>
              <a:gd name="connsiteX18" fmla="*/ 1884477 w 4829267"/>
              <a:gd name="connsiteY18" fmla="*/ 4036915 h 4885638"/>
              <a:gd name="connsiteX19" fmla="*/ 3613264 w 4829267"/>
              <a:gd name="connsiteY19" fmla="*/ 4865590 h 4885638"/>
              <a:gd name="connsiteX20" fmla="*/ 4494409 w 4829267"/>
              <a:gd name="connsiteY20" fmla="*/ 4885638 h 4885638"/>
              <a:gd name="connsiteX21" fmla="*/ 4829191 w 4829267"/>
              <a:gd name="connsiteY21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632064 w 4829267"/>
              <a:gd name="connsiteY9" fmla="*/ 2417665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660514 w 4829267"/>
              <a:gd name="connsiteY15" fmla="*/ 1493740 h 4885638"/>
              <a:gd name="connsiteX16" fmla="*/ 1046277 w 4829267"/>
              <a:gd name="connsiteY16" fmla="*/ 2970115 h 4885638"/>
              <a:gd name="connsiteX17" fmla="*/ 1993424 w 4829267"/>
              <a:gd name="connsiteY17" fmla="*/ 3266421 h 4885638"/>
              <a:gd name="connsiteX18" fmla="*/ 1884477 w 4829267"/>
              <a:gd name="connsiteY18" fmla="*/ 4036915 h 4885638"/>
              <a:gd name="connsiteX19" fmla="*/ 3613264 w 4829267"/>
              <a:gd name="connsiteY19" fmla="*/ 4865590 h 4885638"/>
              <a:gd name="connsiteX20" fmla="*/ 4494409 w 4829267"/>
              <a:gd name="connsiteY20" fmla="*/ 4885638 h 4885638"/>
              <a:gd name="connsiteX21" fmla="*/ 4829191 w 4829267"/>
              <a:gd name="connsiteY21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660514 w 4829267"/>
              <a:gd name="connsiteY15" fmla="*/ 1493740 h 4885638"/>
              <a:gd name="connsiteX16" fmla="*/ 1046277 w 4829267"/>
              <a:gd name="connsiteY16" fmla="*/ 2970115 h 4885638"/>
              <a:gd name="connsiteX17" fmla="*/ 1993424 w 4829267"/>
              <a:gd name="connsiteY17" fmla="*/ 3266421 h 4885638"/>
              <a:gd name="connsiteX18" fmla="*/ 1884477 w 4829267"/>
              <a:gd name="connsiteY18" fmla="*/ 4036915 h 4885638"/>
              <a:gd name="connsiteX19" fmla="*/ 3613264 w 4829267"/>
              <a:gd name="connsiteY19" fmla="*/ 4865590 h 4885638"/>
              <a:gd name="connsiteX20" fmla="*/ 4494409 w 4829267"/>
              <a:gd name="connsiteY20" fmla="*/ 4885638 h 4885638"/>
              <a:gd name="connsiteX21" fmla="*/ 4829191 w 4829267"/>
              <a:gd name="connsiteY21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660514 w 4829267"/>
              <a:gd name="connsiteY15" fmla="*/ 1493740 h 4885638"/>
              <a:gd name="connsiteX16" fmla="*/ 1093984 w 4829267"/>
              <a:gd name="connsiteY16" fmla="*/ 2580588 h 4885638"/>
              <a:gd name="connsiteX17" fmla="*/ 1046277 w 4829267"/>
              <a:gd name="connsiteY17" fmla="*/ 2970115 h 4885638"/>
              <a:gd name="connsiteX18" fmla="*/ 1993424 w 4829267"/>
              <a:gd name="connsiteY18" fmla="*/ 3266421 h 4885638"/>
              <a:gd name="connsiteX19" fmla="*/ 1884477 w 4829267"/>
              <a:gd name="connsiteY19" fmla="*/ 4036915 h 4885638"/>
              <a:gd name="connsiteX20" fmla="*/ 3613264 w 4829267"/>
              <a:gd name="connsiteY20" fmla="*/ 4865590 h 4885638"/>
              <a:gd name="connsiteX21" fmla="*/ 4494409 w 4829267"/>
              <a:gd name="connsiteY21" fmla="*/ 4885638 h 4885638"/>
              <a:gd name="connsiteX22" fmla="*/ 4829191 w 4829267"/>
              <a:gd name="connsiteY22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660514 w 4829267"/>
              <a:gd name="connsiteY15" fmla="*/ 1493740 h 4885638"/>
              <a:gd name="connsiteX16" fmla="*/ 1093984 w 4829267"/>
              <a:gd name="connsiteY16" fmla="*/ 2580588 h 4885638"/>
              <a:gd name="connsiteX17" fmla="*/ 1046277 w 4829267"/>
              <a:gd name="connsiteY17" fmla="*/ 2970115 h 4885638"/>
              <a:gd name="connsiteX18" fmla="*/ 1993424 w 4829267"/>
              <a:gd name="connsiteY18" fmla="*/ 3266421 h 4885638"/>
              <a:gd name="connsiteX19" fmla="*/ 1884477 w 4829267"/>
              <a:gd name="connsiteY19" fmla="*/ 4036915 h 4885638"/>
              <a:gd name="connsiteX20" fmla="*/ 3613264 w 4829267"/>
              <a:gd name="connsiteY20" fmla="*/ 4865590 h 4885638"/>
              <a:gd name="connsiteX21" fmla="*/ 4494409 w 4829267"/>
              <a:gd name="connsiteY21" fmla="*/ 4885638 h 4885638"/>
              <a:gd name="connsiteX22" fmla="*/ 4829191 w 4829267"/>
              <a:gd name="connsiteY22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717664 w 4829267"/>
              <a:gd name="connsiteY15" fmla="*/ 1446115 h 4885638"/>
              <a:gd name="connsiteX16" fmla="*/ 1093984 w 4829267"/>
              <a:gd name="connsiteY16" fmla="*/ 2580588 h 4885638"/>
              <a:gd name="connsiteX17" fmla="*/ 1046277 w 4829267"/>
              <a:gd name="connsiteY17" fmla="*/ 2970115 h 4885638"/>
              <a:gd name="connsiteX18" fmla="*/ 1993424 w 4829267"/>
              <a:gd name="connsiteY18" fmla="*/ 3266421 h 4885638"/>
              <a:gd name="connsiteX19" fmla="*/ 1884477 w 4829267"/>
              <a:gd name="connsiteY19" fmla="*/ 4036915 h 4885638"/>
              <a:gd name="connsiteX20" fmla="*/ 3613264 w 4829267"/>
              <a:gd name="connsiteY20" fmla="*/ 4865590 h 4885638"/>
              <a:gd name="connsiteX21" fmla="*/ 4494409 w 4829267"/>
              <a:gd name="connsiteY21" fmla="*/ 4885638 h 4885638"/>
              <a:gd name="connsiteX22" fmla="*/ 4829191 w 4829267"/>
              <a:gd name="connsiteY22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93879 w 4829267"/>
              <a:gd name="connsiteY10" fmla="*/ 1237252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717664 w 4829267"/>
              <a:gd name="connsiteY15" fmla="*/ 1446115 h 4885638"/>
              <a:gd name="connsiteX16" fmla="*/ 1093984 w 4829267"/>
              <a:gd name="connsiteY16" fmla="*/ 2580588 h 4885638"/>
              <a:gd name="connsiteX17" fmla="*/ 1046277 w 4829267"/>
              <a:gd name="connsiteY17" fmla="*/ 2970115 h 4885638"/>
              <a:gd name="connsiteX18" fmla="*/ 1993424 w 4829267"/>
              <a:gd name="connsiteY18" fmla="*/ 3266421 h 4885638"/>
              <a:gd name="connsiteX19" fmla="*/ 1884477 w 4829267"/>
              <a:gd name="connsiteY19" fmla="*/ 4036915 h 4885638"/>
              <a:gd name="connsiteX20" fmla="*/ 3613264 w 4829267"/>
              <a:gd name="connsiteY20" fmla="*/ 4865590 h 4885638"/>
              <a:gd name="connsiteX21" fmla="*/ 4494409 w 4829267"/>
              <a:gd name="connsiteY21" fmla="*/ 4885638 h 4885638"/>
              <a:gd name="connsiteX22" fmla="*/ 4829191 w 4829267"/>
              <a:gd name="connsiteY22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836754 w 4829267"/>
              <a:gd name="connsiteY10" fmla="*/ 1151527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717664 w 4829267"/>
              <a:gd name="connsiteY15" fmla="*/ 1446115 h 4885638"/>
              <a:gd name="connsiteX16" fmla="*/ 1093984 w 4829267"/>
              <a:gd name="connsiteY16" fmla="*/ 2580588 h 4885638"/>
              <a:gd name="connsiteX17" fmla="*/ 1046277 w 4829267"/>
              <a:gd name="connsiteY17" fmla="*/ 2970115 h 4885638"/>
              <a:gd name="connsiteX18" fmla="*/ 1993424 w 4829267"/>
              <a:gd name="connsiteY18" fmla="*/ 3266421 h 4885638"/>
              <a:gd name="connsiteX19" fmla="*/ 1884477 w 4829267"/>
              <a:gd name="connsiteY19" fmla="*/ 4036915 h 4885638"/>
              <a:gd name="connsiteX20" fmla="*/ 3613264 w 4829267"/>
              <a:gd name="connsiteY20" fmla="*/ 4865590 h 4885638"/>
              <a:gd name="connsiteX21" fmla="*/ 4494409 w 4829267"/>
              <a:gd name="connsiteY21" fmla="*/ 4885638 h 4885638"/>
              <a:gd name="connsiteX22" fmla="*/ 4829191 w 4829267"/>
              <a:gd name="connsiteY22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836754 w 4829267"/>
              <a:gd name="connsiteY10" fmla="*/ 1151527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717664 w 4829267"/>
              <a:gd name="connsiteY15" fmla="*/ 1446115 h 4885638"/>
              <a:gd name="connsiteX16" fmla="*/ 1093984 w 4829267"/>
              <a:gd name="connsiteY16" fmla="*/ 2580588 h 4885638"/>
              <a:gd name="connsiteX17" fmla="*/ 1046277 w 4829267"/>
              <a:gd name="connsiteY17" fmla="*/ 2970115 h 4885638"/>
              <a:gd name="connsiteX18" fmla="*/ 1993424 w 4829267"/>
              <a:gd name="connsiteY18" fmla="*/ 3266421 h 4885638"/>
              <a:gd name="connsiteX19" fmla="*/ 1884477 w 4829267"/>
              <a:gd name="connsiteY19" fmla="*/ 4036915 h 4885638"/>
              <a:gd name="connsiteX20" fmla="*/ 3613264 w 4829267"/>
              <a:gd name="connsiteY20" fmla="*/ 4865590 h 4885638"/>
              <a:gd name="connsiteX21" fmla="*/ 4494409 w 4829267"/>
              <a:gd name="connsiteY21" fmla="*/ 4885638 h 4885638"/>
              <a:gd name="connsiteX22" fmla="*/ 4829191 w 4829267"/>
              <a:gd name="connsiteY22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922534 w 4829267"/>
              <a:gd name="connsiteY11" fmla="*/ 304113 h 4885638"/>
              <a:gd name="connsiteX12" fmla="*/ 617734 w 4829267"/>
              <a:gd name="connsiteY12" fmla="*/ 18363 h 4885638"/>
              <a:gd name="connsiteX13" fmla="*/ 65284 w 4829267"/>
              <a:gd name="connsiteY13" fmla="*/ 37413 h 4885638"/>
              <a:gd name="connsiteX14" fmla="*/ 0 w 4829267"/>
              <a:gd name="connsiteY14" fmla="*/ 1197778 h 4885638"/>
              <a:gd name="connsiteX15" fmla="*/ 717664 w 4829267"/>
              <a:gd name="connsiteY15" fmla="*/ 1446115 h 4885638"/>
              <a:gd name="connsiteX16" fmla="*/ 1093984 w 4829267"/>
              <a:gd name="connsiteY16" fmla="*/ 2580588 h 4885638"/>
              <a:gd name="connsiteX17" fmla="*/ 1046277 w 4829267"/>
              <a:gd name="connsiteY17" fmla="*/ 2970115 h 4885638"/>
              <a:gd name="connsiteX18" fmla="*/ 1993424 w 4829267"/>
              <a:gd name="connsiteY18" fmla="*/ 3266421 h 4885638"/>
              <a:gd name="connsiteX19" fmla="*/ 1884477 w 4829267"/>
              <a:gd name="connsiteY19" fmla="*/ 4036915 h 4885638"/>
              <a:gd name="connsiteX20" fmla="*/ 3613264 w 4829267"/>
              <a:gd name="connsiteY20" fmla="*/ 4865590 h 4885638"/>
              <a:gd name="connsiteX21" fmla="*/ 4494409 w 4829267"/>
              <a:gd name="connsiteY21" fmla="*/ 4885638 h 4885638"/>
              <a:gd name="connsiteX22" fmla="*/ 4829191 w 4829267"/>
              <a:gd name="connsiteY22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779659 w 4829267"/>
              <a:gd name="connsiteY11" fmla="*/ 1056588 h 4885638"/>
              <a:gd name="connsiteX12" fmla="*/ 922534 w 4829267"/>
              <a:gd name="connsiteY12" fmla="*/ 304113 h 4885638"/>
              <a:gd name="connsiteX13" fmla="*/ 617734 w 4829267"/>
              <a:gd name="connsiteY13" fmla="*/ 18363 h 4885638"/>
              <a:gd name="connsiteX14" fmla="*/ 65284 w 4829267"/>
              <a:gd name="connsiteY14" fmla="*/ 37413 h 4885638"/>
              <a:gd name="connsiteX15" fmla="*/ 0 w 4829267"/>
              <a:gd name="connsiteY15" fmla="*/ 1197778 h 4885638"/>
              <a:gd name="connsiteX16" fmla="*/ 717664 w 4829267"/>
              <a:gd name="connsiteY16" fmla="*/ 1446115 h 4885638"/>
              <a:gd name="connsiteX17" fmla="*/ 1093984 w 4829267"/>
              <a:gd name="connsiteY17" fmla="*/ 2580588 h 4885638"/>
              <a:gd name="connsiteX18" fmla="*/ 1046277 w 4829267"/>
              <a:gd name="connsiteY18" fmla="*/ 2970115 h 4885638"/>
              <a:gd name="connsiteX19" fmla="*/ 1993424 w 4829267"/>
              <a:gd name="connsiteY19" fmla="*/ 3266421 h 4885638"/>
              <a:gd name="connsiteX20" fmla="*/ 1884477 w 4829267"/>
              <a:gd name="connsiteY20" fmla="*/ 4036915 h 4885638"/>
              <a:gd name="connsiteX21" fmla="*/ 3613264 w 4829267"/>
              <a:gd name="connsiteY21" fmla="*/ 4865590 h 4885638"/>
              <a:gd name="connsiteX22" fmla="*/ 4494409 w 4829267"/>
              <a:gd name="connsiteY22" fmla="*/ 4885638 h 4885638"/>
              <a:gd name="connsiteX23" fmla="*/ 4829191 w 4829267"/>
              <a:gd name="connsiteY23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779659 w 4829267"/>
              <a:gd name="connsiteY11" fmla="*/ 1056588 h 4885638"/>
              <a:gd name="connsiteX12" fmla="*/ 922534 w 4829267"/>
              <a:gd name="connsiteY12" fmla="*/ 304113 h 4885638"/>
              <a:gd name="connsiteX13" fmla="*/ 617734 w 4829267"/>
              <a:gd name="connsiteY13" fmla="*/ 18363 h 4885638"/>
              <a:gd name="connsiteX14" fmla="*/ 65284 w 4829267"/>
              <a:gd name="connsiteY14" fmla="*/ 37413 h 4885638"/>
              <a:gd name="connsiteX15" fmla="*/ 0 w 4829267"/>
              <a:gd name="connsiteY15" fmla="*/ 1197778 h 4885638"/>
              <a:gd name="connsiteX16" fmla="*/ 717664 w 4829267"/>
              <a:gd name="connsiteY16" fmla="*/ 1446115 h 4885638"/>
              <a:gd name="connsiteX17" fmla="*/ 1093984 w 4829267"/>
              <a:gd name="connsiteY17" fmla="*/ 2580588 h 4885638"/>
              <a:gd name="connsiteX18" fmla="*/ 1046277 w 4829267"/>
              <a:gd name="connsiteY18" fmla="*/ 2970115 h 4885638"/>
              <a:gd name="connsiteX19" fmla="*/ 1993424 w 4829267"/>
              <a:gd name="connsiteY19" fmla="*/ 3266421 h 4885638"/>
              <a:gd name="connsiteX20" fmla="*/ 1884477 w 4829267"/>
              <a:gd name="connsiteY20" fmla="*/ 4036915 h 4885638"/>
              <a:gd name="connsiteX21" fmla="*/ 3613264 w 4829267"/>
              <a:gd name="connsiteY21" fmla="*/ 4865590 h 4885638"/>
              <a:gd name="connsiteX22" fmla="*/ 4494409 w 4829267"/>
              <a:gd name="connsiteY22" fmla="*/ 4885638 h 4885638"/>
              <a:gd name="connsiteX23" fmla="*/ 4829191 w 4829267"/>
              <a:gd name="connsiteY23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779659 w 4829267"/>
              <a:gd name="connsiteY11" fmla="*/ 1056588 h 4885638"/>
              <a:gd name="connsiteX12" fmla="*/ 922534 w 4829267"/>
              <a:gd name="connsiteY12" fmla="*/ 304113 h 4885638"/>
              <a:gd name="connsiteX13" fmla="*/ 617734 w 4829267"/>
              <a:gd name="connsiteY13" fmla="*/ 18363 h 4885638"/>
              <a:gd name="connsiteX14" fmla="*/ 65284 w 4829267"/>
              <a:gd name="connsiteY14" fmla="*/ 37413 h 4885638"/>
              <a:gd name="connsiteX15" fmla="*/ 0 w 4829267"/>
              <a:gd name="connsiteY15" fmla="*/ 1197778 h 4885638"/>
              <a:gd name="connsiteX16" fmla="*/ 717664 w 4829267"/>
              <a:gd name="connsiteY16" fmla="*/ 1446115 h 4885638"/>
              <a:gd name="connsiteX17" fmla="*/ 1093984 w 4829267"/>
              <a:gd name="connsiteY17" fmla="*/ 2580588 h 4885638"/>
              <a:gd name="connsiteX18" fmla="*/ 1046277 w 4829267"/>
              <a:gd name="connsiteY18" fmla="*/ 2970115 h 4885638"/>
              <a:gd name="connsiteX19" fmla="*/ 1993424 w 4829267"/>
              <a:gd name="connsiteY19" fmla="*/ 3266421 h 4885638"/>
              <a:gd name="connsiteX20" fmla="*/ 1884477 w 4829267"/>
              <a:gd name="connsiteY20" fmla="*/ 4036915 h 4885638"/>
              <a:gd name="connsiteX21" fmla="*/ 3613264 w 4829267"/>
              <a:gd name="connsiteY21" fmla="*/ 4865590 h 4885638"/>
              <a:gd name="connsiteX22" fmla="*/ 4494409 w 4829267"/>
              <a:gd name="connsiteY22" fmla="*/ 4885638 h 4885638"/>
              <a:gd name="connsiteX23" fmla="*/ 4829191 w 4829267"/>
              <a:gd name="connsiteY23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779659 w 4829267"/>
              <a:gd name="connsiteY11" fmla="*/ 1056588 h 4885638"/>
              <a:gd name="connsiteX12" fmla="*/ 922534 w 4829267"/>
              <a:gd name="connsiteY12" fmla="*/ 304113 h 4885638"/>
              <a:gd name="connsiteX13" fmla="*/ 617734 w 4829267"/>
              <a:gd name="connsiteY13" fmla="*/ 18363 h 4885638"/>
              <a:gd name="connsiteX14" fmla="*/ 65284 w 4829267"/>
              <a:gd name="connsiteY14" fmla="*/ 37413 h 4885638"/>
              <a:gd name="connsiteX15" fmla="*/ 0 w 4829267"/>
              <a:gd name="connsiteY15" fmla="*/ 1197778 h 4885638"/>
              <a:gd name="connsiteX16" fmla="*/ 717664 w 4829267"/>
              <a:gd name="connsiteY16" fmla="*/ 1446115 h 4885638"/>
              <a:gd name="connsiteX17" fmla="*/ 1093984 w 4829267"/>
              <a:gd name="connsiteY17" fmla="*/ 2580588 h 4885638"/>
              <a:gd name="connsiteX18" fmla="*/ 1046277 w 4829267"/>
              <a:gd name="connsiteY18" fmla="*/ 2970115 h 4885638"/>
              <a:gd name="connsiteX19" fmla="*/ 1993424 w 4829267"/>
              <a:gd name="connsiteY19" fmla="*/ 3266421 h 4885638"/>
              <a:gd name="connsiteX20" fmla="*/ 1884477 w 4829267"/>
              <a:gd name="connsiteY20" fmla="*/ 4036915 h 4885638"/>
              <a:gd name="connsiteX21" fmla="*/ 3613264 w 4829267"/>
              <a:gd name="connsiteY21" fmla="*/ 4865590 h 4885638"/>
              <a:gd name="connsiteX22" fmla="*/ 4494409 w 4829267"/>
              <a:gd name="connsiteY22" fmla="*/ 4885638 h 4885638"/>
              <a:gd name="connsiteX23" fmla="*/ 4829191 w 4829267"/>
              <a:gd name="connsiteY23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779659 w 4829267"/>
              <a:gd name="connsiteY11" fmla="*/ 1056588 h 4885638"/>
              <a:gd name="connsiteX12" fmla="*/ 922534 w 4829267"/>
              <a:gd name="connsiteY12" fmla="*/ 304113 h 4885638"/>
              <a:gd name="connsiteX13" fmla="*/ 617734 w 4829267"/>
              <a:gd name="connsiteY13" fmla="*/ 18363 h 4885638"/>
              <a:gd name="connsiteX14" fmla="*/ 65284 w 4829267"/>
              <a:gd name="connsiteY14" fmla="*/ 37413 h 4885638"/>
              <a:gd name="connsiteX15" fmla="*/ 0 w 4829267"/>
              <a:gd name="connsiteY15" fmla="*/ 1197778 h 4885638"/>
              <a:gd name="connsiteX16" fmla="*/ 717664 w 4829267"/>
              <a:gd name="connsiteY16" fmla="*/ 1446115 h 4885638"/>
              <a:gd name="connsiteX17" fmla="*/ 1093984 w 4829267"/>
              <a:gd name="connsiteY17" fmla="*/ 2580588 h 4885638"/>
              <a:gd name="connsiteX18" fmla="*/ 1046277 w 4829267"/>
              <a:gd name="connsiteY18" fmla="*/ 2970115 h 4885638"/>
              <a:gd name="connsiteX19" fmla="*/ 1993424 w 4829267"/>
              <a:gd name="connsiteY19" fmla="*/ 3266421 h 4885638"/>
              <a:gd name="connsiteX20" fmla="*/ 1884477 w 4829267"/>
              <a:gd name="connsiteY20" fmla="*/ 4036915 h 4885638"/>
              <a:gd name="connsiteX21" fmla="*/ 3613264 w 4829267"/>
              <a:gd name="connsiteY21" fmla="*/ 4865590 h 4885638"/>
              <a:gd name="connsiteX22" fmla="*/ 4494409 w 4829267"/>
              <a:gd name="connsiteY22" fmla="*/ 4885638 h 4885638"/>
              <a:gd name="connsiteX23" fmla="*/ 4829191 w 4829267"/>
              <a:gd name="connsiteY23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779659 w 4829267"/>
              <a:gd name="connsiteY11" fmla="*/ 1056588 h 4885638"/>
              <a:gd name="connsiteX12" fmla="*/ 922534 w 4829267"/>
              <a:gd name="connsiteY12" fmla="*/ 304113 h 4885638"/>
              <a:gd name="connsiteX13" fmla="*/ 617734 w 4829267"/>
              <a:gd name="connsiteY13" fmla="*/ 18363 h 4885638"/>
              <a:gd name="connsiteX14" fmla="*/ 65284 w 4829267"/>
              <a:gd name="connsiteY14" fmla="*/ 37413 h 4885638"/>
              <a:gd name="connsiteX15" fmla="*/ 0 w 4829267"/>
              <a:gd name="connsiteY15" fmla="*/ 1197778 h 4885638"/>
              <a:gd name="connsiteX16" fmla="*/ 717664 w 4829267"/>
              <a:gd name="connsiteY16" fmla="*/ 1446115 h 4885638"/>
              <a:gd name="connsiteX17" fmla="*/ 1093984 w 4829267"/>
              <a:gd name="connsiteY17" fmla="*/ 2580588 h 4885638"/>
              <a:gd name="connsiteX18" fmla="*/ 1046277 w 4829267"/>
              <a:gd name="connsiteY18" fmla="*/ 2970115 h 4885638"/>
              <a:gd name="connsiteX19" fmla="*/ 1993424 w 4829267"/>
              <a:gd name="connsiteY19" fmla="*/ 3266421 h 4885638"/>
              <a:gd name="connsiteX20" fmla="*/ 1884477 w 4829267"/>
              <a:gd name="connsiteY20" fmla="*/ 4036915 h 4885638"/>
              <a:gd name="connsiteX21" fmla="*/ 3613264 w 4829267"/>
              <a:gd name="connsiteY21" fmla="*/ 4865590 h 4885638"/>
              <a:gd name="connsiteX22" fmla="*/ 4494409 w 4829267"/>
              <a:gd name="connsiteY22" fmla="*/ 4885638 h 4885638"/>
              <a:gd name="connsiteX23" fmla="*/ 4829191 w 4829267"/>
              <a:gd name="connsiteY23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703404 w 4829267"/>
              <a:gd name="connsiteY10" fmla="*/ 1170577 h 4885638"/>
              <a:gd name="connsiteX11" fmla="*/ 779659 w 4829267"/>
              <a:gd name="connsiteY11" fmla="*/ 1056588 h 4885638"/>
              <a:gd name="connsiteX12" fmla="*/ 922534 w 4829267"/>
              <a:gd name="connsiteY12" fmla="*/ 304113 h 4885638"/>
              <a:gd name="connsiteX13" fmla="*/ 617734 w 4829267"/>
              <a:gd name="connsiteY13" fmla="*/ 18363 h 4885638"/>
              <a:gd name="connsiteX14" fmla="*/ 65284 w 4829267"/>
              <a:gd name="connsiteY14" fmla="*/ 37413 h 4885638"/>
              <a:gd name="connsiteX15" fmla="*/ 0 w 4829267"/>
              <a:gd name="connsiteY15" fmla="*/ 1197778 h 4885638"/>
              <a:gd name="connsiteX16" fmla="*/ 717664 w 4829267"/>
              <a:gd name="connsiteY16" fmla="*/ 1446115 h 4885638"/>
              <a:gd name="connsiteX17" fmla="*/ 1093984 w 4829267"/>
              <a:gd name="connsiteY17" fmla="*/ 2580588 h 4885638"/>
              <a:gd name="connsiteX18" fmla="*/ 1046277 w 4829267"/>
              <a:gd name="connsiteY18" fmla="*/ 2970115 h 4885638"/>
              <a:gd name="connsiteX19" fmla="*/ 1993424 w 4829267"/>
              <a:gd name="connsiteY19" fmla="*/ 3266421 h 4885638"/>
              <a:gd name="connsiteX20" fmla="*/ 1884477 w 4829267"/>
              <a:gd name="connsiteY20" fmla="*/ 4036915 h 4885638"/>
              <a:gd name="connsiteX21" fmla="*/ 3613264 w 4829267"/>
              <a:gd name="connsiteY21" fmla="*/ 4865590 h 4885638"/>
              <a:gd name="connsiteX22" fmla="*/ 4494409 w 4829267"/>
              <a:gd name="connsiteY22" fmla="*/ 4885638 h 4885638"/>
              <a:gd name="connsiteX23" fmla="*/ 4829191 w 4829267"/>
              <a:gd name="connsiteY23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24209 w 4829267"/>
              <a:gd name="connsiteY10" fmla="*/ 2412313 h 4885638"/>
              <a:gd name="connsiteX11" fmla="*/ 1703404 w 4829267"/>
              <a:gd name="connsiteY11" fmla="*/ 1170577 h 4885638"/>
              <a:gd name="connsiteX12" fmla="*/ 779659 w 4829267"/>
              <a:gd name="connsiteY12" fmla="*/ 1056588 h 4885638"/>
              <a:gd name="connsiteX13" fmla="*/ 922534 w 4829267"/>
              <a:gd name="connsiteY13" fmla="*/ 304113 h 4885638"/>
              <a:gd name="connsiteX14" fmla="*/ 617734 w 4829267"/>
              <a:gd name="connsiteY14" fmla="*/ 18363 h 4885638"/>
              <a:gd name="connsiteX15" fmla="*/ 65284 w 4829267"/>
              <a:gd name="connsiteY15" fmla="*/ 37413 h 4885638"/>
              <a:gd name="connsiteX16" fmla="*/ 0 w 4829267"/>
              <a:gd name="connsiteY16" fmla="*/ 1197778 h 4885638"/>
              <a:gd name="connsiteX17" fmla="*/ 717664 w 4829267"/>
              <a:gd name="connsiteY17" fmla="*/ 1446115 h 4885638"/>
              <a:gd name="connsiteX18" fmla="*/ 1093984 w 4829267"/>
              <a:gd name="connsiteY18" fmla="*/ 2580588 h 4885638"/>
              <a:gd name="connsiteX19" fmla="*/ 1046277 w 4829267"/>
              <a:gd name="connsiteY19" fmla="*/ 2970115 h 4885638"/>
              <a:gd name="connsiteX20" fmla="*/ 1993424 w 4829267"/>
              <a:gd name="connsiteY20" fmla="*/ 3266421 h 4885638"/>
              <a:gd name="connsiteX21" fmla="*/ 1884477 w 4829267"/>
              <a:gd name="connsiteY21" fmla="*/ 4036915 h 4885638"/>
              <a:gd name="connsiteX22" fmla="*/ 3613264 w 4829267"/>
              <a:gd name="connsiteY22" fmla="*/ 4865590 h 4885638"/>
              <a:gd name="connsiteX23" fmla="*/ 4494409 w 4829267"/>
              <a:gd name="connsiteY23" fmla="*/ 4885638 h 4885638"/>
              <a:gd name="connsiteX24" fmla="*/ 4829191 w 4829267"/>
              <a:gd name="connsiteY24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24209 w 4829267"/>
              <a:gd name="connsiteY10" fmla="*/ 2412313 h 4885638"/>
              <a:gd name="connsiteX11" fmla="*/ 1703404 w 4829267"/>
              <a:gd name="connsiteY11" fmla="*/ 1170577 h 4885638"/>
              <a:gd name="connsiteX12" fmla="*/ 779659 w 4829267"/>
              <a:gd name="connsiteY12" fmla="*/ 1056588 h 4885638"/>
              <a:gd name="connsiteX13" fmla="*/ 922534 w 4829267"/>
              <a:gd name="connsiteY13" fmla="*/ 304113 h 4885638"/>
              <a:gd name="connsiteX14" fmla="*/ 617734 w 4829267"/>
              <a:gd name="connsiteY14" fmla="*/ 18363 h 4885638"/>
              <a:gd name="connsiteX15" fmla="*/ 65284 w 4829267"/>
              <a:gd name="connsiteY15" fmla="*/ 37413 h 4885638"/>
              <a:gd name="connsiteX16" fmla="*/ 0 w 4829267"/>
              <a:gd name="connsiteY16" fmla="*/ 1197778 h 4885638"/>
              <a:gd name="connsiteX17" fmla="*/ 717664 w 4829267"/>
              <a:gd name="connsiteY17" fmla="*/ 1446115 h 4885638"/>
              <a:gd name="connsiteX18" fmla="*/ 1093984 w 4829267"/>
              <a:gd name="connsiteY18" fmla="*/ 2580588 h 4885638"/>
              <a:gd name="connsiteX19" fmla="*/ 1046277 w 4829267"/>
              <a:gd name="connsiteY19" fmla="*/ 2970115 h 4885638"/>
              <a:gd name="connsiteX20" fmla="*/ 1993424 w 4829267"/>
              <a:gd name="connsiteY20" fmla="*/ 3266421 h 4885638"/>
              <a:gd name="connsiteX21" fmla="*/ 1884477 w 4829267"/>
              <a:gd name="connsiteY21" fmla="*/ 4036915 h 4885638"/>
              <a:gd name="connsiteX22" fmla="*/ 3613264 w 4829267"/>
              <a:gd name="connsiteY22" fmla="*/ 4865590 h 4885638"/>
              <a:gd name="connsiteX23" fmla="*/ 4494409 w 4829267"/>
              <a:gd name="connsiteY23" fmla="*/ 4885638 h 4885638"/>
              <a:gd name="connsiteX24" fmla="*/ 4829191 w 4829267"/>
              <a:gd name="connsiteY24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2417877 w 4829267"/>
              <a:gd name="connsiteY8" fmla="*/ 2951065 h 4885638"/>
              <a:gd name="connsiteX9" fmla="*/ 1403464 w 4829267"/>
              <a:gd name="connsiteY9" fmla="*/ 2598640 h 4885638"/>
              <a:gd name="connsiteX10" fmla="*/ 1624209 w 4829267"/>
              <a:gd name="connsiteY10" fmla="*/ 2412313 h 4885638"/>
              <a:gd name="connsiteX11" fmla="*/ 1703404 w 4829267"/>
              <a:gd name="connsiteY11" fmla="*/ 1170577 h 4885638"/>
              <a:gd name="connsiteX12" fmla="*/ 779659 w 4829267"/>
              <a:gd name="connsiteY12" fmla="*/ 1056588 h 4885638"/>
              <a:gd name="connsiteX13" fmla="*/ 922534 w 4829267"/>
              <a:gd name="connsiteY13" fmla="*/ 304113 h 4885638"/>
              <a:gd name="connsiteX14" fmla="*/ 617734 w 4829267"/>
              <a:gd name="connsiteY14" fmla="*/ 18363 h 4885638"/>
              <a:gd name="connsiteX15" fmla="*/ 65284 w 4829267"/>
              <a:gd name="connsiteY15" fmla="*/ 37413 h 4885638"/>
              <a:gd name="connsiteX16" fmla="*/ 0 w 4829267"/>
              <a:gd name="connsiteY16" fmla="*/ 1197778 h 4885638"/>
              <a:gd name="connsiteX17" fmla="*/ 717664 w 4829267"/>
              <a:gd name="connsiteY17" fmla="*/ 1446115 h 4885638"/>
              <a:gd name="connsiteX18" fmla="*/ 1093984 w 4829267"/>
              <a:gd name="connsiteY18" fmla="*/ 2580588 h 4885638"/>
              <a:gd name="connsiteX19" fmla="*/ 1046277 w 4829267"/>
              <a:gd name="connsiteY19" fmla="*/ 2970115 h 4885638"/>
              <a:gd name="connsiteX20" fmla="*/ 1993424 w 4829267"/>
              <a:gd name="connsiteY20" fmla="*/ 3266421 h 4885638"/>
              <a:gd name="connsiteX21" fmla="*/ 1884477 w 4829267"/>
              <a:gd name="connsiteY21" fmla="*/ 4036915 h 4885638"/>
              <a:gd name="connsiteX22" fmla="*/ 3613264 w 4829267"/>
              <a:gd name="connsiteY22" fmla="*/ 4865590 h 4885638"/>
              <a:gd name="connsiteX23" fmla="*/ 4494409 w 4829267"/>
              <a:gd name="connsiteY23" fmla="*/ 4885638 h 4885638"/>
              <a:gd name="connsiteX24" fmla="*/ 4829191 w 4829267"/>
              <a:gd name="connsiteY24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1403464 w 4829267"/>
              <a:gd name="connsiteY9" fmla="*/ 2598640 h 4885638"/>
              <a:gd name="connsiteX10" fmla="*/ 1624209 w 4829267"/>
              <a:gd name="connsiteY10" fmla="*/ 2412313 h 4885638"/>
              <a:gd name="connsiteX11" fmla="*/ 1703404 w 4829267"/>
              <a:gd name="connsiteY11" fmla="*/ 1170577 h 4885638"/>
              <a:gd name="connsiteX12" fmla="*/ 779659 w 4829267"/>
              <a:gd name="connsiteY12" fmla="*/ 1056588 h 4885638"/>
              <a:gd name="connsiteX13" fmla="*/ 922534 w 4829267"/>
              <a:gd name="connsiteY13" fmla="*/ 304113 h 4885638"/>
              <a:gd name="connsiteX14" fmla="*/ 617734 w 4829267"/>
              <a:gd name="connsiteY14" fmla="*/ 18363 h 4885638"/>
              <a:gd name="connsiteX15" fmla="*/ 65284 w 4829267"/>
              <a:gd name="connsiteY15" fmla="*/ 37413 h 4885638"/>
              <a:gd name="connsiteX16" fmla="*/ 0 w 4829267"/>
              <a:gd name="connsiteY16" fmla="*/ 1197778 h 4885638"/>
              <a:gd name="connsiteX17" fmla="*/ 717664 w 4829267"/>
              <a:gd name="connsiteY17" fmla="*/ 1446115 h 4885638"/>
              <a:gd name="connsiteX18" fmla="*/ 1093984 w 4829267"/>
              <a:gd name="connsiteY18" fmla="*/ 2580588 h 4885638"/>
              <a:gd name="connsiteX19" fmla="*/ 1046277 w 4829267"/>
              <a:gd name="connsiteY19" fmla="*/ 2970115 h 4885638"/>
              <a:gd name="connsiteX20" fmla="*/ 1993424 w 4829267"/>
              <a:gd name="connsiteY20" fmla="*/ 3266421 h 4885638"/>
              <a:gd name="connsiteX21" fmla="*/ 1884477 w 4829267"/>
              <a:gd name="connsiteY21" fmla="*/ 4036915 h 4885638"/>
              <a:gd name="connsiteX22" fmla="*/ 3613264 w 4829267"/>
              <a:gd name="connsiteY22" fmla="*/ 4865590 h 4885638"/>
              <a:gd name="connsiteX23" fmla="*/ 4494409 w 4829267"/>
              <a:gd name="connsiteY23" fmla="*/ 4885638 h 4885638"/>
              <a:gd name="connsiteX24" fmla="*/ 4829191 w 4829267"/>
              <a:gd name="connsiteY24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1357509 w 4829267"/>
              <a:gd name="connsiteY9" fmla="*/ 2904438 h 4885638"/>
              <a:gd name="connsiteX10" fmla="*/ 1403464 w 4829267"/>
              <a:gd name="connsiteY10" fmla="*/ 2598640 h 4885638"/>
              <a:gd name="connsiteX11" fmla="*/ 1624209 w 4829267"/>
              <a:gd name="connsiteY11" fmla="*/ 2412313 h 4885638"/>
              <a:gd name="connsiteX12" fmla="*/ 1703404 w 4829267"/>
              <a:gd name="connsiteY12" fmla="*/ 1170577 h 4885638"/>
              <a:gd name="connsiteX13" fmla="*/ 779659 w 4829267"/>
              <a:gd name="connsiteY13" fmla="*/ 1056588 h 4885638"/>
              <a:gd name="connsiteX14" fmla="*/ 922534 w 4829267"/>
              <a:gd name="connsiteY14" fmla="*/ 304113 h 4885638"/>
              <a:gd name="connsiteX15" fmla="*/ 617734 w 4829267"/>
              <a:gd name="connsiteY15" fmla="*/ 18363 h 4885638"/>
              <a:gd name="connsiteX16" fmla="*/ 65284 w 4829267"/>
              <a:gd name="connsiteY16" fmla="*/ 37413 h 4885638"/>
              <a:gd name="connsiteX17" fmla="*/ 0 w 4829267"/>
              <a:gd name="connsiteY17" fmla="*/ 1197778 h 4885638"/>
              <a:gd name="connsiteX18" fmla="*/ 717664 w 4829267"/>
              <a:gd name="connsiteY18" fmla="*/ 1446115 h 4885638"/>
              <a:gd name="connsiteX19" fmla="*/ 1093984 w 4829267"/>
              <a:gd name="connsiteY19" fmla="*/ 2580588 h 4885638"/>
              <a:gd name="connsiteX20" fmla="*/ 1046277 w 4829267"/>
              <a:gd name="connsiteY20" fmla="*/ 2970115 h 4885638"/>
              <a:gd name="connsiteX21" fmla="*/ 1993424 w 4829267"/>
              <a:gd name="connsiteY21" fmla="*/ 3266421 h 4885638"/>
              <a:gd name="connsiteX22" fmla="*/ 1884477 w 4829267"/>
              <a:gd name="connsiteY22" fmla="*/ 4036915 h 4885638"/>
              <a:gd name="connsiteX23" fmla="*/ 3613264 w 4829267"/>
              <a:gd name="connsiteY23" fmla="*/ 4865590 h 4885638"/>
              <a:gd name="connsiteX24" fmla="*/ 4494409 w 4829267"/>
              <a:gd name="connsiteY24" fmla="*/ 4885638 h 4885638"/>
              <a:gd name="connsiteX25" fmla="*/ 4829191 w 4829267"/>
              <a:gd name="connsiteY25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059184 w 4829267"/>
              <a:gd name="connsiteY9" fmla="*/ 3139388 h 4885638"/>
              <a:gd name="connsiteX10" fmla="*/ 1357509 w 4829267"/>
              <a:gd name="connsiteY10" fmla="*/ 2904438 h 4885638"/>
              <a:gd name="connsiteX11" fmla="*/ 1403464 w 4829267"/>
              <a:gd name="connsiteY11" fmla="*/ 2598640 h 4885638"/>
              <a:gd name="connsiteX12" fmla="*/ 1624209 w 4829267"/>
              <a:gd name="connsiteY12" fmla="*/ 2412313 h 4885638"/>
              <a:gd name="connsiteX13" fmla="*/ 1703404 w 4829267"/>
              <a:gd name="connsiteY13" fmla="*/ 1170577 h 4885638"/>
              <a:gd name="connsiteX14" fmla="*/ 779659 w 4829267"/>
              <a:gd name="connsiteY14" fmla="*/ 1056588 h 4885638"/>
              <a:gd name="connsiteX15" fmla="*/ 922534 w 4829267"/>
              <a:gd name="connsiteY15" fmla="*/ 304113 h 4885638"/>
              <a:gd name="connsiteX16" fmla="*/ 617734 w 4829267"/>
              <a:gd name="connsiteY16" fmla="*/ 18363 h 4885638"/>
              <a:gd name="connsiteX17" fmla="*/ 65284 w 4829267"/>
              <a:gd name="connsiteY17" fmla="*/ 37413 h 4885638"/>
              <a:gd name="connsiteX18" fmla="*/ 0 w 4829267"/>
              <a:gd name="connsiteY18" fmla="*/ 1197778 h 4885638"/>
              <a:gd name="connsiteX19" fmla="*/ 717664 w 4829267"/>
              <a:gd name="connsiteY19" fmla="*/ 1446115 h 4885638"/>
              <a:gd name="connsiteX20" fmla="*/ 1093984 w 4829267"/>
              <a:gd name="connsiteY20" fmla="*/ 2580588 h 4885638"/>
              <a:gd name="connsiteX21" fmla="*/ 1046277 w 4829267"/>
              <a:gd name="connsiteY21" fmla="*/ 2970115 h 4885638"/>
              <a:gd name="connsiteX22" fmla="*/ 1993424 w 4829267"/>
              <a:gd name="connsiteY22" fmla="*/ 3266421 h 4885638"/>
              <a:gd name="connsiteX23" fmla="*/ 1884477 w 4829267"/>
              <a:gd name="connsiteY23" fmla="*/ 4036915 h 4885638"/>
              <a:gd name="connsiteX24" fmla="*/ 3613264 w 4829267"/>
              <a:gd name="connsiteY24" fmla="*/ 4865590 h 4885638"/>
              <a:gd name="connsiteX25" fmla="*/ 4494409 w 4829267"/>
              <a:gd name="connsiteY25" fmla="*/ 4885638 h 4885638"/>
              <a:gd name="connsiteX26" fmla="*/ 4829191 w 4829267"/>
              <a:gd name="connsiteY26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2397239 w 4829267"/>
              <a:gd name="connsiteY7" fmla="*/ 3822602 h 4885638"/>
              <a:gd name="connsiteX8" fmla="*/ 3348152 w 4829267"/>
              <a:gd name="connsiteY8" fmla="*/ 3716240 h 4885638"/>
              <a:gd name="connsiteX9" fmla="*/ 2392559 w 4829267"/>
              <a:gd name="connsiteY9" fmla="*/ 3075888 h 4885638"/>
              <a:gd name="connsiteX10" fmla="*/ 2059184 w 4829267"/>
              <a:gd name="connsiteY10" fmla="*/ 3139388 h 4885638"/>
              <a:gd name="connsiteX11" fmla="*/ 1357509 w 4829267"/>
              <a:gd name="connsiteY11" fmla="*/ 2904438 h 4885638"/>
              <a:gd name="connsiteX12" fmla="*/ 1403464 w 4829267"/>
              <a:gd name="connsiteY12" fmla="*/ 2598640 h 4885638"/>
              <a:gd name="connsiteX13" fmla="*/ 1624209 w 4829267"/>
              <a:gd name="connsiteY13" fmla="*/ 2412313 h 4885638"/>
              <a:gd name="connsiteX14" fmla="*/ 1703404 w 4829267"/>
              <a:gd name="connsiteY14" fmla="*/ 1170577 h 4885638"/>
              <a:gd name="connsiteX15" fmla="*/ 779659 w 4829267"/>
              <a:gd name="connsiteY15" fmla="*/ 1056588 h 4885638"/>
              <a:gd name="connsiteX16" fmla="*/ 922534 w 4829267"/>
              <a:gd name="connsiteY16" fmla="*/ 304113 h 4885638"/>
              <a:gd name="connsiteX17" fmla="*/ 617734 w 4829267"/>
              <a:gd name="connsiteY17" fmla="*/ 18363 h 4885638"/>
              <a:gd name="connsiteX18" fmla="*/ 65284 w 4829267"/>
              <a:gd name="connsiteY18" fmla="*/ 37413 h 4885638"/>
              <a:gd name="connsiteX19" fmla="*/ 0 w 4829267"/>
              <a:gd name="connsiteY19" fmla="*/ 1197778 h 4885638"/>
              <a:gd name="connsiteX20" fmla="*/ 717664 w 4829267"/>
              <a:gd name="connsiteY20" fmla="*/ 1446115 h 4885638"/>
              <a:gd name="connsiteX21" fmla="*/ 1093984 w 4829267"/>
              <a:gd name="connsiteY21" fmla="*/ 2580588 h 4885638"/>
              <a:gd name="connsiteX22" fmla="*/ 1046277 w 4829267"/>
              <a:gd name="connsiteY22" fmla="*/ 2970115 h 4885638"/>
              <a:gd name="connsiteX23" fmla="*/ 1993424 w 4829267"/>
              <a:gd name="connsiteY23" fmla="*/ 3266421 h 4885638"/>
              <a:gd name="connsiteX24" fmla="*/ 1884477 w 4829267"/>
              <a:gd name="connsiteY24" fmla="*/ 4036915 h 4885638"/>
              <a:gd name="connsiteX25" fmla="*/ 3613264 w 4829267"/>
              <a:gd name="connsiteY25" fmla="*/ 4865590 h 4885638"/>
              <a:gd name="connsiteX26" fmla="*/ 4494409 w 4829267"/>
              <a:gd name="connsiteY26" fmla="*/ 4885638 h 4885638"/>
              <a:gd name="connsiteX27" fmla="*/ 4829191 w 4829267"/>
              <a:gd name="connsiteY27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79984 w 4829267"/>
              <a:gd name="connsiteY6" fmla="*/ 4342713 h 4885638"/>
              <a:gd name="connsiteX7" fmla="*/ 3348152 w 4829267"/>
              <a:gd name="connsiteY7" fmla="*/ 3716240 h 4885638"/>
              <a:gd name="connsiteX8" fmla="*/ 2392559 w 4829267"/>
              <a:gd name="connsiteY8" fmla="*/ 3075888 h 4885638"/>
              <a:gd name="connsiteX9" fmla="*/ 2059184 w 4829267"/>
              <a:gd name="connsiteY9" fmla="*/ 3139388 h 4885638"/>
              <a:gd name="connsiteX10" fmla="*/ 1357509 w 4829267"/>
              <a:gd name="connsiteY10" fmla="*/ 2904438 h 4885638"/>
              <a:gd name="connsiteX11" fmla="*/ 1403464 w 4829267"/>
              <a:gd name="connsiteY11" fmla="*/ 2598640 h 4885638"/>
              <a:gd name="connsiteX12" fmla="*/ 1624209 w 4829267"/>
              <a:gd name="connsiteY12" fmla="*/ 2412313 h 4885638"/>
              <a:gd name="connsiteX13" fmla="*/ 1703404 w 4829267"/>
              <a:gd name="connsiteY13" fmla="*/ 1170577 h 4885638"/>
              <a:gd name="connsiteX14" fmla="*/ 779659 w 4829267"/>
              <a:gd name="connsiteY14" fmla="*/ 1056588 h 4885638"/>
              <a:gd name="connsiteX15" fmla="*/ 922534 w 4829267"/>
              <a:gd name="connsiteY15" fmla="*/ 304113 h 4885638"/>
              <a:gd name="connsiteX16" fmla="*/ 617734 w 4829267"/>
              <a:gd name="connsiteY16" fmla="*/ 18363 h 4885638"/>
              <a:gd name="connsiteX17" fmla="*/ 65284 w 4829267"/>
              <a:gd name="connsiteY17" fmla="*/ 37413 h 4885638"/>
              <a:gd name="connsiteX18" fmla="*/ 0 w 4829267"/>
              <a:gd name="connsiteY18" fmla="*/ 1197778 h 4885638"/>
              <a:gd name="connsiteX19" fmla="*/ 717664 w 4829267"/>
              <a:gd name="connsiteY19" fmla="*/ 1446115 h 4885638"/>
              <a:gd name="connsiteX20" fmla="*/ 1093984 w 4829267"/>
              <a:gd name="connsiteY20" fmla="*/ 2580588 h 4885638"/>
              <a:gd name="connsiteX21" fmla="*/ 1046277 w 4829267"/>
              <a:gd name="connsiteY21" fmla="*/ 2970115 h 4885638"/>
              <a:gd name="connsiteX22" fmla="*/ 1993424 w 4829267"/>
              <a:gd name="connsiteY22" fmla="*/ 3266421 h 4885638"/>
              <a:gd name="connsiteX23" fmla="*/ 1884477 w 4829267"/>
              <a:gd name="connsiteY23" fmla="*/ 4036915 h 4885638"/>
              <a:gd name="connsiteX24" fmla="*/ 3613264 w 4829267"/>
              <a:gd name="connsiteY24" fmla="*/ 4865590 h 4885638"/>
              <a:gd name="connsiteX25" fmla="*/ 4494409 w 4829267"/>
              <a:gd name="connsiteY25" fmla="*/ 4885638 h 4885638"/>
              <a:gd name="connsiteX26" fmla="*/ 4829191 w 4829267"/>
              <a:gd name="connsiteY26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4018159 w 4829267"/>
              <a:gd name="connsiteY5" fmla="*/ 4409388 h 4885638"/>
              <a:gd name="connsiteX6" fmla="*/ 3348152 w 4829267"/>
              <a:gd name="connsiteY6" fmla="*/ 3716240 h 4885638"/>
              <a:gd name="connsiteX7" fmla="*/ 2392559 w 4829267"/>
              <a:gd name="connsiteY7" fmla="*/ 3075888 h 4885638"/>
              <a:gd name="connsiteX8" fmla="*/ 2059184 w 4829267"/>
              <a:gd name="connsiteY8" fmla="*/ 3139388 h 4885638"/>
              <a:gd name="connsiteX9" fmla="*/ 1357509 w 4829267"/>
              <a:gd name="connsiteY9" fmla="*/ 2904438 h 4885638"/>
              <a:gd name="connsiteX10" fmla="*/ 1403464 w 4829267"/>
              <a:gd name="connsiteY10" fmla="*/ 2598640 h 4885638"/>
              <a:gd name="connsiteX11" fmla="*/ 1624209 w 4829267"/>
              <a:gd name="connsiteY11" fmla="*/ 2412313 h 4885638"/>
              <a:gd name="connsiteX12" fmla="*/ 1703404 w 4829267"/>
              <a:gd name="connsiteY12" fmla="*/ 1170577 h 4885638"/>
              <a:gd name="connsiteX13" fmla="*/ 779659 w 4829267"/>
              <a:gd name="connsiteY13" fmla="*/ 1056588 h 4885638"/>
              <a:gd name="connsiteX14" fmla="*/ 922534 w 4829267"/>
              <a:gd name="connsiteY14" fmla="*/ 304113 h 4885638"/>
              <a:gd name="connsiteX15" fmla="*/ 617734 w 4829267"/>
              <a:gd name="connsiteY15" fmla="*/ 18363 h 4885638"/>
              <a:gd name="connsiteX16" fmla="*/ 65284 w 4829267"/>
              <a:gd name="connsiteY16" fmla="*/ 37413 h 4885638"/>
              <a:gd name="connsiteX17" fmla="*/ 0 w 4829267"/>
              <a:gd name="connsiteY17" fmla="*/ 1197778 h 4885638"/>
              <a:gd name="connsiteX18" fmla="*/ 717664 w 4829267"/>
              <a:gd name="connsiteY18" fmla="*/ 1446115 h 4885638"/>
              <a:gd name="connsiteX19" fmla="*/ 1093984 w 4829267"/>
              <a:gd name="connsiteY19" fmla="*/ 2580588 h 4885638"/>
              <a:gd name="connsiteX20" fmla="*/ 1046277 w 4829267"/>
              <a:gd name="connsiteY20" fmla="*/ 2970115 h 4885638"/>
              <a:gd name="connsiteX21" fmla="*/ 1993424 w 4829267"/>
              <a:gd name="connsiteY21" fmla="*/ 3266421 h 4885638"/>
              <a:gd name="connsiteX22" fmla="*/ 1884477 w 4829267"/>
              <a:gd name="connsiteY22" fmla="*/ 4036915 h 4885638"/>
              <a:gd name="connsiteX23" fmla="*/ 3613264 w 4829267"/>
              <a:gd name="connsiteY23" fmla="*/ 4865590 h 4885638"/>
              <a:gd name="connsiteX24" fmla="*/ 4494409 w 4829267"/>
              <a:gd name="connsiteY24" fmla="*/ 4885638 h 4885638"/>
              <a:gd name="connsiteX25" fmla="*/ 4829191 w 4829267"/>
              <a:gd name="connsiteY25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4503934 w 4829267"/>
              <a:gd name="connsiteY4" fmla="*/ 4076013 h 4885638"/>
              <a:gd name="connsiteX5" fmla="*/ 3348152 w 4829267"/>
              <a:gd name="connsiteY5" fmla="*/ 3716240 h 4885638"/>
              <a:gd name="connsiteX6" fmla="*/ 2392559 w 4829267"/>
              <a:gd name="connsiteY6" fmla="*/ 3075888 h 4885638"/>
              <a:gd name="connsiteX7" fmla="*/ 2059184 w 4829267"/>
              <a:gd name="connsiteY7" fmla="*/ 3139388 h 4885638"/>
              <a:gd name="connsiteX8" fmla="*/ 1357509 w 4829267"/>
              <a:gd name="connsiteY8" fmla="*/ 2904438 h 4885638"/>
              <a:gd name="connsiteX9" fmla="*/ 1403464 w 4829267"/>
              <a:gd name="connsiteY9" fmla="*/ 2598640 h 4885638"/>
              <a:gd name="connsiteX10" fmla="*/ 1624209 w 4829267"/>
              <a:gd name="connsiteY10" fmla="*/ 2412313 h 4885638"/>
              <a:gd name="connsiteX11" fmla="*/ 1703404 w 4829267"/>
              <a:gd name="connsiteY11" fmla="*/ 1170577 h 4885638"/>
              <a:gd name="connsiteX12" fmla="*/ 779659 w 4829267"/>
              <a:gd name="connsiteY12" fmla="*/ 1056588 h 4885638"/>
              <a:gd name="connsiteX13" fmla="*/ 922534 w 4829267"/>
              <a:gd name="connsiteY13" fmla="*/ 304113 h 4885638"/>
              <a:gd name="connsiteX14" fmla="*/ 617734 w 4829267"/>
              <a:gd name="connsiteY14" fmla="*/ 18363 h 4885638"/>
              <a:gd name="connsiteX15" fmla="*/ 65284 w 4829267"/>
              <a:gd name="connsiteY15" fmla="*/ 37413 h 4885638"/>
              <a:gd name="connsiteX16" fmla="*/ 0 w 4829267"/>
              <a:gd name="connsiteY16" fmla="*/ 1197778 h 4885638"/>
              <a:gd name="connsiteX17" fmla="*/ 717664 w 4829267"/>
              <a:gd name="connsiteY17" fmla="*/ 1446115 h 4885638"/>
              <a:gd name="connsiteX18" fmla="*/ 1093984 w 4829267"/>
              <a:gd name="connsiteY18" fmla="*/ 2580588 h 4885638"/>
              <a:gd name="connsiteX19" fmla="*/ 1046277 w 4829267"/>
              <a:gd name="connsiteY19" fmla="*/ 2970115 h 4885638"/>
              <a:gd name="connsiteX20" fmla="*/ 1993424 w 4829267"/>
              <a:gd name="connsiteY20" fmla="*/ 3266421 h 4885638"/>
              <a:gd name="connsiteX21" fmla="*/ 1884477 w 4829267"/>
              <a:gd name="connsiteY21" fmla="*/ 4036915 h 4885638"/>
              <a:gd name="connsiteX22" fmla="*/ 3613264 w 4829267"/>
              <a:gd name="connsiteY22" fmla="*/ 4865590 h 4885638"/>
              <a:gd name="connsiteX23" fmla="*/ 4494409 w 4829267"/>
              <a:gd name="connsiteY23" fmla="*/ 4885638 h 4885638"/>
              <a:gd name="connsiteX24" fmla="*/ 4829191 w 4829267"/>
              <a:gd name="connsiteY24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451857 w 4829267"/>
              <a:gd name="connsiteY3" fmla="*/ 3144690 h 4885638"/>
              <a:gd name="connsiteX4" fmla="*/ 3889571 w 4829267"/>
              <a:gd name="connsiteY4" fmla="*/ 3737876 h 4885638"/>
              <a:gd name="connsiteX5" fmla="*/ 3348152 w 4829267"/>
              <a:gd name="connsiteY5" fmla="*/ 3716240 h 4885638"/>
              <a:gd name="connsiteX6" fmla="*/ 2392559 w 4829267"/>
              <a:gd name="connsiteY6" fmla="*/ 3075888 h 4885638"/>
              <a:gd name="connsiteX7" fmla="*/ 2059184 w 4829267"/>
              <a:gd name="connsiteY7" fmla="*/ 3139388 h 4885638"/>
              <a:gd name="connsiteX8" fmla="*/ 1357509 w 4829267"/>
              <a:gd name="connsiteY8" fmla="*/ 2904438 h 4885638"/>
              <a:gd name="connsiteX9" fmla="*/ 1403464 w 4829267"/>
              <a:gd name="connsiteY9" fmla="*/ 2598640 h 4885638"/>
              <a:gd name="connsiteX10" fmla="*/ 1624209 w 4829267"/>
              <a:gd name="connsiteY10" fmla="*/ 2412313 h 4885638"/>
              <a:gd name="connsiteX11" fmla="*/ 1703404 w 4829267"/>
              <a:gd name="connsiteY11" fmla="*/ 1170577 h 4885638"/>
              <a:gd name="connsiteX12" fmla="*/ 779659 w 4829267"/>
              <a:gd name="connsiteY12" fmla="*/ 1056588 h 4885638"/>
              <a:gd name="connsiteX13" fmla="*/ 922534 w 4829267"/>
              <a:gd name="connsiteY13" fmla="*/ 304113 h 4885638"/>
              <a:gd name="connsiteX14" fmla="*/ 617734 w 4829267"/>
              <a:gd name="connsiteY14" fmla="*/ 18363 h 4885638"/>
              <a:gd name="connsiteX15" fmla="*/ 65284 w 4829267"/>
              <a:gd name="connsiteY15" fmla="*/ 37413 h 4885638"/>
              <a:gd name="connsiteX16" fmla="*/ 0 w 4829267"/>
              <a:gd name="connsiteY16" fmla="*/ 1197778 h 4885638"/>
              <a:gd name="connsiteX17" fmla="*/ 717664 w 4829267"/>
              <a:gd name="connsiteY17" fmla="*/ 1446115 h 4885638"/>
              <a:gd name="connsiteX18" fmla="*/ 1093984 w 4829267"/>
              <a:gd name="connsiteY18" fmla="*/ 2580588 h 4885638"/>
              <a:gd name="connsiteX19" fmla="*/ 1046277 w 4829267"/>
              <a:gd name="connsiteY19" fmla="*/ 2970115 h 4885638"/>
              <a:gd name="connsiteX20" fmla="*/ 1993424 w 4829267"/>
              <a:gd name="connsiteY20" fmla="*/ 3266421 h 4885638"/>
              <a:gd name="connsiteX21" fmla="*/ 1884477 w 4829267"/>
              <a:gd name="connsiteY21" fmla="*/ 4036915 h 4885638"/>
              <a:gd name="connsiteX22" fmla="*/ 3613264 w 4829267"/>
              <a:gd name="connsiteY22" fmla="*/ 4865590 h 4885638"/>
              <a:gd name="connsiteX23" fmla="*/ 4494409 w 4829267"/>
              <a:gd name="connsiteY23" fmla="*/ 4885638 h 4885638"/>
              <a:gd name="connsiteX24" fmla="*/ 4829191 w 4829267"/>
              <a:gd name="connsiteY24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3923219 w 4829267"/>
              <a:gd name="connsiteY3" fmla="*/ 2868465 h 4885638"/>
              <a:gd name="connsiteX4" fmla="*/ 3889571 w 4829267"/>
              <a:gd name="connsiteY4" fmla="*/ 3737876 h 4885638"/>
              <a:gd name="connsiteX5" fmla="*/ 3348152 w 4829267"/>
              <a:gd name="connsiteY5" fmla="*/ 3716240 h 4885638"/>
              <a:gd name="connsiteX6" fmla="*/ 2392559 w 4829267"/>
              <a:gd name="connsiteY6" fmla="*/ 3075888 h 4885638"/>
              <a:gd name="connsiteX7" fmla="*/ 2059184 w 4829267"/>
              <a:gd name="connsiteY7" fmla="*/ 3139388 h 4885638"/>
              <a:gd name="connsiteX8" fmla="*/ 1357509 w 4829267"/>
              <a:gd name="connsiteY8" fmla="*/ 2904438 h 4885638"/>
              <a:gd name="connsiteX9" fmla="*/ 1403464 w 4829267"/>
              <a:gd name="connsiteY9" fmla="*/ 2598640 h 4885638"/>
              <a:gd name="connsiteX10" fmla="*/ 1624209 w 4829267"/>
              <a:gd name="connsiteY10" fmla="*/ 2412313 h 4885638"/>
              <a:gd name="connsiteX11" fmla="*/ 1703404 w 4829267"/>
              <a:gd name="connsiteY11" fmla="*/ 1170577 h 4885638"/>
              <a:gd name="connsiteX12" fmla="*/ 779659 w 4829267"/>
              <a:gd name="connsiteY12" fmla="*/ 1056588 h 4885638"/>
              <a:gd name="connsiteX13" fmla="*/ 922534 w 4829267"/>
              <a:gd name="connsiteY13" fmla="*/ 304113 h 4885638"/>
              <a:gd name="connsiteX14" fmla="*/ 617734 w 4829267"/>
              <a:gd name="connsiteY14" fmla="*/ 18363 h 4885638"/>
              <a:gd name="connsiteX15" fmla="*/ 65284 w 4829267"/>
              <a:gd name="connsiteY15" fmla="*/ 37413 h 4885638"/>
              <a:gd name="connsiteX16" fmla="*/ 0 w 4829267"/>
              <a:gd name="connsiteY16" fmla="*/ 1197778 h 4885638"/>
              <a:gd name="connsiteX17" fmla="*/ 717664 w 4829267"/>
              <a:gd name="connsiteY17" fmla="*/ 1446115 h 4885638"/>
              <a:gd name="connsiteX18" fmla="*/ 1093984 w 4829267"/>
              <a:gd name="connsiteY18" fmla="*/ 2580588 h 4885638"/>
              <a:gd name="connsiteX19" fmla="*/ 1046277 w 4829267"/>
              <a:gd name="connsiteY19" fmla="*/ 2970115 h 4885638"/>
              <a:gd name="connsiteX20" fmla="*/ 1993424 w 4829267"/>
              <a:gd name="connsiteY20" fmla="*/ 3266421 h 4885638"/>
              <a:gd name="connsiteX21" fmla="*/ 1884477 w 4829267"/>
              <a:gd name="connsiteY21" fmla="*/ 4036915 h 4885638"/>
              <a:gd name="connsiteX22" fmla="*/ 3613264 w 4829267"/>
              <a:gd name="connsiteY22" fmla="*/ 4865590 h 4885638"/>
              <a:gd name="connsiteX23" fmla="*/ 4494409 w 4829267"/>
              <a:gd name="connsiteY23" fmla="*/ 4885638 h 4885638"/>
              <a:gd name="connsiteX24" fmla="*/ 4829191 w 4829267"/>
              <a:gd name="connsiteY24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148333 w 4829267"/>
              <a:gd name="connsiteY2" fmla="*/ 2495338 h 4885638"/>
              <a:gd name="connsiteX3" fmla="*/ 4370584 w 4829267"/>
              <a:gd name="connsiteY3" fmla="*/ 2647263 h 4885638"/>
              <a:gd name="connsiteX4" fmla="*/ 3923219 w 4829267"/>
              <a:gd name="connsiteY4" fmla="*/ 2868465 h 4885638"/>
              <a:gd name="connsiteX5" fmla="*/ 3889571 w 4829267"/>
              <a:gd name="connsiteY5" fmla="*/ 3737876 h 4885638"/>
              <a:gd name="connsiteX6" fmla="*/ 3348152 w 4829267"/>
              <a:gd name="connsiteY6" fmla="*/ 3716240 h 4885638"/>
              <a:gd name="connsiteX7" fmla="*/ 2392559 w 4829267"/>
              <a:gd name="connsiteY7" fmla="*/ 3075888 h 4885638"/>
              <a:gd name="connsiteX8" fmla="*/ 2059184 w 4829267"/>
              <a:gd name="connsiteY8" fmla="*/ 3139388 h 4885638"/>
              <a:gd name="connsiteX9" fmla="*/ 1357509 w 4829267"/>
              <a:gd name="connsiteY9" fmla="*/ 2904438 h 4885638"/>
              <a:gd name="connsiteX10" fmla="*/ 1403464 w 4829267"/>
              <a:gd name="connsiteY10" fmla="*/ 2598640 h 4885638"/>
              <a:gd name="connsiteX11" fmla="*/ 1624209 w 4829267"/>
              <a:gd name="connsiteY11" fmla="*/ 2412313 h 4885638"/>
              <a:gd name="connsiteX12" fmla="*/ 1703404 w 4829267"/>
              <a:gd name="connsiteY12" fmla="*/ 1170577 h 4885638"/>
              <a:gd name="connsiteX13" fmla="*/ 779659 w 4829267"/>
              <a:gd name="connsiteY13" fmla="*/ 1056588 h 4885638"/>
              <a:gd name="connsiteX14" fmla="*/ 922534 w 4829267"/>
              <a:gd name="connsiteY14" fmla="*/ 304113 h 4885638"/>
              <a:gd name="connsiteX15" fmla="*/ 617734 w 4829267"/>
              <a:gd name="connsiteY15" fmla="*/ 18363 h 4885638"/>
              <a:gd name="connsiteX16" fmla="*/ 65284 w 4829267"/>
              <a:gd name="connsiteY16" fmla="*/ 37413 h 4885638"/>
              <a:gd name="connsiteX17" fmla="*/ 0 w 4829267"/>
              <a:gd name="connsiteY17" fmla="*/ 1197778 h 4885638"/>
              <a:gd name="connsiteX18" fmla="*/ 717664 w 4829267"/>
              <a:gd name="connsiteY18" fmla="*/ 1446115 h 4885638"/>
              <a:gd name="connsiteX19" fmla="*/ 1093984 w 4829267"/>
              <a:gd name="connsiteY19" fmla="*/ 2580588 h 4885638"/>
              <a:gd name="connsiteX20" fmla="*/ 1046277 w 4829267"/>
              <a:gd name="connsiteY20" fmla="*/ 2970115 h 4885638"/>
              <a:gd name="connsiteX21" fmla="*/ 1993424 w 4829267"/>
              <a:gd name="connsiteY21" fmla="*/ 3266421 h 4885638"/>
              <a:gd name="connsiteX22" fmla="*/ 1884477 w 4829267"/>
              <a:gd name="connsiteY22" fmla="*/ 4036915 h 4885638"/>
              <a:gd name="connsiteX23" fmla="*/ 3613264 w 4829267"/>
              <a:gd name="connsiteY23" fmla="*/ 4865590 h 4885638"/>
              <a:gd name="connsiteX24" fmla="*/ 4494409 w 4829267"/>
              <a:gd name="connsiteY24" fmla="*/ 4885638 h 4885638"/>
              <a:gd name="connsiteX25" fmla="*/ 4829191 w 4829267"/>
              <a:gd name="connsiteY25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405508 w 4829267"/>
              <a:gd name="connsiteY2" fmla="*/ 2481051 h 4885638"/>
              <a:gd name="connsiteX3" fmla="*/ 4370584 w 4829267"/>
              <a:gd name="connsiteY3" fmla="*/ 2647263 h 4885638"/>
              <a:gd name="connsiteX4" fmla="*/ 3923219 w 4829267"/>
              <a:gd name="connsiteY4" fmla="*/ 2868465 h 4885638"/>
              <a:gd name="connsiteX5" fmla="*/ 3889571 w 4829267"/>
              <a:gd name="connsiteY5" fmla="*/ 3737876 h 4885638"/>
              <a:gd name="connsiteX6" fmla="*/ 3348152 w 4829267"/>
              <a:gd name="connsiteY6" fmla="*/ 3716240 h 4885638"/>
              <a:gd name="connsiteX7" fmla="*/ 2392559 w 4829267"/>
              <a:gd name="connsiteY7" fmla="*/ 3075888 h 4885638"/>
              <a:gd name="connsiteX8" fmla="*/ 2059184 w 4829267"/>
              <a:gd name="connsiteY8" fmla="*/ 3139388 h 4885638"/>
              <a:gd name="connsiteX9" fmla="*/ 1357509 w 4829267"/>
              <a:gd name="connsiteY9" fmla="*/ 2904438 h 4885638"/>
              <a:gd name="connsiteX10" fmla="*/ 1403464 w 4829267"/>
              <a:gd name="connsiteY10" fmla="*/ 2598640 h 4885638"/>
              <a:gd name="connsiteX11" fmla="*/ 1624209 w 4829267"/>
              <a:gd name="connsiteY11" fmla="*/ 2412313 h 4885638"/>
              <a:gd name="connsiteX12" fmla="*/ 1703404 w 4829267"/>
              <a:gd name="connsiteY12" fmla="*/ 1170577 h 4885638"/>
              <a:gd name="connsiteX13" fmla="*/ 779659 w 4829267"/>
              <a:gd name="connsiteY13" fmla="*/ 1056588 h 4885638"/>
              <a:gd name="connsiteX14" fmla="*/ 922534 w 4829267"/>
              <a:gd name="connsiteY14" fmla="*/ 304113 h 4885638"/>
              <a:gd name="connsiteX15" fmla="*/ 617734 w 4829267"/>
              <a:gd name="connsiteY15" fmla="*/ 18363 h 4885638"/>
              <a:gd name="connsiteX16" fmla="*/ 65284 w 4829267"/>
              <a:gd name="connsiteY16" fmla="*/ 37413 h 4885638"/>
              <a:gd name="connsiteX17" fmla="*/ 0 w 4829267"/>
              <a:gd name="connsiteY17" fmla="*/ 1197778 h 4885638"/>
              <a:gd name="connsiteX18" fmla="*/ 717664 w 4829267"/>
              <a:gd name="connsiteY18" fmla="*/ 1446115 h 4885638"/>
              <a:gd name="connsiteX19" fmla="*/ 1093984 w 4829267"/>
              <a:gd name="connsiteY19" fmla="*/ 2580588 h 4885638"/>
              <a:gd name="connsiteX20" fmla="*/ 1046277 w 4829267"/>
              <a:gd name="connsiteY20" fmla="*/ 2970115 h 4885638"/>
              <a:gd name="connsiteX21" fmla="*/ 1993424 w 4829267"/>
              <a:gd name="connsiteY21" fmla="*/ 3266421 h 4885638"/>
              <a:gd name="connsiteX22" fmla="*/ 1884477 w 4829267"/>
              <a:gd name="connsiteY22" fmla="*/ 4036915 h 4885638"/>
              <a:gd name="connsiteX23" fmla="*/ 3613264 w 4829267"/>
              <a:gd name="connsiteY23" fmla="*/ 4865590 h 4885638"/>
              <a:gd name="connsiteX24" fmla="*/ 4494409 w 4829267"/>
              <a:gd name="connsiteY24" fmla="*/ 4885638 h 4885638"/>
              <a:gd name="connsiteX25" fmla="*/ 4829191 w 4829267"/>
              <a:gd name="connsiteY25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234058 w 4829267"/>
              <a:gd name="connsiteY2" fmla="*/ 2433426 h 4885638"/>
              <a:gd name="connsiteX3" fmla="*/ 4370584 w 4829267"/>
              <a:gd name="connsiteY3" fmla="*/ 2647263 h 4885638"/>
              <a:gd name="connsiteX4" fmla="*/ 3923219 w 4829267"/>
              <a:gd name="connsiteY4" fmla="*/ 2868465 h 4885638"/>
              <a:gd name="connsiteX5" fmla="*/ 3889571 w 4829267"/>
              <a:gd name="connsiteY5" fmla="*/ 3737876 h 4885638"/>
              <a:gd name="connsiteX6" fmla="*/ 3348152 w 4829267"/>
              <a:gd name="connsiteY6" fmla="*/ 3716240 h 4885638"/>
              <a:gd name="connsiteX7" fmla="*/ 2392559 w 4829267"/>
              <a:gd name="connsiteY7" fmla="*/ 3075888 h 4885638"/>
              <a:gd name="connsiteX8" fmla="*/ 2059184 w 4829267"/>
              <a:gd name="connsiteY8" fmla="*/ 3139388 h 4885638"/>
              <a:gd name="connsiteX9" fmla="*/ 1357509 w 4829267"/>
              <a:gd name="connsiteY9" fmla="*/ 2904438 h 4885638"/>
              <a:gd name="connsiteX10" fmla="*/ 1403464 w 4829267"/>
              <a:gd name="connsiteY10" fmla="*/ 2598640 h 4885638"/>
              <a:gd name="connsiteX11" fmla="*/ 1624209 w 4829267"/>
              <a:gd name="connsiteY11" fmla="*/ 2412313 h 4885638"/>
              <a:gd name="connsiteX12" fmla="*/ 1703404 w 4829267"/>
              <a:gd name="connsiteY12" fmla="*/ 1170577 h 4885638"/>
              <a:gd name="connsiteX13" fmla="*/ 779659 w 4829267"/>
              <a:gd name="connsiteY13" fmla="*/ 1056588 h 4885638"/>
              <a:gd name="connsiteX14" fmla="*/ 922534 w 4829267"/>
              <a:gd name="connsiteY14" fmla="*/ 304113 h 4885638"/>
              <a:gd name="connsiteX15" fmla="*/ 617734 w 4829267"/>
              <a:gd name="connsiteY15" fmla="*/ 18363 h 4885638"/>
              <a:gd name="connsiteX16" fmla="*/ 65284 w 4829267"/>
              <a:gd name="connsiteY16" fmla="*/ 37413 h 4885638"/>
              <a:gd name="connsiteX17" fmla="*/ 0 w 4829267"/>
              <a:gd name="connsiteY17" fmla="*/ 1197778 h 4885638"/>
              <a:gd name="connsiteX18" fmla="*/ 717664 w 4829267"/>
              <a:gd name="connsiteY18" fmla="*/ 1446115 h 4885638"/>
              <a:gd name="connsiteX19" fmla="*/ 1093984 w 4829267"/>
              <a:gd name="connsiteY19" fmla="*/ 2580588 h 4885638"/>
              <a:gd name="connsiteX20" fmla="*/ 1046277 w 4829267"/>
              <a:gd name="connsiteY20" fmla="*/ 2970115 h 4885638"/>
              <a:gd name="connsiteX21" fmla="*/ 1993424 w 4829267"/>
              <a:gd name="connsiteY21" fmla="*/ 3266421 h 4885638"/>
              <a:gd name="connsiteX22" fmla="*/ 1884477 w 4829267"/>
              <a:gd name="connsiteY22" fmla="*/ 4036915 h 4885638"/>
              <a:gd name="connsiteX23" fmla="*/ 3613264 w 4829267"/>
              <a:gd name="connsiteY23" fmla="*/ 4865590 h 4885638"/>
              <a:gd name="connsiteX24" fmla="*/ 4494409 w 4829267"/>
              <a:gd name="connsiteY24" fmla="*/ 4885638 h 4885638"/>
              <a:gd name="connsiteX25" fmla="*/ 4829191 w 4829267"/>
              <a:gd name="connsiteY25" fmla="*/ 4318214 h 4885638"/>
              <a:gd name="connsiteX0" fmla="*/ 4829191 w 4829267"/>
              <a:gd name="connsiteY0" fmla="*/ 4318214 h 4885638"/>
              <a:gd name="connsiteX1" fmla="*/ 4697723 w 4829267"/>
              <a:gd name="connsiteY1" fmla="*/ 2505060 h 4885638"/>
              <a:gd name="connsiteX2" fmla="*/ 4272158 w 4829267"/>
              <a:gd name="connsiteY2" fmla="*/ 2485813 h 4885638"/>
              <a:gd name="connsiteX3" fmla="*/ 4370584 w 4829267"/>
              <a:gd name="connsiteY3" fmla="*/ 2647263 h 4885638"/>
              <a:gd name="connsiteX4" fmla="*/ 3923219 w 4829267"/>
              <a:gd name="connsiteY4" fmla="*/ 2868465 h 4885638"/>
              <a:gd name="connsiteX5" fmla="*/ 3889571 w 4829267"/>
              <a:gd name="connsiteY5" fmla="*/ 3737876 h 4885638"/>
              <a:gd name="connsiteX6" fmla="*/ 3348152 w 4829267"/>
              <a:gd name="connsiteY6" fmla="*/ 3716240 h 4885638"/>
              <a:gd name="connsiteX7" fmla="*/ 2392559 w 4829267"/>
              <a:gd name="connsiteY7" fmla="*/ 3075888 h 4885638"/>
              <a:gd name="connsiteX8" fmla="*/ 2059184 w 4829267"/>
              <a:gd name="connsiteY8" fmla="*/ 3139388 h 4885638"/>
              <a:gd name="connsiteX9" fmla="*/ 1357509 w 4829267"/>
              <a:gd name="connsiteY9" fmla="*/ 2904438 h 4885638"/>
              <a:gd name="connsiteX10" fmla="*/ 1403464 w 4829267"/>
              <a:gd name="connsiteY10" fmla="*/ 2598640 h 4885638"/>
              <a:gd name="connsiteX11" fmla="*/ 1624209 w 4829267"/>
              <a:gd name="connsiteY11" fmla="*/ 2412313 h 4885638"/>
              <a:gd name="connsiteX12" fmla="*/ 1703404 w 4829267"/>
              <a:gd name="connsiteY12" fmla="*/ 1170577 h 4885638"/>
              <a:gd name="connsiteX13" fmla="*/ 779659 w 4829267"/>
              <a:gd name="connsiteY13" fmla="*/ 1056588 h 4885638"/>
              <a:gd name="connsiteX14" fmla="*/ 922534 w 4829267"/>
              <a:gd name="connsiteY14" fmla="*/ 304113 h 4885638"/>
              <a:gd name="connsiteX15" fmla="*/ 617734 w 4829267"/>
              <a:gd name="connsiteY15" fmla="*/ 18363 h 4885638"/>
              <a:gd name="connsiteX16" fmla="*/ 65284 w 4829267"/>
              <a:gd name="connsiteY16" fmla="*/ 37413 h 4885638"/>
              <a:gd name="connsiteX17" fmla="*/ 0 w 4829267"/>
              <a:gd name="connsiteY17" fmla="*/ 1197778 h 4885638"/>
              <a:gd name="connsiteX18" fmla="*/ 717664 w 4829267"/>
              <a:gd name="connsiteY18" fmla="*/ 1446115 h 4885638"/>
              <a:gd name="connsiteX19" fmla="*/ 1093984 w 4829267"/>
              <a:gd name="connsiteY19" fmla="*/ 2580588 h 4885638"/>
              <a:gd name="connsiteX20" fmla="*/ 1046277 w 4829267"/>
              <a:gd name="connsiteY20" fmla="*/ 2970115 h 4885638"/>
              <a:gd name="connsiteX21" fmla="*/ 1993424 w 4829267"/>
              <a:gd name="connsiteY21" fmla="*/ 3266421 h 4885638"/>
              <a:gd name="connsiteX22" fmla="*/ 1884477 w 4829267"/>
              <a:gd name="connsiteY22" fmla="*/ 4036915 h 4885638"/>
              <a:gd name="connsiteX23" fmla="*/ 3613264 w 4829267"/>
              <a:gd name="connsiteY23" fmla="*/ 4865590 h 4885638"/>
              <a:gd name="connsiteX24" fmla="*/ 4494409 w 4829267"/>
              <a:gd name="connsiteY24" fmla="*/ 4885638 h 4885638"/>
              <a:gd name="connsiteX25" fmla="*/ 4829191 w 4829267"/>
              <a:gd name="connsiteY25" fmla="*/ 4318214 h 4885638"/>
              <a:gd name="connsiteX0" fmla="*/ 4829191 w 4829251"/>
              <a:gd name="connsiteY0" fmla="*/ 4318214 h 4885638"/>
              <a:gd name="connsiteX1" fmla="*/ 4659623 w 4829251"/>
              <a:gd name="connsiteY1" fmla="*/ 2576498 h 4885638"/>
              <a:gd name="connsiteX2" fmla="*/ 4272158 w 4829251"/>
              <a:gd name="connsiteY2" fmla="*/ 2485813 h 4885638"/>
              <a:gd name="connsiteX3" fmla="*/ 4370584 w 4829251"/>
              <a:gd name="connsiteY3" fmla="*/ 2647263 h 4885638"/>
              <a:gd name="connsiteX4" fmla="*/ 3923219 w 4829251"/>
              <a:gd name="connsiteY4" fmla="*/ 2868465 h 4885638"/>
              <a:gd name="connsiteX5" fmla="*/ 3889571 w 4829251"/>
              <a:gd name="connsiteY5" fmla="*/ 3737876 h 4885638"/>
              <a:gd name="connsiteX6" fmla="*/ 3348152 w 4829251"/>
              <a:gd name="connsiteY6" fmla="*/ 3716240 h 4885638"/>
              <a:gd name="connsiteX7" fmla="*/ 2392559 w 4829251"/>
              <a:gd name="connsiteY7" fmla="*/ 3075888 h 4885638"/>
              <a:gd name="connsiteX8" fmla="*/ 2059184 w 4829251"/>
              <a:gd name="connsiteY8" fmla="*/ 3139388 h 4885638"/>
              <a:gd name="connsiteX9" fmla="*/ 1357509 w 4829251"/>
              <a:gd name="connsiteY9" fmla="*/ 2904438 h 4885638"/>
              <a:gd name="connsiteX10" fmla="*/ 1403464 w 4829251"/>
              <a:gd name="connsiteY10" fmla="*/ 2598640 h 4885638"/>
              <a:gd name="connsiteX11" fmla="*/ 1624209 w 4829251"/>
              <a:gd name="connsiteY11" fmla="*/ 2412313 h 4885638"/>
              <a:gd name="connsiteX12" fmla="*/ 1703404 w 4829251"/>
              <a:gd name="connsiteY12" fmla="*/ 1170577 h 4885638"/>
              <a:gd name="connsiteX13" fmla="*/ 779659 w 4829251"/>
              <a:gd name="connsiteY13" fmla="*/ 1056588 h 4885638"/>
              <a:gd name="connsiteX14" fmla="*/ 922534 w 4829251"/>
              <a:gd name="connsiteY14" fmla="*/ 304113 h 4885638"/>
              <a:gd name="connsiteX15" fmla="*/ 617734 w 4829251"/>
              <a:gd name="connsiteY15" fmla="*/ 18363 h 4885638"/>
              <a:gd name="connsiteX16" fmla="*/ 65284 w 4829251"/>
              <a:gd name="connsiteY16" fmla="*/ 37413 h 4885638"/>
              <a:gd name="connsiteX17" fmla="*/ 0 w 4829251"/>
              <a:gd name="connsiteY17" fmla="*/ 1197778 h 4885638"/>
              <a:gd name="connsiteX18" fmla="*/ 717664 w 4829251"/>
              <a:gd name="connsiteY18" fmla="*/ 1446115 h 4885638"/>
              <a:gd name="connsiteX19" fmla="*/ 1093984 w 4829251"/>
              <a:gd name="connsiteY19" fmla="*/ 2580588 h 4885638"/>
              <a:gd name="connsiteX20" fmla="*/ 1046277 w 4829251"/>
              <a:gd name="connsiteY20" fmla="*/ 2970115 h 4885638"/>
              <a:gd name="connsiteX21" fmla="*/ 1993424 w 4829251"/>
              <a:gd name="connsiteY21" fmla="*/ 3266421 h 4885638"/>
              <a:gd name="connsiteX22" fmla="*/ 1884477 w 4829251"/>
              <a:gd name="connsiteY22" fmla="*/ 4036915 h 4885638"/>
              <a:gd name="connsiteX23" fmla="*/ 3613264 w 4829251"/>
              <a:gd name="connsiteY23" fmla="*/ 4865590 h 4885638"/>
              <a:gd name="connsiteX24" fmla="*/ 4494409 w 4829251"/>
              <a:gd name="connsiteY24" fmla="*/ 4885638 h 4885638"/>
              <a:gd name="connsiteX25" fmla="*/ 4829191 w 4829251"/>
              <a:gd name="connsiteY25" fmla="*/ 4318214 h 4885638"/>
              <a:gd name="connsiteX0" fmla="*/ 4829191 w 4872704"/>
              <a:gd name="connsiteY0" fmla="*/ 4318214 h 4885638"/>
              <a:gd name="connsiteX1" fmla="*/ 4861121 w 4872704"/>
              <a:gd name="connsiteY1" fmla="*/ 2837763 h 4885638"/>
              <a:gd name="connsiteX2" fmla="*/ 4659623 w 4872704"/>
              <a:gd name="connsiteY2" fmla="*/ 2576498 h 4885638"/>
              <a:gd name="connsiteX3" fmla="*/ 4272158 w 4872704"/>
              <a:gd name="connsiteY3" fmla="*/ 2485813 h 4885638"/>
              <a:gd name="connsiteX4" fmla="*/ 4370584 w 4872704"/>
              <a:gd name="connsiteY4" fmla="*/ 2647263 h 4885638"/>
              <a:gd name="connsiteX5" fmla="*/ 3923219 w 4872704"/>
              <a:gd name="connsiteY5" fmla="*/ 2868465 h 4885638"/>
              <a:gd name="connsiteX6" fmla="*/ 3889571 w 4872704"/>
              <a:gd name="connsiteY6" fmla="*/ 3737876 h 4885638"/>
              <a:gd name="connsiteX7" fmla="*/ 3348152 w 4872704"/>
              <a:gd name="connsiteY7" fmla="*/ 3716240 h 4885638"/>
              <a:gd name="connsiteX8" fmla="*/ 2392559 w 4872704"/>
              <a:gd name="connsiteY8" fmla="*/ 3075888 h 4885638"/>
              <a:gd name="connsiteX9" fmla="*/ 2059184 w 4872704"/>
              <a:gd name="connsiteY9" fmla="*/ 3139388 h 4885638"/>
              <a:gd name="connsiteX10" fmla="*/ 1357509 w 4872704"/>
              <a:gd name="connsiteY10" fmla="*/ 2904438 h 4885638"/>
              <a:gd name="connsiteX11" fmla="*/ 1403464 w 4872704"/>
              <a:gd name="connsiteY11" fmla="*/ 2598640 h 4885638"/>
              <a:gd name="connsiteX12" fmla="*/ 1624209 w 4872704"/>
              <a:gd name="connsiteY12" fmla="*/ 2412313 h 4885638"/>
              <a:gd name="connsiteX13" fmla="*/ 1703404 w 4872704"/>
              <a:gd name="connsiteY13" fmla="*/ 1170577 h 4885638"/>
              <a:gd name="connsiteX14" fmla="*/ 779659 w 4872704"/>
              <a:gd name="connsiteY14" fmla="*/ 1056588 h 4885638"/>
              <a:gd name="connsiteX15" fmla="*/ 922534 w 4872704"/>
              <a:gd name="connsiteY15" fmla="*/ 304113 h 4885638"/>
              <a:gd name="connsiteX16" fmla="*/ 617734 w 4872704"/>
              <a:gd name="connsiteY16" fmla="*/ 18363 h 4885638"/>
              <a:gd name="connsiteX17" fmla="*/ 65284 w 4872704"/>
              <a:gd name="connsiteY17" fmla="*/ 37413 h 4885638"/>
              <a:gd name="connsiteX18" fmla="*/ 0 w 4872704"/>
              <a:gd name="connsiteY18" fmla="*/ 1197778 h 4885638"/>
              <a:gd name="connsiteX19" fmla="*/ 717664 w 4872704"/>
              <a:gd name="connsiteY19" fmla="*/ 1446115 h 4885638"/>
              <a:gd name="connsiteX20" fmla="*/ 1093984 w 4872704"/>
              <a:gd name="connsiteY20" fmla="*/ 2580588 h 4885638"/>
              <a:gd name="connsiteX21" fmla="*/ 1046277 w 4872704"/>
              <a:gd name="connsiteY21" fmla="*/ 2970115 h 4885638"/>
              <a:gd name="connsiteX22" fmla="*/ 1993424 w 4872704"/>
              <a:gd name="connsiteY22" fmla="*/ 3266421 h 4885638"/>
              <a:gd name="connsiteX23" fmla="*/ 1884477 w 4872704"/>
              <a:gd name="connsiteY23" fmla="*/ 4036915 h 4885638"/>
              <a:gd name="connsiteX24" fmla="*/ 3613264 w 4872704"/>
              <a:gd name="connsiteY24" fmla="*/ 4865590 h 4885638"/>
              <a:gd name="connsiteX25" fmla="*/ 4494409 w 4872704"/>
              <a:gd name="connsiteY25" fmla="*/ 4885638 h 4885638"/>
              <a:gd name="connsiteX26" fmla="*/ 4829191 w 4872704"/>
              <a:gd name="connsiteY26" fmla="*/ 4318214 h 4885638"/>
              <a:gd name="connsiteX0" fmla="*/ 4867291 w 4887095"/>
              <a:gd name="connsiteY0" fmla="*/ 4427752 h 4885638"/>
              <a:gd name="connsiteX1" fmla="*/ 4861121 w 4887095"/>
              <a:gd name="connsiteY1" fmla="*/ 2837763 h 4885638"/>
              <a:gd name="connsiteX2" fmla="*/ 4659623 w 4887095"/>
              <a:gd name="connsiteY2" fmla="*/ 2576498 h 4885638"/>
              <a:gd name="connsiteX3" fmla="*/ 4272158 w 4887095"/>
              <a:gd name="connsiteY3" fmla="*/ 2485813 h 4885638"/>
              <a:gd name="connsiteX4" fmla="*/ 4370584 w 4887095"/>
              <a:gd name="connsiteY4" fmla="*/ 2647263 h 4885638"/>
              <a:gd name="connsiteX5" fmla="*/ 3923219 w 4887095"/>
              <a:gd name="connsiteY5" fmla="*/ 2868465 h 4885638"/>
              <a:gd name="connsiteX6" fmla="*/ 3889571 w 4887095"/>
              <a:gd name="connsiteY6" fmla="*/ 3737876 h 4885638"/>
              <a:gd name="connsiteX7" fmla="*/ 3348152 w 4887095"/>
              <a:gd name="connsiteY7" fmla="*/ 3716240 h 4885638"/>
              <a:gd name="connsiteX8" fmla="*/ 2392559 w 4887095"/>
              <a:gd name="connsiteY8" fmla="*/ 3075888 h 4885638"/>
              <a:gd name="connsiteX9" fmla="*/ 2059184 w 4887095"/>
              <a:gd name="connsiteY9" fmla="*/ 3139388 h 4885638"/>
              <a:gd name="connsiteX10" fmla="*/ 1357509 w 4887095"/>
              <a:gd name="connsiteY10" fmla="*/ 2904438 h 4885638"/>
              <a:gd name="connsiteX11" fmla="*/ 1403464 w 4887095"/>
              <a:gd name="connsiteY11" fmla="*/ 2598640 h 4885638"/>
              <a:gd name="connsiteX12" fmla="*/ 1624209 w 4887095"/>
              <a:gd name="connsiteY12" fmla="*/ 2412313 h 4885638"/>
              <a:gd name="connsiteX13" fmla="*/ 1703404 w 4887095"/>
              <a:gd name="connsiteY13" fmla="*/ 1170577 h 4885638"/>
              <a:gd name="connsiteX14" fmla="*/ 779659 w 4887095"/>
              <a:gd name="connsiteY14" fmla="*/ 1056588 h 4885638"/>
              <a:gd name="connsiteX15" fmla="*/ 922534 w 4887095"/>
              <a:gd name="connsiteY15" fmla="*/ 304113 h 4885638"/>
              <a:gd name="connsiteX16" fmla="*/ 617734 w 4887095"/>
              <a:gd name="connsiteY16" fmla="*/ 18363 h 4885638"/>
              <a:gd name="connsiteX17" fmla="*/ 65284 w 4887095"/>
              <a:gd name="connsiteY17" fmla="*/ 37413 h 4885638"/>
              <a:gd name="connsiteX18" fmla="*/ 0 w 4887095"/>
              <a:gd name="connsiteY18" fmla="*/ 1197778 h 4885638"/>
              <a:gd name="connsiteX19" fmla="*/ 717664 w 4887095"/>
              <a:gd name="connsiteY19" fmla="*/ 1446115 h 4885638"/>
              <a:gd name="connsiteX20" fmla="*/ 1093984 w 4887095"/>
              <a:gd name="connsiteY20" fmla="*/ 2580588 h 4885638"/>
              <a:gd name="connsiteX21" fmla="*/ 1046277 w 4887095"/>
              <a:gd name="connsiteY21" fmla="*/ 2970115 h 4885638"/>
              <a:gd name="connsiteX22" fmla="*/ 1993424 w 4887095"/>
              <a:gd name="connsiteY22" fmla="*/ 3266421 h 4885638"/>
              <a:gd name="connsiteX23" fmla="*/ 1884477 w 4887095"/>
              <a:gd name="connsiteY23" fmla="*/ 4036915 h 4885638"/>
              <a:gd name="connsiteX24" fmla="*/ 3613264 w 4887095"/>
              <a:gd name="connsiteY24" fmla="*/ 4865590 h 4885638"/>
              <a:gd name="connsiteX25" fmla="*/ 4494409 w 4887095"/>
              <a:gd name="connsiteY25" fmla="*/ 4885638 h 4885638"/>
              <a:gd name="connsiteX26" fmla="*/ 4867291 w 4887095"/>
              <a:gd name="connsiteY26" fmla="*/ 4427752 h 4885638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3984 w 4887095"/>
              <a:gd name="connsiteY20" fmla="*/ 2580588 h 4914213"/>
              <a:gd name="connsiteX21" fmla="*/ 1046277 w 4887095"/>
              <a:gd name="connsiteY21" fmla="*/ 2970115 h 4914213"/>
              <a:gd name="connsiteX22" fmla="*/ 1993424 w 4887095"/>
              <a:gd name="connsiteY22" fmla="*/ 3266421 h 4914213"/>
              <a:gd name="connsiteX23" fmla="*/ 1884477 w 4887095"/>
              <a:gd name="connsiteY23" fmla="*/ 4036915 h 4914213"/>
              <a:gd name="connsiteX24" fmla="*/ 3613264 w 4887095"/>
              <a:gd name="connsiteY24" fmla="*/ 4865590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3984 w 4887095"/>
              <a:gd name="connsiteY20" fmla="*/ 2580588 h 4914213"/>
              <a:gd name="connsiteX21" fmla="*/ 1046277 w 4887095"/>
              <a:gd name="connsiteY21" fmla="*/ 2970115 h 4914213"/>
              <a:gd name="connsiteX22" fmla="*/ 1993424 w 4887095"/>
              <a:gd name="connsiteY22" fmla="*/ 3266421 h 4914213"/>
              <a:gd name="connsiteX23" fmla="*/ 1884477 w 4887095"/>
              <a:gd name="connsiteY23" fmla="*/ 4036915 h 4914213"/>
              <a:gd name="connsiteX24" fmla="*/ 3841864 w 4887095"/>
              <a:gd name="connsiteY24" fmla="*/ 4365528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3984 w 4887095"/>
              <a:gd name="connsiteY20" fmla="*/ 2580588 h 4914213"/>
              <a:gd name="connsiteX21" fmla="*/ 1046277 w 4887095"/>
              <a:gd name="connsiteY21" fmla="*/ 2970115 h 4914213"/>
              <a:gd name="connsiteX22" fmla="*/ 1993424 w 4887095"/>
              <a:gd name="connsiteY22" fmla="*/ 3266421 h 4914213"/>
              <a:gd name="connsiteX23" fmla="*/ 1884477 w 4887095"/>
              <a:gd name="connsiteY23" fmla="*/ 4036915 h 4914213"/>
              <a:gd name="connsiteX24" fmla="*/ 3770427 w 4887095"/>
              <a:gd name="connsiteY24" fmla="*/ 4851303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3984 w 4887095"/>
              <a:gd name="connsiteY20" fmla="*/ 2580588 h 4914213"/>
              <a:gd name="connsiteX21" fmla="*/ 1046277 w 4887095"/>
              <a:gd name="connsiteY21" fmla="*/ 2970115 h 4914213"/>
              <a:gd name="connsiteX22" fmla="*/ 1993424 w 4887095"/>
              <a:gd name="connsiteY22" fmla="*/ 3266421 h 4914213"/>
              <a:gd name="connsiteX23" fmla="*/ 2017827 w 4887095"/>
              <a:gd name="connsiteY23" fmla="*/ 3908328 h 4914213"/>
              <a:gd name="connsiteX24" fmla="*/ 3770427 w 4887095"/>
              <a:gd name="connsiteY24" fmla="*/ 4851303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3984 w 4887095"/>
              <a:gd name="connsiteY20" fmla="*/ 2580588 h 4914213"/>
              <a:gd name="connsiteX21" fmla="*/ 1046277 w 4887095"/>
              <a:gd name="connsiteY21" fmla="*/ 2970115 h 4914213"/>
              <a:gd name="connsiteX22" fmla="*/ 1860074 w 4887095"/>
              <a:gd name="connsiteY22" fmla="*/ 3542646 h 4914213"/>
              <a:gd name="connsiteX23" fmla="*/ 2017827 w 4887095"/>
              <a:gd name="connsiteY23" fmla="*/ 3908328 h 4914213"/>
              <a:gd name="connsiteX24" fmla="*/ 3770427 w 4887095"/>
              <a:gd name="connsiteY24" fmla="*/ 4851303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3984 w 4887095"/>
              <a:gd name="connsiteY20" fmla="*/ 2580588 h 4914213"/>
              <a:gd name="connsiteX21" fmla="*/ 1046277 w 4887095"/>
              <a:gd name="connsiteY21" fmla="*/ 2970115 h 4914213"/>
              <a:gd name="connsiteX22" fmla="*/ 2002949 w 4887095"/>
              <a:gd name="connsiteY22" fmla="*/ 3395009 h 4914213"/>
              <a:gd name="connsiteX23" fmla="*/ 2017827 w 4887095"/>
              <a:gd name="connsiteY23" fmla="*/ 3908328 h 4914213"/>
              <a:gd name="connsiteX24" fmla="*/ 3770427 w 4887095"/>
              <a:gd name="connsiteY24" fmla="*/ 4851303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3984 w 4887095"/>
              <a:gd name="connsiteY20" fmla="*/ 2580588 h 4914213"/>
              <a:gd name="connsiteX21" fmla="*/ 1132002 w 4887095"/>
              <a:gd name="connsiteY21" fmla="*/ 3055840 h 4914213"/>
              <a:gd name="connsiteX22" fmla="*/ 2002949 w 4887095"/>
              <a:gd name="connsiteY22" fmla="*/ 3395009 h 4914213"/>
              <a:gd name="connsiteX23" fmla="*/ 2017827 w 4887095"/>
              <a:gd name="connsiteY23" fmla="*/ 3908328 h 4914213"/>
              <a:gd name="connsiteX24" fmla="*/ 3770427 w 4887095"/>
              <a:gd name="connsiteY24" fmla="*/ 4851303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1098747 w 4887095"/>
              <a:gd name="connsiteY20" fmla="*/ 2652026 h 4914213"/>
              <a:gd name="connsiteX21" fmla="*/ 1132002 w 4887095"/>
              <a:gd name="connsiteY21" fmla="*/ 3055840 h 4914213"/>
              <a:gd name="connsiteX22" fmla="*/ 2002949 w 4887095"/>
              <a:gd name="connsiteY22" fmla="*/ 3395009 h 4914213"/>
              <a:gd name="connsiteX23" fmla="*/ 2017827 w 4887095"/>
              <a:gd name="connsiteY23" fmla="*/ 3908328 h 4914213"/>
              <a:gd name="connsiteX24" fmla="*/ 3770427 w 4887095"/>
              <a:gd name="connsiteY24" fmla="*/ 4851303 h 4914213"/>
              <a:gd name="connsiteX25" fmla="*/ 4256284 w 4887095"/>
              <a:gd name="connsiteY25" fmla="*/ 4914213 h 4914213"/>
              <a:gd name="connsiteX26" fmla="*/ 4867291 w 4887095"/>
              <a:gd name="connsiteY26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717664 w 4887095"/>
              <a:gd name="connsiteY19" fmla="*/ 1446115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684326 w 4887095"/>
              <a:gd name="connsiteY19" fmla="*/ 1217515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598683 w 4887095"/>
              <a:gd name="connsiteY20" fmla="*/ 240913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641546 w 4887095"/>
              <a:gd name="connsiteY20" fmla="*/ 2356749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655834 w 4887095"/>
              <a:gd name="connsiteY20" fmla="*/ 2313887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612972 w 4887095"/>
              <a:gd name="connsiteY20" fmla="*/ 2394850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67291 w 4887095"/>
              <a:gd name="connsiteY0" fmla="*/ 4427752 h 4914213"/>
              <a:gd name="connsiteX1" fmla="*/ 4861121 w 4887095"/>
              <a:gd name="connsiteY1" fmla="*/ 2837763 h 4914213"/>
              <a:gd name="connsiteX2" fmla="*/ 4659623 w 4887095"/>
              <a:gd name="connsiteY2" fmla="*/ 2576498 h 4914213"/>
              <a:gd name="connsiteX3" fmla="*/ 4272158 w 4887095"/>
              <a:gd name="connsiteY3" fmla="*/ 2485813 h 4914213"/>
              <a:gd name="connsiteX4" fmla="*/ 4370584 w 4887095"/>
              <a:gd name="connsiteY4" fmla="*/ 2647263 h 4914213"/>
              <a:gd name="connsiteX5" fmla="*/ 3923219 w 4887095"/>
              <a:gd name="connsiteY5" fmla="*/ 2868465 h 4914213"/>
              <a:gd name="connsiteX6" fmla="*/ 3889571 w 4887095"/>
              <a:gd name="connsiteY6" fmla="*/ 3737876 h 4914213"/>
              <a:gd name="connsiteX7" fmla="*/ 3348152 w 4887095"/>
              <a:gd name="connsiteY7" fmla="*/ 3716240 h 4914213"/>
              <a:gd name="connsiteX8" fmla="*/ 2392559 w 4887095"/>
              <a:gd name="connsiteY8" fmla="*/ 3075888 h 4914213"/>
              <a:gd name="connsiteX9" fmla="*/ 2059184 w 4887095"/>
              <a:gd name="connsiteY9" fmla="*/ 3139388 h 4914213"/>
              <a:gd name="connsiteX10" fmla="*/ 1357509 w 4887095"/>
              <a:gd name="connsiteY10" fmla="*/ 2904438 h 4914213"/>
              <a:gd name="connsiteX11" fmla="*/ 1403464 w 4887095"/>
              <a:gd name="connsiteY11" fmla="*/ 2598640 h 4914213"/>
              <a:gd name="connsiteX12" fmla="*/ 1624209 w 4887095"/>
              <a:gd name="connsiteY12" fmla="*/ 2412313 h 4914213"/>
              <a:gd name="connsiteX13" fmla="*/ 1703404 w 4887095"/>
              <a:gd name="connsiteY13" fmla="*/ 1170577 h 4914213"/>
              <a:gd name="connsiteX14" fmla="*/ 779659 w 4887095"/>
              <a:gd name="connsiteY14" fmla="*/ 1056588 h 4914213"/>
              <a:gd name="connsiteX15" fmla="*/ 922534 w 4887095"/>
              <a:gd name="connsiteY15" fmla="*/ 304113 h 4914213"/>
              <a:gd name="connsiteX16" fmla="*/ 617734 w 4887095"/>
              <a:gd name="connsiteY16" fmla="*/ 18363 h 4914213"/>
              <a:gd name="connsiteX17" fmla="*/ 65284 w 4887095"/>
              <a:gd name="connsiteY17" fmla="*/ 37413 h 4914213"/>
              <a:gd name="connsiteX18" fmla="*/ 0 w 4887095"/>
              <a:gd name="connsiteY18" fmla="*/ 1197778 h 4914213"/>
              <a:gd name="connsiteX19" fmla="*/ 565264 w 4887095"/>
              <a:gd name="connsiteY19" fmla="*/ 1412777 h 4914213"/>
              <a:gd name="connsiteX20" fmla="*/ 612972 w 4887095"/>
              <a:gd name="connsiteY20" fmla="*/ 2394850 h 4914213"/>
              <a:gd name="connsiteX21" fmla="*/ 1098747 w 4887095"/>
              <a:gd name="connsiteY21" fmla="*/ 2652026 h 4914213"/>
              <a:gd name="connsiteX22" fmla="*/ 1132002 w 4887095"/>
              <a:gd name="connsiteY22" fmla="*/ 3055840 h 4914213"/>
              <a:gd name="connsiteX23" fmla="*/ 2002949 w 4887095"/>
              <a:gd name="connsiteY23" fmla="*/ 3395009 h 4914213"/>
              <a:gd name="connsiteX24" fmla="*/ 2017827 w 4887095"/>
              <a:gd name="connsiteY24" fmla="*/ 3908328 h 4914213"/>
              <a:gd name="connsiteX25" fmla="*/ 3770427 w 4887095"/>
              <a:gd name="connsiteY25" fmla="*/ 4851303 h 4914213"/>
              <a:gd name="connsiteX26" fmla="*/ 4256284 w 4887095"/>
              <a:gd name="connsiteY26" fmla="*/ 4914213 h 4914213"/>
              <a:gd name="connsiteX27" fmla="*/ 4867291 w 4887095"/>
              <a:gd name="connsiteY27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14375 w 4821811"/>
              <a:gd name="connsiteY14" fmla="*/ 1056588 h 4914213"/>
              <a:gd name="connsiteX15" fmla="*/ 857250 w 4821811"/>
              <a:gd name="connsiteY15" fmla="*/ 304113 h 4914213"/>
              <a:gd name="connsiteX16" fmla="*/ 552450 w 4821811"/>
              <a:gd name="connsiteY16" fmla="*/ 18363 h 4914213"/>
              <a:gd name="connsiteX17" fmla="*/ 0 w 4821811"/>
              <a:gd name="connsiteY17" fmla="*/ 37413 h 4914213"/>
              <a:gd name="connsiteX18" fmla="*/ 6154 w 4821811"/>
              <a:gd name="connsiteY18" fmla="*/ 1164441 h 4914213"/>
              <a:gd name="connsiteX19" fmla="*/ 499980 w 4821811"/>
              <a:gd name="connsiteY19" fmla="*/ 1412777 h 4914213"/>
              <a:gd name="connsiteX20" fmla="*/ 547688 w 4821811"/>
              <a:gd name="connsiteY20" fmla="*/ 2394850 h 4914213"/>
              <a:gd name="connsiteX21" fmla="*/ 1033463 w 4821811"/>
              <a:gd name="connsiteY21" fmla="*/ 2652026 h 4914213"/>
              <a:gd name="connsiteX22" fmla="*/ 1066718 w 4821811"/>
              <a:gd name="connsiteY22" fmla="*/ 3055840 h 4914213"/>
              <a:gd name="connsiteX23" fmla="*/ 1937665 w 4821811"/>
              <a:gd name="connsiteY23" fmla="*/ 3395009 h 4914213"/>
              <a:gd name="connsiteX24" fmla="*/ 1952543 w 4821811"/>
              <a:gd name="connsiteY24" fmla="*/ 3908328 h 4914213"/>
              <a:gd name="connsiteX25" fmla="*/ 3705143 w 4821811"/>
              <a:gd name="connsiteY25" fmla="*/ 4851303 h 4914213"/>
              <a:gd name="connsiteX26" fmla="*/ 4191000 w 4821811"/>
              <a:gd name="connsiteY26" fmla="*/ 4914213 h 4914213"/>
              <a:gd name="connsiteX27" fmla="*/ 4802007 w 4821811"/>
              <a:gd name="connsiteY27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09613 w 4821811"/>
              <a:gd name="connsiteY14" fmla="*/ 1147076 h 4914213"/>
              <a:gd name="connsiteX15" fmla="*/ 857250 w 4821811"/>
              <a:gd name="connsiteY15" fmla="*/ 304113 h 4914213"/>
              <a:gd name="connsiteX16" fmla="*/ 552450 w 4821811"/>
              <a:gd name="connsiteY16" fmla="*/ 18363 h 4914213"/>
              <a:gd name="connsiteX17" fmla="*/ 0 w 4821811"/>
              <a:gd name="connsiteY17" fmla="*/ 37413 h 4914213"/>
              <a:gd name="connsiteX18" fmla="*/ 6154 w 4821811"/>
              <a:gd name="connsiteY18" fmla="*/ 1164441 h 4914213"/>
              <a:gd name="connsiteX19" fmla="*/ 499980 w 4821811"/>
              <a:gd name="connsiteY19" fmla="*/ 1412777 h 4914213"/>
              <a:gd name="connsiteX20" fmla="*/ 547688 w 4821811"/>
              <a:gd name="connsiteY20" fmla="*/ 2394850 h 4914213"/>
              <a:gd name="connsiteX21" fmla="*/ 1033463 w 4821811"/>
              <a:gd name="connsiteY21" fmla="*/ 2652026 h 4914213"/>
              <a:gd name="connsiteX22" fmla="*/ 1066718 w 4821811"/>
              <a:gd name="connsiteY22" fmla="*/ 3055840 h 4914213"/>
              <a:gd name="connsiteX23" fmla="*/ 1937665 w 4821811"/>
              <a:gd name="connsiteY23" fmla="*/ 3395009 h 4914213"/>
              <a:gd name="connsiteX24" fmla="*/ 1952543 w 4821811"/>
              <a:gd name="connsiteY24" fmla="*/ 3908328 h 4914213"/>
              <a:gd name="connsiteX25" fmla="*/ 3705143 w 4821811"/>
              <a:gd name="connsiteY25" fmla="*/ 4851303 h 4914213"/>
              <a:gd name="connsiteX26" fmla="*/ 4191000 w 4821811"/>
              <a:gd name="connsiteY26" fmla="*/ 4914213 h 4914213"/>
              <a:gd name="connsiteX27" fmla="*/ 4802007 w 4821811"/>
              <a:gd name="connsiteY27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09613 w 4821811"/>
              <a:gd name="connsiteY14" fmla="*/ 1147076 h 4914213"/>
              <a:gd name="connsiteX15" fmla="*/ 461961 w 4821811"/>
              <a:gd name="connsiteY15" fmla="*/ 880374 h 4914213"/>
              <a:gd name="connsiteX16" fmla="*/ 857250 w 4821811"/>
              <a:gd name="connsiteY16" fmla="*/ 304113 h 4914213"/>
              <a:gd name="connsiteX17" fmla="*/ 552450 w 4821811"/>
              <a:gd name="connsiteY17" fmla="*/ 18363 h 4914213"/>
              <a:gd name="connsiteX18" fmla="*/ 0 w 4821811"/>
              <a:gd name="connsiteY18" fmla="*/ 37413 h 4914213"/>
              <a:gd name="connsiteX19" fmla="*/ 6154 w 4821811"/>
              <a:gd name="connsiteY19" fmla="*/ 1164441 h 4914213"/>
              <a:gd name="connsiteX20" fmla="*/ 499980 w 4821811"/>
              <a:gd name="connsiteY20" fmla="*/ 1412777 h 4914213"/>
              <a:gd name="connsiteX21" fmla="*/ 547688 w 4821811"/>
              <a:gd name="connsiteY21" fmla="*/ 2394850 h 4914213"/>
              <a:gd name="connsiteX22" fmla="*/ 1033463 w 4821811"/>
              <a:gd name="connsiteY22" fmla="*/ 2652026 h 4914213"/>
              <a:gd name="connsiteX23" fmla="*/ 1066718 w 4821811"/>
              <a:gd name="connsiteY23" fmla="*/ 3055840 h 4914213"/>
              <a:gd name="connsiteX24" fmla="*/ 1937665 w 4821811"/>
              <a:gd name="connsiteY24" fmla="*/ 3395009 h 4914213"/>
              <a:gd name="connsiteX25" fmla="*/ 1952543 w 4821811"/>
              <a:gd name="connsiteY25" fmla="*/ 3908328 h 4914213"/>
              <a:gd name="connsiteX26" fmla="*/ 3705143 w 4821811"/>
              <a:gd name="connsiteY26" fmla="*/ 4851303 h 4914213"/>
              <a:gd name="connsiteX27" fmla="*/ 4191000 w 4821811"/>
              <a:gd name="connsiteY27" fmla="*/ 4914213 h 4914213"/>
              <a:gd name="connsiteX28" fmla="*/ 4802007 w 4821811"/>
              <a:gd name="connsiteY28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09613 w 4821811"/>
              <a:gd name="connsiteY14" fmla="*/ 1147076 h 4914213"/>
              <a:gd name="connsiteX15" fmla="*/ 461961 w 4821811"/>
              <a:gd name="connsiteY15" fmla="*/ 880374 h 4914213"/>
              <a:gd name="connsiteX16" fmla="*/ 857250 w 4821811"/>
              <a:gd name="connsiteY16" fmla="*/ 304113 h 4914213"/>
              <a:gd name="connsiteX17" fmla="*/ 552450 w 4821811"/>
              <a:gd name="connsiteY17" fmla="*/ 18363 h 4914213"/>
              <a:gd name="connsiteX18" fmla="*/ 0 w 4821811"/>
              <a:gd name="connsiteY18" fmla="*/ 37413 h 4914213"/>
              <a:gd name="connsiteX19" fmla="*/ 6154 w 4821811"/>
              <a:gd name="connsiteY19" fmla="*/ 1164441 h 4914213"/>
              <a:gd name="connsiteX20" fmla="*/ 499980 w 4821811"/>
              <a:gd name="connsiteY20" fmla="*/ 1412777 h 4914213"/>
              <a:gd name="connsiteX21" fmla="*/ 547688 w 4821811"/>
              <a:gd name="connsiteY21" fmla="*/ 2394850 h 4914213"/>
              <a:gd name="connsiteX22" fmla="*/ 1033463 w 4821811"/>
              <a:gd name="connsiteY22" fmla="*/ 2652026 h 4914213"/>
              <a:gd name="connsiteX23" fmla="*/ 1066718 w 4821811"/>
              <a:gd name="connsiteY23" fmla="*/ 3055840 h 4914213"/>
              <a:gd name="connsiteX24" fmla="*/ 1937665 w 4821811"/>
              <a:gd name="connsiteY24" fmla="*/ 3395009 h 4914213"/>
              <a:gd name="connsiteX25" fmla="*/ 1952543 w 4821811"/>
              <a:gd name="connsiteY25" fmla="*/ 3908328 h 4914213"/>
              <a:gd name="connsiteX26" fmla="*/ 3705143 w 4821811"/>
              <a:gd name="connsiteY26" fmla="*/ 4851303 h 4914213"/>
              <a:gd name="connsiteX27" fmla="*/ 4191000 w 4821811"/>
              <a:gd name="connsiteY27" fmla="*/ 4914213 h 4914213"/>
              <a:gd name="connsiteX28" fmla="*/ 4802007 w 4821811"/>
              <a:gd name="connsiteY28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09613 w 4821811"/>
              <a:gd name="connsiteY14" fmla="*/ 1147076 h 4914213"/>
              <a:gd name="connsiteX15" fmla="*/ 461961 w 4821811"/>
              <a:gd name="connsiteY15" fmla="*/ 880374 h 4914213"/>
              <a:gd name="connsiteX16" fmla="*/ 857250 w 4821811"/>
              <a:gd name="connsiteY16" fmla="*/ 304113 h 4914213"/>
              <a:gd name="connsiteX17" fmla="*/ 552450 w 4821811"/>
              <a:gd name="connsiteY17" fmla="*/ 18363 h 4914213"/>
              <a:gd name="connsiteX18" fmla="*/ 0 w 4821811"/>
              <a:gd name="connsiteY18" fmla="*/ 37413 h 4914213"/>
              <a:gd name="connsiteX19" fmla="*/ 6154 w 4821811"/>
              <a:gd name="connsiteY19" fmla="*/ 1164441 h 4914213"/>
              <a:gd name="connsiteX20" fmla="*/ 499980 w 4821811"/>
              <a:gd name="connsiteY20" fmla="*/ 1412777 h 4914213"/>
              <a:gd name="connsiteX21" fmla="*/ 547688 w 4821811"/>
              <a:gd name="connsiteY21" fmla="*/ 2394850 h 4914213"/>
              <a:gd name="connsiteX22" fmla="*/ 1033463 w 4821811"/>
              <a:gd name="connsiteY22" fmla="*/ 2652026 h 4914213"/>
              <a:gd name="connsiteX23" fmla="*/ 1066718 w 4821811"/>
              <a:gd name="connsiteY23" fmla="*/ 3055840 h 4914213"/>
              <a:gd name="connsiteX24" fmla="*/ 1937665 w 4821811"/>
              <a:gd name="connsiteY24" fmla="*/ 3395009 h 4914213"/>
              <a:gd name="connsiteX25" fmla="*/ 1952543 w 4821811"/>
              <a:gd name="connsiteY25" fmla="*/ 3908328 h 4914213"/>
              <a:gd name="connsiteX26" fmla="*/ 3705143 w 4821811"/>
              <a:gd name="connsiteY26" fmla="*/ 4851303 h 4914213"/>
              <a:gd name="connsiteX27" fmla="*/ 4191000 w 4821811"/>
              <a:gd name="connsiteY27" fmla="*/ 4914213 h 4914213"/>
              <a:gd name="connsiteX28" fmla="*/ 4802007 w 4821811"/>
              <a:gd name="connsiteY28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09613 w 4821811"/>
              <a:gd name="connsiteY14" fmla="*/ 1147076 h 4914213"/>
              <a:gd name="connsiteX15" fmla="*/ 461961 w 4821811"/>
              <a:gd name="connsiteY15" fmla="*/ 880374 h 4914213"/>
              <a:gd name="connsiteX16" fmla="*/ 857250 w 4821811"/>
              <a:gd name="connsiteY16" fmla="*/ 304113 h 4914213"/>
              <a:gd name="connsiteX17" fmla="*/ 552450 w 4821811"/>
              <a:gd name="connsiteY17" fmla="*/ 18363 h 4914213"/>
              <a:gd name="connsiteX18" fmla="*/ 0 w 4821811"/>
              <a:gd name="connsiteY18" fmla="*/ 37413 h 4914213"/>
              <a:gd name="connsiteX19" fmla="*/ 6154 w 4821811"/>
              <a:gd name="connsiteY19" fmla="*/ 1164441 h 4914213"/>
              <a:gd name="connsiteX20" fmla="*/ 499980 w 4821811"/>
              <a:gd name="connsiteY20" fmla="*/ 1412777 h 4914213"/>
              <a:gd name="connsiteX21" fmla="*/ 547688 w 4821811"/>
              <a:gd name="connsiteY21" fmla="*/ 2394850 h 4914213"/>
              <a:gd name="connsiteX22" fmla="*/ 1033463 w 4821811"/>
              <a:gd name="connsiteY22" fmla="*/ 2652026 h 4914213"/>
              <a:gd name="connsiteX23" fmla="*/ 1066718 w 4821811"/>
              <a:gd name="connsiteY23" fmla="*/ 3055840 h 4914213"/>
              <a:gd name="connsiteX24" fmla="*/ 1937665 w 4821811"/>
              <a:gd name="connsiteY24" fmla="*/ 3395009 h 4914213"/>
              <a:gd name="connsiteX25" fmla="*/ 1952543 w 4821811"/>
              <a:gd name="connsiteY25" fmla="*/ 3908328 h 4914213"/>
              <a:gd name="connsiteX26" fmla="*/ 3705143 w 4821811"/>
              <a:gd name="connsiteY26" fmla="*/ 4851303 h 4914213"/>
              <a:gd name="connsiteX27" fmla="*/ 4191000 w 4821811"/>
              <a:gd name="connsiteY27" fmla="*/ 4914213 h 4914213"/>
              <a:gd name="connsiteX28" fmla="*/ 4802007 w 4821811"/>
              <a:gd name="connsiteY28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09613 w 4821811"/>
              <a:gd name="connsiteY14" fmla="*/ 1147076 h 4914213"/>
              <a:gd name="connsiteX15" fmla="*/ 461961 w 4821811"/>
              <a:gd name="connsiteY15" fmla="*/ 880374 h 4914213"/>
              <a:gd name="connsiteX16" fmla="*/ 857250 w 4821811"/>
              <a:gd name="connsiteY16" fmla="*/ 304113 h 4914213"/>
              <a:gd name="connsiteX17" fmla="*/ 552450 w 4821811"/>
              <a:gd name="connsiteY17" fmla="*/ 18363 h 4914213"/>
              <a:gd name="connsiteX18" fmla="*/ 0 w 4821811"/>
              <a:gd name="connsiteY18" fmla="*/ 37413 h 4914213"/>
              <a:gd name="connsiteX19" fmla="*/ 6154 w 4821811"/>
              <a:gd name="connsiteY19" fmla="*/ 1164441 h 4914213"/>
              <a:gd name="connsiteX20" fmla="*/ 499980 w 4821811"/>
              <a:gd name="connsiteY20" fmla="*/ 1412777 h 4914213"/>
              <a:gd name="connsiteX21" fmla="*/ 547688 w 4821811"/>
              <a:gd name="connsiteY21" fmla="*/ 2394850 h 4914213"/>
              <a:gd name="connsiteX22" fmla="*/ 1033463 w 4821811"/>
              <a:gd name="connsiteY22" fmla="*/ 2652026 h 4914213"/>
              <a:gd name="connsiteX23" fmla="*/ 1066718 w 4821811"/>
              <a:gd name="connsiteY23" fmla="*/ 3055840 h 4914213"/>
              <a:gd name="connsiteX24" fmla="*/ 1937665 w 4821811"/>
              <a:gd name="connsiteY24" fmla="*/ 3395009 h 4914213"/>
              <a:gd name="connsiteX25" fmla="*/ 1952543 w 4821811"/>
              <a:gd name="connsiteY25" fmla="*/ 3908328 h 4914213"/>
              <a:gd name="connsiteX26" fmla="*/ 3705143 w 4821811"/>
              <a:gd name="connsiteY26" fmla="*/ 4851303 h 4914213"/>
              <a:gd name="connsiteX27" fmla="*/ 4191000 w 4821811"/>
              <a:gd name="connsiteY27" fmla="*/ 4914213 h 4914213"/>
              <a:gd name="connsiteX28" fmla="*/ 4802007 w 4821811"/>
              <a:gd name="connsiteY28" fmla="*/ 4427752 h 4914213"/>
              <a:gd name="connsiteX0" fmla="*/ 4802007 w 4821811"/>
              <a:gd name="connsiteY0" fmla="*/ 4427752 h 4914213"/>
              <a:gd name="connsiteX1" fmla="*/ 4795837 w 4821811"/>
              <a:gd name="connsiteY1" fmla="*/ 2837763 h 4914213"/>
              <a:gd name="connsiteX2" fmla="*/ 4594339 w 4821811"/>
              <a:gd name="connsiteY2" fmla="*/ 2576498 h 4914213"/>
              <a:gd name="connsiteX3" fmla="*/ 4206874 w 4821811"/>
              <a:gd name="connsiteY3" fmla="*/ 2485813 h 4914213"/>
              <a:gd name="connsiteX4" fmla="*/ 4305300 w 4821811"/>
              <a:gd name="connsiteY4" fmla="*/ 2647263 h 4914213"/>
              <a:gd name="connsiteX5" fmla="*/ 3857935 w 4821811"/>
              <a:gd name="connsiteY5" fmla="*/ 2868465 h 4914213"/>
              <a:gd name="connsiteX6" fmla="*/ 3824287 w 4821811"/>
              <a:gd name="connsiteY6" fmla="*/ 3737876 h 4914213"/>
              <a:gd name="connsiteX7" fmla="*/ 3282868 w 4821811"/>
              <a:gd name="connsiteY7" fmla="*/ 3716240 h 4914213"/>
              <a:gd name="connsiteX8" fmla="*/ 2327275 w 4821811"/>
              <a:gd name="connsiteY8" fmla="*/ 3075888 h 4914213"/>
              <a:gd name="connsiteX9" fmla="*/ 1993900 w 4821811"/>
              <a:gd name="connsiteY9" fmla="*/ 3139388 h 4914213"/>
              <a:gd name="connsiteX10" fmla="*/ 1292225 w 4821811"/>
              <a:gd name="connsiteY10" fmla="*/ 2904438 h 4914213"/>
              <a:gd name="connsiteX11" fmla="*/ 1338180 w 4821811"/>
              <a:gd name="connsiteY11" fmla="*/ 2598640 h 4914213"/>
              <a:gd name="connsiteX12" fmla="*/ 1558925 w 4821811"/>
              <a:gd name="connsiteY12" fmla="*/ 2412313 h 4914213"/>
              <a:gd name="connsiteX13" fmla="*/ 1638120 w 4821811"/>
              <a:gd name="connsiteY13" fmla="*/ 1170577 h 4914213"/>
              <a:gd name="connsiteX14" fmla="*/ 709613 w 4821811"/>
              <a:gd name="connsiteY14" fmla="*/ 1147076 h 4914213"/>
              <a:gd name="connsiteX15" fmla="*/ 461961 w 4821811"/>
              <a:gd name="connsiteY15" fmla="*/ 880374 h 4914213"/>
              <a:gd name="connsiteX16" fmla="*/ 501650 w 4821811"/>
              <a:gd name="connsiteY16" fmla="*/ 259663 h 4914213"/>
              <a:gd name="connsiteX17" fmla="*/ 552450 w 4821811"/>
              <a:gd name="connsiteY17" fmla="*/ 18363 h 4914213"/>
              <a:gd name="connsiteX18" fmla="*/ 0 w 4821811"/>
              <a:gd name="connsiteY18" fmla="*/ 37413 h 4914213"/>
              <a:gd name="connsiteX19" fmla="*/ 6154 w 4821811"/>
              <a:gd name="connsiteY19" fmla="*/ 1164441 h 4914213"/>
              <a:gd name="connsiteX20" fmla="*/ 499980 w 4821811"/>
              <a:gd name="connsiteY20" fmla="*/ 1412777 h 4914213"/>
              <a:gd name="connsiteX21" fmla="*/ 547688 w 4821811"/>
              <a:gd name="connsiteY21" fmla="*/ 2394850 h 4914213"/>
              <a:gd name="connsiteX22" fmla="*/ 1033463 w 4821811"/>
              <a:gd name="connsiteY22" fmla="*/ 2652026 h 4914213"/>
              <a:gd name="connsiteX23" fmla="*/ 1066718 w 4821811"/>
              <a:gd name="connsiteY23" fmla="*/ 3055840 h 4914213"/>
              <a:gd name="connsiteX24" fmla="*/ 1937665 w 4821811"/>
              <a:gd name="connsiteY24" fmla="*/ 3395009 h 4914213"/>
              <a:gd name="connsiteX25" fmla="*/ 1952543 w 4821811"/>
              <a:gd name="connsiteY25" fmla="*/ 3908328 h 4914213"/>
              <a:gd name="connsiteX26" fmla="*/ 3705143 w 4821811"/>
              <a:gd name="connsiteY26" fmla="*/ 4851303 h 4914213"/>
              <a:gd name="connsiteX27" fmla="*/ 4191000 w 4821811"/>
              <a:gd name="connsiteY27" fmla="*/ 4914213 h 4914213"/>
              <a:gd name="connsiteX28" fmla="*/ 4802007 w 4821811"/>
              <a:gd name="connsiteY28" fmla="*/ 4427752 h 4914213"/>
              <a:gd name="connsiteX0" fmla="*/ 4802007 w 4821811"/>
              <a:gd name="connsiteY0" fmla="*/ 4439335 h 4925796"/>
              <a:gd name="connsiteX1" fmla="*/ 4795837 w 4821811"/>
              <a:gd name="connsiteY1" fmla="*/ 2849346 h 4925796"/>
              <a:gd name="connsiteX2" fmla="*/ 4594339 w 4821811"/>
              <a:gd name="connsiteY2" fmla="*/ 2588081 h 4925796"/>
              <a:gd name="connsiteX3" fmla="*/ 4206874 w 4821811"/>
              <a:gd name="connsiteY3" fmla="*/ 2497396 h 4925796"/>
              <a:gd name="connsiteX4" fmla="*/ 4305300 w 4821811"/>
              <a:gd name="connsiteY4" fmla="*/ 2658846 h 4925796"/>
              <a:gd name="connsiteX5" fmla="*/ 3857935 w 4821811"/>
              <a:gd name="connsiteY5" fmla="*/ 2880048 h 4925796"/>
              <a:gd name="connsiteX6" fmla="*/ 3824287 w 4821811"/>
              <a:gd name="connsiteY6" fmla="*/ 3749459 h 4925796"/>
              <a:gd name="connsiteX7" fmla="*/ 3282868 w 4821811"/>
              <a:gd name="connsiteY7" fmla="*/ 3727823 h 4925796"/>
              <a:gd name="connsiteX8" fmla="*/ 2327275 w 4821811"/>
              <a:gd name="connsiteY8" fmla="*/ 3087471 h 4925796"/>
              <a:gd name="connsiteX9" fmla="*/ 1993900 w 4821811"/>
              <a:gd name="connsiteY9" fmla="*/ 3150971 h 4925796"/>
              <a:gd name="connsiteX10" fmla="*/ 1292225 w 4821811"/>
              <a:gd name="connsiteY10" fmla="*/ 2916021 h 4925796"/>
              <a:gd name="connsiteX11" fmla="*/ 1338180 w 4821811"/>
              <a:gd name="connsiteY11" fmla="*/ 2610223 h 4925796"/>
              <a:gd name="connsiteX12" fmla="*/ 1558925 w 4821811"/>
              <a:gd name="connsiteY12" fmla="*/ 2423896 h 4925796"/>
              <a:gd name="connsiteX13" fmla="*/ 1638120 w 4821811"/>
              <a:gd name="connsiteY13" fmla="*/ 1182160 h 4925796"/>
              <a:gd name="connsiteX14" fmla="*/ 709613 w 4821811"/>
              <a:gd name="connsiteY14" fmla="*/ 1158659 h 4925796"/>
              <a:gd name="connsiteX15" fmla="*/ 461961 w 4821811"/>
              <a:gd name="connsiteY15" fmla="*/ 891957 h 4925796"/>
              <a:gd name="connsiteX16" fmla="*/ 501650 w 4821811"/>
              <a:gd name="connsiteY16" fmla="*/ 271246 h 4925796"/>
              <a:gd name="connsiteX17" fmla="*/ 0 w 4821811"/>
              <a:gd name="connsiteY17" fmla="*/ 48996 h 4925796"/>
              <a:gd name="connsiteX18" fmla="*/ 6154 w 4821811"/>
              <a:gd name="connsiteY18" fmla="*/ 1176024 h 4925796"/>
              <a:gd name="connsiteX19" fmla="*/ 499980 w 4821811"/>
              <a:gd name="connsiteY19" fmla="*/ 1424360 h 4925796"/>
              <a:gd name="connsiteX20" fmla="*/ 547688 w 4821811"/>
              <a:gd name="connsiteY20" fmla="*/ 2406433 h 4925796"/>
              <a:gd name="connsiteX21" fmla="*/ 1033463 w 4821811"/>
              <a:gd name="connsiteY21" fmla="*/ 2663609 h 4925796"/>
              <a:gd name="connsiteX22" fmla="*/ 1066718 w 4821811"/>
              <a:gd name="connsiteY22" fmla="*/ 3067423 h 4925796"/>
              <a:gd name="connsiteX23" fmla="*/ 1937665 w 4821811"/>
              <a:gd name="connsiteY23" fmla="*/ 3406592 h 4925796"/>
              <a:gd name="connsiteX24" fmla="*/ 1952543 w 4821811"/>
              <a:gd name="connsiteY24" fmla="*/ 3919911 h 4925796"/>
              <a:gd name="connsiteX25" fmla="*/ 3705143 w 4821811"/>
              <a:gd name="connsiteY25" fmla="*/ 4862886 h 4925796"/>
              <a:gd name="connsiteX26" fmla="*/ 4191000 w 4821811"/>
              <a:gd name="connsiteY26" fmla="*/ 4925796 h 4925796"/>
              <a:gd name="connsiteX27" fmla="*/ 4802007 w 4821811"/>
              <a:gd name="connsiteY27" fmla="*/ 4439335 h 4925796"/>
              <a:gd name="connsiteX0" fmla="*/ 4802007 w 4821811"/>
              <a:gd name="connsiteY0" fmla="*/ 4439335 h 4925796"/>
              <a:gd name="connsiteX1" fmla="*/ 4795837 w 4821811"/>
              <a:gd name="connsiteY1" fmla="*/ 2849346 h 4925796"/>
              <a:gd name="connsiteX2" fmla="*/ 4594339 w 4821811"/>
              <a:gd name="connsiteY2" fmla="*/ 2588081 h 4925796"/>
              <a:gd name="connsiteX3" fmla="*/ 4206874 w 4821811"/>
              <a:gd name="connsiteY3" fmla="*/ 2497396 h 4925796"/>
              <a:gd name="connsiteX4" fmla="*/ 4305300 w 4821811"/>
              <a:gd name="connsiteY4" fmla="*/ 2658846 h 4925796"/>
              <a:gd name="connsiteX5" fmla="*/ 3857935 w 4821811"/>
              <a:gd name="connsiteY5" fmla="*/ 2880048 h 4925796"/>
              <a:gd name="connsiteX6" fmla="*/ 3824287 w 4821811"/>
              <a:gd name="connsiteY6" fmla="*/ 3749459 h 4925796"/>
              <a:gd name="connsiteX7" fmla="*/ 3282868 w 4821811"/>
              <a:gd name="connsiteY7" fmla="*/ 3727823 h 4925796"/>
              <a:gd name="connsiteX8" fmla="*/ 2327275 w 4821811"/>
              <a:gd name="connsiteY8" fmla="*/ 3087471 h 4925796"/>
              <a:gd name="connsiteX9" fmla="*/ 1993900 w 4821811"/>
              <a:gd name="connsiteY9" fmla="*/ 3150971 h 4925796"/>
              <a:gd name="connsiteX10" fmla="*/ 1292225 w 4821811"/>
              <a:gd name="connsiteY10" fmla="*/ 2916021 h 4925796"/>
              <a:gd name="connsiteX11" fmla="*/ 1338180 w 4821811"/>
              <a:gd name="connsiteY11" fmla="*/ 2610223 h 4925796"/>
              <a:gd name="connsiteX12" fmla="*/ 1558925 w 4821811"/>
              <a:gd name="connsiteY12" fmla="*/ 2423896 h 4925796"/>
              <a:gd name="connsiteX13" fmla="*/ 1638120 w 4821811"/>
              <a:gd name="connsiteY13" fmla="*/ 1182160 h 4925796"/>
              <a:gd name="connsiteX14" fmla="*/ 709613 w 4821811"/>
              <a:gd name="connsiteY14" fmla="*/ 1158659 h 4925796"/>
              <a:gd name="connsiteX15" fmla="*/ 461961 w 4821811"/>
              <a:gd name="connsiteY15" fmla="*/ 891957 h 4925796"/>
              <a:gd name="connsiteX16" fmla="*/ 501650 w 4821811"/>
              <a:gd name="connsiteY16" fmla="*/ 271246 h 4925796"/>
              <a:gd name="connsiteX17" fmla="*/ 0 w 4821811"/>
              <a:gd name="connsiteY17" fmla="*/ 48996 h 4925796"/>
              <a:gd name="connsiteX18" fmla="*/ 6154 w 4821811"/>
              <a:gd name="connsiteY18" fmla="*/ 1176024 h 4925796"/>
              <a:gd name="connsiteX19" fmla="*/ 499980 w 4821811"/>
              <a:gd name="connsiteY19" fmla="*/ 1424360 h 4925796"/>
              <a:gd name="connsiteX20" fmla="*/ 547688 w 4821811"/>
              <a:gd name="connsiteY20" fmla="*/ 2406433 h 4925796"/>
              <a:gd name="connsiteX21" fmla="*/ 1033463 w 4821811"/>
              <a:gd name="connsiteY21" fmla="*/ 2663609 h 4925796"/>
              <a:gd name="connsiteX22" fmla="*/ 1066718 w 4821811"/>
              <a:gd name="connsiteY22" fmla="*/ 3067423 h 4925796"/>
              <a:gd name="connsiteX23" fmla="*/ 1937665 w 4821811"/>
              <a:gd name="connsiteY23" fmla="*/ 3406592 h 4925796"/>
              <a:gd name="connsiteX24" fmla="*/ 1952543 w 4821811"/>
              <a:gd name="connsiteY24" fmla="*/ 3919911 h 4925796"/>
              <a:gd name="connsiteX25" fmla="*/ 3705143 w 4821811"/>
              <a:gd name="connsiteY25" fmla="*/ 4862886 h 4925796"/>
              <a:gd name="connsiteX26" fmla="*/ 4191000 w 4821811"/>
              <a:gd name="connsiteY26" fmla="*/ 4925796 h 4925796"/>
              <a:gd name="connsiteX27" fmla="*/ 4802007 w 4821811"/>
              <a:gd name="connsiteY27" fmla="*/ 4439335 h 4925796"/>
              <a:gd name="connsiteX0" fmla="*/ 4802007 w 4821811"/>
              <a:gd name="connsiteY0" fmla="*/ 4426295 h 4912756"/>
              <a:gd name="connsiteX1" fmla="*/ 4795837 w 4821811"/>
              <a:gd name="connsiteY1" fmla="*/ 2836306 h 4912756"/>
              <a:gd name="connsiteX2" fmla="*/ 4594339 w 4821811"/>
              <a:gd name="connsiteY2" fmla="*/ 2575041 h 4912756"/>
              <a:gd name="connsiteX3" fmla="*/ 4206874 w 4821811"/>
              <a:gd name="connsiteY3" fmla="*/ 2484356 h 4912756"/>
              <a:gd name="connsiteX4" fmla="*/ 4305300 w 4821811"/>
              <a:gd name="connsiteY4" fmla="*/ 2645806 h 4912756"/>
              <a:gd name="connsiteX5" fmla="*/ 3857935 w 4821811"/>
              <a:gd name="connsiteY5" fmla="*/ 2867008 h 4912756"/>
              <a:gd name="connsiteX6" fmla="*/ 3824287 w 4821811"/>
              <a:gd name="connsiteY6" fmla="*/ 3736419 h 4912756"/>
              <a:gd name="connsiteX7" fmla="*/ 3282868 w 4821811"/>
              <a:gd name="connsiteY7" fmla="*/ 3714783 h 4912756"/>
              <a:gd name="connsiteX8" fmla="*/ 2327275 w 4821811"/>
              <a:gd name="connsiteY8" fmla="*/ 3074431 h 4912756"/>
              <a:gd name="connsiteX9" fmla="*/ 1993900 w 4821811"/>
              <a:gd name="connsiteY9" fmla="*/ 3137931 h 4912756"/>
              <a:gd name="connsiteX10" fmla="*/ 1292225 w 4821811"/>
              <a:gd name="connsiteY10" fmla="*/ 2902981 h 4912756"/>
              <a:gd name="connsiteX11" fmla="*/ 1338180 w 4821811"/>
              <a:gd name="connsiteY11" fmla="*/ 2597183 h 4912756"/>
              <a:gd name="connsiteX12" fmla="*/ 1558925 w 4821811"/>
              <a:gd name="connsiteY12" fmla="*/ 2410856 h 4912756"/>
              <a:gd name="connsiteX13" fmla="*/ 1638120 w 4821811"/>
              <a:gd name="connsiteY13" fmla="*/ 1169120 h 4912756"/>
              <a:gd name="connsiteX14" fmla="*/ 709613 w 4821811"/>
              <a:gd name="connsiteY14" fmla="*/ 1145619 h 4912756"/>
              <a:gd name="connsiteX15" fmla="*/ 461961 w 4821811"/>
              <a:gd name="connsiteY15" fmla="*/ 878917 h 4912756"/>
              <a:gd name="connsiteX16" fmla="*/ 501650 w 4821811"/>
              <a:gd name="connsiteY16" fmla="*/ 258206 h 4912756"/>
              <a:gd name="connsiteX17" fmla="*/ 0 w 4821811"/>
              <a:gd name="connsiteY17" fmla="*/ 35956 h 4912756"/>
              <a:gd name="connsiteX18" fmla="*/ 6154 w 4821811"/>
              <a:gd name="connsiteY18" fmla="*/ 1162984 h 4912756"/>
              <a:gd name="connsiteX19" fmla="*/ 499980 w 4821811"/>
              <a:gd name="connsiteY19" fmla="*/ 1411320 h 4912756"/>
              <a:gd name="connsiteX20" fmla="*/ 547688 w 4821811"/>
              <a:gd name="connsiteY20" fmla="*/ 2393393 h 4912756"/>
              <a:gd name="connsiteX21" fmla="*/ 1033463 w 4821811"/>
              <a:gd name="connsiteY21" fmla="*/ 2650569 h 4912756"/>
              <a:gd name="connsiteX22" fmla="*/ 1066718 w 4821811"/>
              <a:gd name="connsiteY22" fmla="*/ 3054383 h 4912756"/>
              <a:gd name="connsiteX23" fmla="*/ 1937665 w 4821811"/>
              <a:gd name="connsiteY23" fmla="*/ 3393552 h 4912756"/>
              <a:gd name="connsiteX24" fmla="*/ 1952543 w 4821811"/>
              <a:gd name="connsiteY24" fmla="*/ 3906871 h 4912756"/>
              <a:gd name="connsiteX25" fmla="*/ 3705143 w 4821811"/>
              <a:gd name="connsiteY25" fmla="*/ 4849846 h 4912756"/>
              <a:gd name="connsiteX26" fmla="*/ 4191000 w 4821811"/>
              <a:gd name="connsiteY26" fmla="*/ 4912756 h 4912756"/>
              <a:gd name="connsiteX27" fmla="*/ 4802007 w 4821811"/>
              <a:gd name="connsiteY27" fmla="*/ 4426295 h 4912756"/>
              <a:gd name="connsiteX0" fmla="*/ 4802007 w 4821811"/>
              <a:gd name="connsiteY0" fmla="*/ 4244831 h 4731292"/>
              <a:gd name="connsiteX1" fmla="*/ 4795837 w 4821811"/>
              <a:gd name="connsiteY1" fmla="*/ 2654842 h 4731292"/>
              <a:gd name="connsiteX2" fmla="*/ 4594339 w 4821811"/>
              <a:gd name="connsiteY2" fmla="*/ 2393577 h 4731292"/>
              <a:gd name="connsiteX3" fmla="*/ 4206874 w 4821811"/>
              <a:gd name="connsiteY3" fmla="*/ 2302892 h 4731292"/>
              <a:gd name="connsiteX4" fmla="*/ 4305300 w 4821811"/>
              <a:gd name="connsiteY4" fmla="*/ 2464342 h 4731292"/>
              <a:gd name="connsiteX5" fmla="*/ 3857935 w 4821811"/>
              <a:gd name="connsiteY5" fmla="*/ 2685544 h 4731292"/>
              <a:gd name="connsiteX6" fmla="*/ 3824287 w 4821811"/>
              <a:gd name="connsiteY6" fmla="*/ 3554955 h 4731292"/>
              <a:gd name="connsiteX7" fmla="*/ 3282868 w 4821811"/>
              <a:gd name="connsiteY7" fmla="*/ 3533319 h 4731292"/>
              <a:gd name="connsiteX8" fmla="*/ 2327275 w 4821811"/>
              <a:gd name="connsiteY8" fmla="*/ 2892967 h 4731292"/>
              <a:gd name="connsiteX9" fmla="*/ 1993900 w 4821811"/>
              <a:gd name="connsiteY9" fmla="*/ 2956467 h 4731292"/>
              <a:gd name="connsiteX10" fmla="*/ 1292225 w 4821811"/>
              <a:gd name="connsiteY10" fmla="*/ 2721517 h 4731292"/>
              <a:gd name="connsiteX11" fmla="*/ 1338180 w 4821811"/>
              <a:gd name="connsiteY11" fmla="*/ 2415719 h 4731292"/>
              <a:gd name="connsiteX12" fmla="*/ 1558925 w 4821811"/>
              <a:gd name="connsiteY12" fmla="*/ 2229392 h 4731292"/>
              <a:gd name="connsiteX13" fmla="*/ 1638120 w 4821811"/>
              <a:gd name="connsiteY13" fmla="*/ 987656 h 4731292"/>
              <a:gd name="connsiteX14" fmla="*/ 709613 w 4821811"/>
              <a:gd name="connsiteY14" fmla="*/ 964155 h 4731292"/>
              <a:gd name="connsiteX15" fmla="*/ 461961 w 4821811"/>
              <a:gd name="connsiteY15" fmla="*/ 697453 h 4731292"/>
              <a:gd name="connsiteX16" fmla="*/ 501650 w 4821811"/>
              <a:gd name="connsiteY16" fmla="*/ 76742 h 4731292"/>
              <a:gd name="connsiteX17" fmla="*/ 0 w 4821811"/>
              <a:gd name="connsiteY17" fmla="*/ 64042 h 4731292"/>
              <a:gd name="connsiteX18" fmla="*/ 6154 w 4821811"/>
              <a:gd name="connsiteY18" fmla="*/ 981520 h 4731292"/>
              <a:gd name="connsiteX19" fmla="*/ 499980 w 4821811"/>
              <a:gd name="connsiteY19" fmla="*/ 1229856 h 4731292"/>
              <a:gd name="connsiteX20" fmla="*/ 547688 w 4821811"/>
              <a:gd name="connsiteY20" fmla="*/ 2211929 h 4731292"/>
              <a:gd name="connsiteX21" fmla="*/ 1033463 w 4821811"/>
              <a:gd name="connsiteY21" fmla="*/ 2469105 h 4731292"/>
              <a:gd name="connsiteX22" fmla="*/ 1066718 w 4821811"/>
              <a:gd name="connsiteY22" fmla="*/ 2872919 h 4731292"/>
              <a:gd name="connsiteX23" fmla="*/ 1937665 w 4821811"/>
              <a:gd name="connsiteY23" fmla="*/ 3212088 h 4731292"/>
              <a:gd name="connsiteX24" fmla="*/ 1952543 w 4821811"/>
              <a:gd name="connsiteY24" fmla="*/ 3725407 h 4731292"/>
              <a:gd name="connsiteX25" fmla="*/ 3705143 w 4821811"/>
              <a:gd name="connsiteY25" fmla="*/ 4668382 h 4731292"/>
              <a:gd name="connsiteX26" fmla="*/ 4191000 w 4821811"/>
              <a:gd name="connsiteY26" fmla="*/ 4731292 h 4731292"/>
              <a:gd name="connsiteX27" fmla="*/ 4802007 w 4821811"/>
              <a:gd name="connsiteY27" fmla="*/ 4244831 h 4731292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06874 w 4821811"/>
              <a:gd name="connsiteY3" fmla="*/ 22388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490913 h 4667250"/>
              <a:gd name="connsiteX7" fmla="*/ 3282868 w 4821811"/>
              <a:gd name="connsiteY7" fmla="*/ 34692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06874 w 4821811"/>
              <a:gd name="connsiteY3" fmla="*/ 22388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490913 h 4667250"/>
              <a:gd name="connsiteX7" fmla="*/ 3282868 w 4821811"/>
              <a:gd name="connsiteY7" fmla="*/ 34692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06874 w 4821811"/>
              <a:gd name="connsiteY3" fmla="*/ 22388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490913 h 4667250"/>
              <a:gd name="connsiteX7" fmla="*/ 3282868 w 4821811"/>
              <a:gd name="connsiteY7" fmla="*/ 34692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06874 w 4821811"/>
              <a:gd name="connsiteY3" fmla="*/ 22388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490913 h 4667250"/>
              <a:gd name="connsiteX7" fmla="*/ 3282868 w 4821811"/>
              <a:gd name="connsiteY7" fmla="*/ 34692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06874 w 4821811"/>
              <a:gd name="connsiteY3" fmla="*/ 22388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490913 h 4667250"/>
              <a:gd name="connsiteX7" fmla="*/ 3282868 w 4821811"/>
              <a:gd name="connsiteY7" fmla="*/ 348832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06874 w 4821811"/>
              <a:gd name="connsiteY3" fmla="*/ 22388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519488 h 4667250"/>
              <a:gd name="connsiteX7" fmla="*/ 3282868 w 4821811"/>
              <a:gd name="connsiteY7" fmla="*/ 348832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06874 w 4821811"/>
              <a:gd name="connsiteY3" fmla="*/ 22388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519488 h 4667250"/>
              <a:gd name="connsiteX7" fmla="*/ 3282868 w 4821811"/>
              <a:gd name="connsiteY7" fmla="*/ 35073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492624 w 4821811"/>
              <a:gd name="connsiteY3" fmla="*/ 2534125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519488 h 4667250"/>
              <a:gd name="connsiteX7" fmla="*/ 3282868 w 4821811"/>
              <a:gd name="connsiteY7" fmla="*/ 35073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22749 w 4821811"/>
              <a:gd name="connsiteY3" fmla="*/ 22769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519488 h 4667250"/>
              <a:gd name="connsiteX7" fmla="*/ 3282868 w 4821811"/>
              <a:gd name="connsiteY7" fmla="*/ 35073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94339 w 4821811"/>
              <a:gd name="connsiteY2" fmla="*/ 2329535 h 4667250"/>
              <a:gd name="connsiteX3" fmla="*/ 4222749 w 4821811"/>
              <a:gd name="connsiteY3" fmla="*/ 22769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519488 h 4667250"/>
              <a:gd name="connsiteX7" fmla="*/ 3282868 w 4821811"/>
              <a:gd name="connsiteY7" fmla="*/ 35073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70527 w 4821811"/>
              <a:gd name="connsiteY2" fmla="*/ 2355728 h 4667250"/>
              <a:gd name="connsiteX3" fmla="*/ 4222749 w 4821811"/>
              <a:gd name="connsiteY3" fmla="*/ 22769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519488 h 4667250"/>
              <a:gd name="connsiteX7" fmla="*/ 3282868 w 4821811"/>
              <a:gd name="connsiteY7" fmla="*/ 35073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70527 w 4821811"/>
              <a:gd name="connsiteY2" fmla="*/ 2355728 h 4667250"/>
              <a:gd name="connsiteX3" fmla="*/ 4222749 w 4821811"/>
              <a:gd name="connsiteY3" fmla="*/ 2276950 h 4667250"/>
              <a:gd name="connsiteX4" fmla="*/ 4305300 w 4821811"/>
              <a:gd name="connsiteY4" fmla="*/ 2400300 h 4667250"/>
              <a:gd name="connsiteX5" fmla="*/ 3857935 w 4821811"/>
              <a:gd name="connsiteY5" fmla="*/ 2621502 h 4667250"/>
              <a:gd name="connsiteX6" fmla="*/ 3824287 w 4821811"/>
              <a:gd name="connsiteY6" fmla="*/ 3519488 h 4667250"/>
              <a:gd name="connsiteX7" fmla="*/ 3282868 w 4821811"/>
              <a:gd name="connsiteY7" fmla="*/ 3507377 h 4667250"/>
              <a:gd name="connsiteX8" fmla="*/ 2327275 w 4821811"/>
              <a:gd name="connsiteY8" fmla="*/ 2828925 h 4667250"/>
              <a:gd name="connsiteX9" fmla="*/ 1993900 w 4821811"/>
              <a:gd name="connsiteY9" fmla="*/ 2892425 h 4667250"/>
              <a:gd name="connsiteX10" fmla="*/ 1292225 w 4821811"/>
              <a:gd name="connsiteY10" fmla="*/ 2657475 h 4667250"/>
              <a:gd name="connsiteX11" fmla="*/ 1338180 w 4821811"/>
              <a:gd name="connsiteY11" fmla="*/ 2351677 h 4667250"/>
              <a:gd name="connsiteX12" fmla="*/ 1558925 w 4821811"/>
              <a:gd name="connsiteY12" fmla="*/ 2165350 h 4667250"/>
              <a:gd name="connsiteX13" fmla="*/ 1638120 w 4821811"/>
              <a:gd name="connsiteY13" fmla="*/ 923614 h 4667250"/>
              <a:gd name="connsiteX14" fmla="*/ 709613 w 4821811"/>
              <a:gd name="connsiteY14" fmla="*/ 900113 h 4667250"/>
              <a:gd name="connsiteX15" fmla="*/ 461961 w 4821811"/>
              <a:gd name="connsiteY15" fmla="*/ 633411 h 4667250"/>
              <a:gd name="connsiteX16" fmla="*/ 501650 w 4821811"/>
              <a:gd name="connsiteY16" fmla="*/ 12700 h 4667250"/>
              <a:gd name="connsiteX17" fmla="*/ 0 w 4821811"/>
              <a:gd name="connsiteY17" fmla="*/ 0 h 4667250"/>
              <a:gd name="connsiteX18" fmla="*/ 6154 w 4821811"/>
              <a:gd name="connsiteY18" fmla="*/ 917478 h 4667250"/>
              <a:gd name="connsiteX19" fmla="*/ 499980 w 4821811"/>
              <a:gd name="connsiteY19" fmla="*/ 1165814 h 4667250"/>
              <a:gd name="connsiteX20" fmla="*/ 547688 w 4821811"/>
              <a:gd name="connsiteY20" fmla="*/ 2147887 h 4667250"/>
              <a:gd name="connsiteX21" fmla="*/ 1033463 w 4821811"/>
              <a:gd name="connsiteY21" fmla="*/ 2405063 h 4667250"/>
              <a:gd name="connsiteX22" fmla="*/ 1066718 w 4821811"/>
              <a:gd name="connsiteY22" fmla="*/ 2808877 h 4667250"/>
              <a:gd name="connsiteX23" fmla="*/ 1937665 w 4821811"/>
              <a:gd name="connsiteY23" fmla="*/ 3148046 h 4667250"/>
              <a:gd name="connsiteX24" fmla="*/ 1952543 w 4821811"/>
              <a:gd name="connsiteY24" fmla="*/ 3661365 h 4667250"/>
              <a:gd name="connsiteX25" fmla="*/ 3705143 w 4821811"/>
              <a:gd name="connsiteY25" fmla="*/ 4604340 h 4667250"/>
              <a:gd name="connsiteX26" fmla="*/ 4191000 w 4821811"/>
              <a:gd name="connsiteY26" fmla="*/ 4667250 h 4667250"/>
              <a:gd name="connsiteX27" fmla="*/ 4802007 w 4821811"/>
              <a:gd name="connsiteY27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70527 w 4821811"/>
              <a:gd name="connsiteY2" fmla="*/ 2355728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70527 w 4821811"/>
              <a:gd name="connsiteY2" fmla="*/ 2355728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70527 w 4821811"/>
              <a:gd name="connsiteY2" fmla="*/ 2355728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84815 w 4821811"/>
              <a:gd name="connsiteY2" fmla="*/ 2370016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84815 w 4821811"/>
              <a:gd name="connsiteY2" fmla="*/ 2370016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84815 w 4821811"/>
              <a:gd name="connsiteY2" fmla="*/ 2370016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84815 w 4821811"/>
              <a:gd name="connsiteY2" fmla="*/ 2370016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84815 w 4821811"/>
              <a:gd name="connsiteY2" fmla="*/ 2370016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  <a:gd name="connsiteX0" fmla="*/ 4802007 w 4821811"/>
              <a:gd name="connsiteY0" fmla="*/ 4180789 h 4667250"/>
              <a:gd name="connsiteX1" fmla="*/ 4795837 w 4821811"/>
              <a:gd name="connsiteY1" fmla="*/ 2590800 h 4667250"/>
              <a:gd name="connsiteX2" fmla="*/ 4584815 w 4821811"/>
              <a:gd name="connsiteY2" fmla="*/ 2370016 h 4667250"/>
              <a:gd name="connsiteX3" fmla="*/ 4305300 w 4821811"/>
              <a:gd name="connsiteY3" fmla="*/ 2400300 h 4667250"/>
              <a:gd name="connsiteX4" fmla="*/ 3857935 w 4821811"/>
              <a:gd name="connsiteY4" fmla="*/ 2621502 h 4667250"/>
              <a:gd name="connsiteX5" fmla="*/ 3824287 w 4821811"/>
              <a:gd name="connsiteY5" fmla="*/ 3519488 h 4667250"/>
              <a:gd name="connsiteX6" fmla="*/ 3282868 w 4821811"/>
              <a:gd name="connsiteY6" fmla="*/ 3507377 h 4667250"/>
              <a:gd name="connsiteX7" fmla="*/ 2327275 w 4821811"/>
              <a:gd name="connsiteY7" fmla="*/ 2828925 h 4667250"/>
              <a:gd name="connsiteX8" fmla="*/ 1993900 w 4821811"/>
              <a:gd name="connsiteY8" fmla="*/ 2892425 h 4667250"/>
              <a:gd name="connsiteX9" fmla="*/ 1292225 w 4821811"/>
              <a:gd name="connsiteY9" fmla="*/ 2657475 h 4667250"/>
              <a:gd name="connsiteX10" fmla="*/ 1338180 w 4821811"/>
              <a:gd name="connsiteY10" fmla="*/ 2351677 h 4667250"/>
              <a:gd name="connsiteX11" fmla="*/ 1558925 w 4821811"/>
              <a:gd name="connsiteY11" fmla="*/ 2165350 h 4667250"/>
              <a:gd name="connsiteX12" fmla="*/ 1638120 w 4821811"/>
              <a:gd name="connsiteY12" fmla="*/ 923614 h 4667250"/>
              <a:gd name="connsiteX13" fmla="*/ 709613 w 4821811"/>
              <a:gd name="connsiteY13" fmla="*/ 900113 h 4667250"/>
              <a:gd name="connsiteX14" fmla="*/ 461961 w 4821811"/>
              <a:gd name="connsiteY14" fmla="*/ 633411 h 4667250"/>
              <a:gd name="connsiteX15" fmla="*/ 501650 w 4821811"/>
              <a:gd name="connsiteY15" fmla="*/ 12700 h 4667250"/>
              <a:gd name="connsiteX16" fmla="*/ 0 w 4821811"/>
              <a:gd name="connsiteY16" fmla="*/ 0 h 4667250"/>
              <a:gd name="connsiteX17" fmla="*/ 6154 w 4821811"/>
              <a:gd name="connsiteY17" fmla="*/ 917478 h 4667250"/>
              <a:gd name="connsiteX18" fmla="*/ 499980 w 4821811"/>
              <a:gd name="connsiteY18" fmla="*/ 1165814 h 4667250"/>
              <a:gd name="connsiteX19" fmla="*/ 547688 w 4821811"/>
              <a:gd name="connsiteY19" fmla="*/ 2147887 h 4667250"/>
              <a:gd name="connsiteX20" fmla="*/ 1033463 w 4821811"/>
              <a:gd name="connsiteY20" fmla="*/ 2405063 h 4667250"/>
              <a:gd name="connsiteX21" fmla="*/ 1066718 w 4821811"/>
              <a:gd name="connsiteY21" fmla="*/ 2808877 h 4667250"/>
              <a:gd name="connsiteX22" fmla="*/ 1937665 w 4821811"/>
              <a:gd name="connsiteY22" fmla="*/ 3148046 h 4667250"/>
              <a:gd name="connsiteX23" fmla="*/ 1952543 w 4821811"/>
              <a:gd name="connsiteY23" fmla="*/ 3661365 h 4667250"/>
              <a:gd name="connsiteX24" fmla="*/ 3705143 w 4821811"/>
              <a:gd name="connsiteY24" fmla="*/ 4604340 h 4667250"/>
              <a:gd name="connsiteX25" fmla="*/ 4191000 w 4821811"/>
              <a:gd name="connsiteY25" fmla="*/ 4667250 h 4667250"/>
              <a:gd name="connsiteX26" fmla="*/ 4802007 w 4821811"/>
              <a:gd name="connsiteY26" fmla="*/ 4180789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21811" h="4667250">
                <a:moveTo>
                  <a:pt x="4802007" y="4180789"/>
                </a:moveTo>
                <a:cubicBezTo>
                  <a:pt x="4833757" y="3864877"/>
                  <a:pt x="4824098" y="2881086"/>
                  <a:pt x="4795837" y="2590800"/>
                </a:cubicBezTo>
                <a:cubicBezTo>
                  <a:pt x="4669945" y="2445770"/>
                  <a:pt x="4710757" y="2492174"/>
                  <a:pt x="4584815" y="2370016"/>
                </a:cubicBezTo>
                <a:cubicBezTo>
                  <a:pt x="4412571" y="2381129"/>
                  <a:pt x="4445497" y="2379817"/>
                  <a:pt x="4305300" y="2400300"/>
                </a:cubicBezTo>
                <a:lnTo>
                  <a:pt x="3857935" y="2621502"/>
                </a:lnTo>
                <a:lnTo>
                  <a:pt x="3824287" y="3519488"/>
                </a:lnTo>
                <a:lnTo>
                  <a:pt x="3282868" y="3507377"/>
                </a:lnTo>
                <a:lnTo>
                  <a:pt x="2327275" y="2828925"/>
                </a:lnTo>
                <a:cubicBezTo>
                  <a:pt x="1985447" y="2904233"/>
                  <a:pt x="1988079" y="2891367"/>
                  <a:pt x="1993900" y="2892425"/>
                </a:cubicBezTo>
                <a:cubicBezTo>
                  <a:pt x="1999721" y="2893483"/>
                  <a:pt x="1380874" y="2752362"/>
                  <a:pt x="1292225" y="2657475"/>
                </a:cubicBezTo>
                <a:lnTo>
                  <a:pt x="1338180" y="2351677"/>
                </a:lnTo>
                <a:lnTo>
                  <a:pt x="1558925" y="2165350"/>
                </a:lnTo>
                <a:lnTo>
                  <a:pt x="1638120" y="923614"/>
                </a:lnTo>
                <a:cubicBezTo>
                  <a:pt x="1328618" y="915780"/>
                  <a:pt x="1628715" y="922235"/>
                  <a:pt x="709613" y="900113"/>
                </a:cubicBezTo>
                <a:cubicBezTo>
                  <a:pt x="454025" y="636587"/>
                  <a:pt x="585787" y="766762"/>
                  <a:pt x="461961" y="633411"/>
                </a:cubicBezTo>
                <a:cubicBezTo>
                  <a:pt x="465137" y="398461"/>
                  <a:pt x="465137" y="668337"/>
                  <a:pt x="501650" y="12700"/>
                </a:cubicBezTo>
                <a:cubicBezTo>
                  <a:pt x="18257" y="11907"/>
                  <a:pt x="495333" y="7954"/>
                  <a:pt x="0" y="0"/>
                </a:cubicBezTo>
                <a:cubicBezTo>
                  <a:pt x="2051" y="934476"/>
                  <a:pt x="4103" y="541802"/>
                  <a:pt x="6154" y="917478"/>
                </a:cubicBezTo>
                <a:lnTo>
                  <a:pt x="499980" y="1165814"/>
                </a:lnTo>
                <a:cubicBezTo>
                  <a:pt x="507685" y="1289126"/>
                  <a:pt x="545265" y="2145007"/>
                  <a:pt x="547688" y="2147887"/>
                </a:cubicBezTo>
                <a:cubicBezTo>
                  <a:pt x="554052" y="2139322"/>
                  <a:pt x="960833" y="2387849"/>
                  <a:pt x="1033463" y="2405063"/>
                </a:cubicBezTo>
                <a:lnTo>
                  <a:pt x="1066718" y="2808877"/>
                </a:lnTo>
                <a:lnTo>
                  <a:pt x="1937665" y="3148046"/>
                </a:lnTo>
                <a:cubicBezTo>
                  <a:pt x="1936274" y="3338202"/>
                  <a:pt x="1953934" y="3471209"/>
                  <a:pt x="1952543" y="3661365"/>
                </a:cubicBezTo>
                <a:lnTo>
                  <a:pt x="3705143" y="4604340"/>
                </a:lnTo>
                <a:lnTo>
                  <a:pt x="4191000" y="4667250"/>
                </a:lnTo>
                <a:lnTo>
                  <a:pt x="4802007" y="4180789"/>
                </a:lnTo>
                <a:close/>
              </a:path>
            </a:pathLst>
          </a:custGeom>
          <a:noFill/>
          <a:ln w="50800">
            <a:solidFill>
              <a:srgbClr val="CF55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588406" y="3988802"/>
            <a:ext cx="2117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Action Bubble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8406" y="4166619"/>
            <a:ext cx="2117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>
                <a:solidFill>
                  <a:schemeClr val="bg2">
                    <a:lumMod val="50000"/>
                  </a:schemeClr>
                </a:solidFill>
              </a:rPr>
              <a:t>By </a:t>
            </a:r>
            <a:r>
              <a:rPr lang="en-GB" sz="1100" b="1" u="sng" dirty="0" smtClean="0">
                <a:solidFill>
                  <a:schemeClr val="bg2">
                    <a:lumMod val="50000"/>
                  </a:schemeClr>
                </a:solidFill>
              </a:rPr>
              <a:t>Eddy Heinig</a:t>
            </a:r>
          </a:p>
        </p:txBody>
      </p:sp>
      <p:cxnSp>
        <p:nvCxnSpPr>
          <p:cNvPr id="19" name="Straight Connector 18"/>
          <p:cNvCxnSpPr>
            <a:stCxn id="10" idx="22"/>
            <a:endCxn id="10" idx="8"/>
          </p:cNvCxnSpPr>
          <p:nvPr/>
        </p:nvCxnSpPr>
        <p:spPr>
          <a:xfrm flipH="1">
            <a:off x="7731124" y="2395504"/>
            <a:ext cx="56235" cy="255621"/>
          </a:xfrm>
          <a:prstGeom prst="line">
            <a:avLst/>
          </a:prstGeom>
          <a:ln w="50800">
            <a:solidFill>
              <a:srgbClr val="C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27031" y="860425"/>
            <a:ext cx="211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Action Bubble </a:t>
            </a:r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8343" y="1044377"/>
            <a:ext cx="163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Driving </a:t>
            </a:r>
            <a:r>
              <a:rPr lang="en-GB" sz="1400" b="1" dirty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Section</a:t>
            </a:r>
          </a:p>
          <a:p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36656" y="4718050"/>
            <a:ext cx="211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Action Bubble </a:t>
            </a:r>
            <a:r>
              <a:rPr lang="en-GB" sz="1400" b="1" dirty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GB" sz="1400" b="1" dirty="0" smtClean="0">
              <a:solidFill>
                <a:srgbClr val="CF5555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7968" y="4902002"/>
            <a:ext cx="163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sz="1400" b="1" dirty="0" smtClean="0">
                <a:solidFill>
                  <a:srgbClr val="CF5555"/>
                </a:solidFill>
                <a:latin typeface="Lato" panose="020F0502020204030203" pitchFamily="34" charset="0"/>
                <a:cs typeface="Lato" panose="020F0502020204030203" pitchFamily="34" charset="0"/>
              </a:rPr>
              <a:t>Dropship Combat</a:t>
            </a:r>
            <a:endParaRPr lang="en-GB" sz="1400" b="1" dirty="0">
              <a:solidFill>
                <a:srgbClr val="CF5555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224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11</cp:revision>
  <dcterms:created xsi:type="dcterms:W3CDTF">2014-03-23T17:47:52Z</dcterms:created>
  <dcterms:modified xsi:type="dcterms:W3CDTF">2014-03-24T00:40:23Z</dcterms:modified>
</cp:coreProperties>
</file>