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3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758C2-3489-8688-5C2F-34D9A7582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E355EE-3DBF-2811-379B-63BBE17EB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658645-F22C-4401-4A4F-C4592D30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D230-BA51-4294-9C82-ADB7C89300CC}" type="datetimeFigureOut">
              <a:rPr lang="zh-TW" altLang="en-US" smtClean="0"/>
              <a:t>2024/8/30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99E98E-6F07-B5A1-5899-6763375B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BACE96-4A43-62BA-1C30-A79A0E15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372A-5017-4329-9896-1CF891A42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6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4AACA-9FD7-F202-2F05-C2B95B26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4DE10D-0302-D5A5-3E0F-04B1D8492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931D37-D30A-B45A-BD80-A640E731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D230-BA51-4294-9C82-ADB7C89300CC}" type="datetimeFigureOut">
              <a:rPr lang="zh-TW" altLang="en-US" smtClean="0"/>
              <a:t>2024/8/30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6465CB-E50C-A775-ED38-33723A98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02D887-0D41-244A-7FF8-9A658692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372A-5017-4329-9896-1CF891A42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99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F258340-3D64-10BD-AB3D-BB732130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E42F99-015E-3FAD-4378-7053875A1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691D1F-DF32-29B1-4CA7-C27999EF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D230-BA51-4294-9C82-ADB7C89300CC}" type="datetimeFigureOut">
              <a:rPr lang="zh-TW" altLang="en-US" smtClean="0"/>
              <a:t>2024/8/30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82BCC0-209F-4BF4-6370-51B19DFF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840BA3-08C3-61E1-CEA3-E5EC2292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372A-5017-4329-9896-1CF891A42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50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D4428-11CF-AECA-4384-FCFE51AC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B5B1A3-B85D-C04F-F7CF-C7F9A4424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A1D68B-0065-EA98-2219-1C6C2432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D230-BA51-4294-9C82-ADB7C89300CC}" type="datetimeFigureOut">
              <a:rPr lang="zh-TW" altLang="en-US" smtClean="0"/>
              <a:t>2024/8/30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E88432-B826-C83E-9311-9E013B8D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3560BC-FAED-1B9F-2578-5354BCA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372A-5017-4329-9896-1CF891A42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69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B67DE-7D5F-68DF-BFA0-74FC1646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F9EAA3-E8A1-057D-AB13-4F031568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BCA433-EC8A-58FF-7DCA-DE1A5FD8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D230-BA51-4294-9C82-ADB7C89300CC}" type="datetimeFigureOut">
              <a:rPr lang="zh-TW" altLang="en-US" smtClean="0"/>
              <a:t>2024/8/30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FDB24A-B8D4-9BCB-794C-B021948A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BF6548-77AC-7C09-45F6-B4AD1C73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372A-5017-4329-9896-1CF891A42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79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674C7F-38A4-A5B7-86FE-66CFDC92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3F40A9-BB4F-7E21-CC2C-F9D499EC5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C71B43-F337-3A09-54D2-70EBC6DD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063860-7233-D535-7D4C-B5E5CF16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D230-BA51-4294-9C82-ADB7C89300CC}" type="datetimeFigureOut">
              <a:rPr lang="zh-TW" altLang="en-US" smtClean="0"/>
              <a:t>2024/8/30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5770DE-61C3-0EC4-8EBC-0A7212F3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2CD04A-4165-4174-F9B6-C55F873B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372A-5017-4329-9896-1CF891A42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3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96C86C-A8E8-1231-09DA-1528F8F5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C1E0A3-6603-CD83-ED5F-120C089B4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EFA7C0-4119-E96D-9380-F5C25A3B5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206DC4-F3E6-F2E9-1FE8-7953F07E7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7F0D436-7BFE-222E-31FF-0E23E390C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4B3CF4-D926-D80B-ACAB-FCB56593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D230-BA51-4294-9C82-ADB7C89300CC}" type="datetimeFigureOut">
              <a:rPr lang="zh-TW" altLang="en-US" smtClean="0"/>
              <a:t>2024/8/30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2B86508-5099-4635-857A-4CF20CC1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70B1B26-83EB-5DF1-E41E-3E5D4145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372A-5017-4329-9896-1CF891A42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59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6CF84-70B2-CE0A-E707-47D1E8DF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340948-45BB-0818-2ECD-512B8A0E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D230-BA51-4294-9C82-ADB7C89300CC}" type="datetimeFigureOut">
              <a:rPr lang="zh-TW" altLang="en-US" smtClean="0"/>
              <a:t>2024/8/30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296C72-011C-66D6-D3BF-04E0DDCF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1A0071-F6CB-B958-2308-DCFDB0B1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372A-5017-4329-9896-1CF891A42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5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E813D0-8436-D620-C332-E159ECAD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D230-BA51-4294-9C82-ADB7C89300CC}" type="datetimeFigureOut">
              <a:rPr lang="zh-TW" altLang="en-US" smtClean="0"/>
              <a:t>2024/8/30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93B48B-A236-73B0-2DDE-CE78CD3C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7A8C99-DA19-530D-E3CA-955429AD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372A-5017-4329-9896-1CF891A42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21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0E440-A9F1-F864-E702-C1E3B8EF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661BDF-97F3-5521-5703-1BBD0EC12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D9CA18-5BA0-C6F2-CD9F-28053676C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32E034-4874-7D0A-E7D2-7DDB1A06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D230-BA51-4294-9C82-ADB7C89300CC}" type="datetimeFigureOut">
              <a:rPr lang="zh-TW" altLang="en-US" smtClean="0"/>
              <a:t>2024/8/30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41BBE1-C76F-3903-0757-AEAF8955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6F39AF-A8CC-7B92-B6FD-93B68EDF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372A-5017-4329-9896-1CF891A42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00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FA0DE-6D7C-BECB-5BAA-3DFF991B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B794A62-E8C4-A682-DC5B-BD6B2A870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F307F4-570A-C3EE-C6E5-07256DEFD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3734B6-39B4-EAAF-8D0D-4C2F7DEC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D230-BA51-4294-9C82-ADB7C89300CC}" type="datetimeFigureOut">
              <a:rPr lang="zh-TW" altLang="en-US" smtClean="0"/>
              <a:t>2024/8/30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837137-662A-2334-0A76-88AD80A6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B3127C-16DD-599E-2C90-97A755F3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372A-5017-4329-9896-1CF891A42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72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12CEE0F-2397-4A04-3E03-144FD8EE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ADFF2A-DFF5-5DCF-33DC-263FF8505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B75871-0FA9-5F71-3F1B-301711671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DD230-BA51-4294-9C82-ADB7C89300CC}" type="datetimeFigureOut">
              <a:rPr lang="zh-TW" altLang="en-US" smtClean="0"/>
              <a:t>2024/8/30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D815F2-C38E-56DC-4E30-AC3862E69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0FBBC5-BEC8-A1C2-429F-01ED67184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9372A-5017-4329-9896-1CF891A42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88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1A594-55E3-F839-A763-0943E0872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Azure Function APP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F5F9D8-CD01-67D3-7156-7A76F0664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63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6F6B5-8E2F-C359-CF99-AB7354CF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programming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C0DDA5-A0CC-F4DD-407B-2E2164ED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err="1"/>
              <a:t>Func</a:t>
            </a:r>
            <a:r>
              <a:rPr lang="en-US" altLang="zh-TW" sz="2000" dirty="0"/>
              <a:t>  </a:t>
            </a:r>
            <a:r>
              <a:rPr lang="en-US" altLang="zh-TW" sz="2000" dirty="0" err="1"/>
              <a:t>init</a:t>
            </a:r>
            <a:r>
              <a:rPr lang="en-US" altLang="zh-TW" sz="2000" dirty="0"/>
              <a:t> func4</a:t>
            </a:r>
          </a:p>
          <a:p>
            <a:r>
              <a:rPr lang="en-US" altLang="zh-TW" sz="2000" dirty="0"/>
              <a:t>Add addition_function2.py</a:t>
            </a:r>
            <a:r>
              <a:rPr lang="zh-TW" altLang="en-US" sz="2000" dirty="0"/>
              <a:t> </a:t>
            </a:r>
            <a:r>
              <a:rPr lang="en-US" altLang="zh-TW" sz="2000" dirty="0"/>
              <a:t>(using blueprint to merge)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5934F2-31A9-B60D-69FA-677FDA20A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71" y="981340"/>
            <a:ext cx="2931629" cy="24476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2171892-5DC8-2C83-2FD7-7F644713E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170" y="3740727"/>
            <a:ext cx="2931629" cy="22936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0AF4860-7D2C-E070-CF67-3601576FC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87" y="2581118"/>
            <a:ext cx="5213013" cy="230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1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ED9537-7F91-705C-8A75-053FFAFD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Function_app.py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5932B-3066-C53F-88D4-4F1CCC45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Func</a:t>
            </a:r>
            <a:r>
              <a:rPr lang="en-US" altLang="zh-TW" dirty="0"/>
              <a:t> start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F3BED3-B562-C265-EA74-E93A5D7C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9248"/>
            <a:ext cx="4888345" cy="27447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CB7652C-B022-E286-757D-1CE64DF60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9248"/>
            <a:ext cx="5569527" cy="274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0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EBDBA5-E102-CE96-3E2B-40845A6B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Deployment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7B2150-1091-12B5-C763-77C6F68E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https://www.youtube.com/watch?v=wUqohFhYHl0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23203E-BB8C-9E72-884E-D91BD0EC6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2465"/>
            <a:ext cx="9615252" cy="355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6BE73-7E5B-004E-BDD6-8817DEC4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B82036-F007-FD97-B588-15612FA7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39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</Words>
  <Application>Microsoft Office PowerPoint</Application>
  <PresentationFormat>寬螢幕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Azure Function APP</vt:lpstr>
      <vt:lpstr>Python programming model</vt:lpstr>
      <vt:lpstr>Function_app.py</vt:lpstr>
      <vt:lpstr>Deployment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Sheng-Huai Chang (張勝淮)</dc:creator>
  <cp:lastModifiedBy>Sheng-Huai Chang (張勝淮)</cp:lastModifiedBy>
  <cp:revision>1</cp:revision>
  <dcterms:created xsi:type="dcterms:W3CDTF">2024-08-30T05:35:08Z</dcterms:created>
  <dcterms:modified xsi:type="dcterms:W3CDTF">2024-08-30T05:42:14Z</dcterms:modified>
</cp:coreProperties>
</file>