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Amatic SC"/>
      <p:regular r:id="rId24"/>
      <p:bold r:id="rId25"/>
    </p:embeddedFont>
    <p:embeddedFont>
      <p:font typeface="Source Code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10DE42-DE41-4EBC-A47C-DB0B4DDE46E4}">
  <a:tblStyle styleId="{7D10DE42-DE41-4EBC-A47C-DB0B4DDE46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AmaticSC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regular.fntdata"/><Relationship Id="rId25" Type="http://schemas.openxmlformats.org/officeDocument/2006/relationships/font" Target="fonts/AmaticSC-bold.fntdata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c71c95930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fc71c95930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c71c95930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fc71c95930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c71c95930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fc71c95930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c71c95930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fc71c95930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c71c95930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c71c95930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c71c95930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c71c95930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c71c95930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c71c95930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c71c95930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fc71c95930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c71c95930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fc71c95930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c71c95930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c71c95930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c71c95930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c71c95930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c71c95930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fc71c95930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hyperlink" Target="https://github.com/darkclouds2357/food_order_delivery/blob/4d158bbc990aa70b618681d6ca5b5009f74ef49d/resources/food_delivery_design-architecture.drawio.p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Order &amp; Delivery System Design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209550" y="236000"/>
            <a:ext cx="75057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CONTEXTS MAPS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88" y="794900"/>
            <a:ext cx="8466826" cy="41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228600" y="197900"/>
            <a:ext cx="75057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950" y="197900"/>
            <a:ext cx="5105398" cy="477385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/>
        </p:nvSpPr>
        <p:spPr>
          <a:xfrm>
            <a:off x="387850" y="1118625"/>
            <a:ext cx="34671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Architect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72"/>
              <a:t>SHOPPING CART BOUNDED CONTEXT</a:t>
            </a:r>
            <a:endParaRPr sz="2100"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830700" y="1757550"/>
            <a:ext cx="2243100" cy="26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875" y="223676"/>
            <a:ext cx="4647351" cy="46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72"/>
              <a:t>ORDER TRACKING </a:t>
            </a:r>
            <a:r>
              <a:rPr lang="en" sz="2172"/>
              <a:t>BOUNDED CONTEXT</a:t>
            </a:r>
            <a:endParaRPr sz="2100"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830700" y="1766325"/>
            <a:ext cx="2681400" cy="26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950" y="241250"/>
            <a:ext cx="4790375" cy="46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Business Model Overview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Domain Identification &amp; Prioritization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Bounded Contexts &amp; Context 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 Architecture (C4 Model)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236000"/>
            <a:ext cx="7505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 Canvas Overview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813801"/>
            <a:ext cx="8750799" cy="41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2216700" cy="13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72"/>
              <a:t>Business Model Canvas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80"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30700" y="1823475"/>
            <a:ext cx="2346300" cy="26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850" y="738800"/>
            <a:ext cx="5719499" cy="4023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2090700" cy="1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72"/>
              <a:t>Business Model Canvas</a:t>
            </a:r>
            <a:endParaRPr sz="2200"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30700" y="1880600"/>
            <a:ext cx="2090700" cy="25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400" y="1285850"/>
            <a:ext cx="5917801" cy="3152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24684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72"/>
              <a:t>Business Model Canvas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80"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30700" y="1766325"/>
            <a:ext cx="2205000" cy="26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700" y="1241388"/>
            <a:ext cx="5719500" cy="3197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Identification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7800"/>
            <a:ext cx="8839202" cy="3099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71450" y="236000"/>
            <a:ext cx="75057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Prioritization</a:t>
            </a:r>
            <a:endParaRPr/>
          </a:p>
        </p:txBody>
      </p:sp>
      <p:graphicFrame>
        <p:nvGraphicFramePr>
          <p:cNvPr id="175" name="Google Shape;175;p20"/>
          <p:cNvGraphicFramePr/>
          <p:nvPr/>
        </p:nvGraphicFramePr>
        <p:xfrm>
          <a:off x="246738" y="88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{7D10DE42-DE41-4EBC-A47C-DB0B4DDE46E4}</a:tableStyleId>
              </a:tblPr>
              <a:tblGrid>
                <a:gridCol w="968400"/>
                <a:gridCol w="2558325"/>
                <a:gridCol w="5123800"/>
              </a:tblGrid>
              <a:tr h="67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highlight>
                            <a:schemeClr val="dk1"/>
                          </a:highlight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Priority</a:t>
                      </a:r>
                      <a:endParaRPr b="1" sz="2000">
                        <a:highlight>
                          <a:schemeClr val="dk1"/>
                        </a:highlight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highlight>
                            <a:schemeClr val="dk1"/>
                          </a:highlight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Domain</a:t>
                      </a:r>
                      <a:endParaRPr b="1" sz="2000">
                        <a:highlight>
                          <a:schemeClr val="dk1"/>
                        </a:highlight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highlight>
                            <a:schemeClr val="dk1"/>
                          </a:highlight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Description</a:t>
                      </a:r>
                      <a:endParaRPr b="1" sz="2000">
                        <a:highlight>
                          <a:schemeClr val="dk1"/>
                        </a:highlight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T="91425" marB="91425" marR="91425" marL="91425"/>
                </a:tc>
              </a:tr>
              <a:tr h="90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Order Management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Highest business value due to its direct impact on customer satisfaction and revenue generation.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90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Delivery Management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Critical for ensuring timely and efficient deliveries, directly affecting customer experience.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90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Authentication &amp; Authorization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Essential for securing the platform, managing user access, and ensuring compliance with security protocols.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66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Location &amp; Route Management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Important for cost optimization, Unique algorithms for effectively delivery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311700" y="555600"/>
            <a:ext cx="2228100" cy="12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80"/>
              <a:t>Bounded Contexts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311700" y="1766400"/>
            <a:ext cx="2228100" cy="28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808" y="307950"/>
            <a:ext cx="6375740" cy="435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