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1" r:id="rId9"/>
    <p:sldId id="294" r:id="rId10"/>
    <p:sldId id="298" r:id="rId11"/>
    <p:sldId id="295" r:id="rId12"/>
    <p:sldId id="287" r:id="rId13"/>
    <p:sldId id="300" r:id="rId14"/>
    <p:sldId id="296" r:id="rId15"/>
    <p:sldId id="265" r:id="rId16"/>
    <p:sldId id="301" r:id="rId17"/>
    <p:sldId id="297" r:id="rId18"/>
    <p:sldId id="299" r:id="rId19"/>
    <p:sldId id="270" r:id="rId20"/>
    <p:sldId id="275" r:id="rId21"/>
    <p:sldId id="272" r:id="rId22"/>
    <p:sldId id="276" r:id="rId23"/>
    <p:sldId id="288" r:id="rId24"/>
    <p:sldId id="290" r:id="rId25"/>
  </p:sldIdLst>
  <p:sldSz cx="9144000" cy="5143500" type="screen16x9"/>
  <p:notesSz cx="6858000" cy="9144000"/>
  <p:embeddedFontLst>
    <p:embeddedFont>
      <p:font typeface="Raleway" panose="020B0604020202020204" charset="0"/>
      <p:regular r:id="rId27"/>
      <p:bold r:id="rId28"/>
      <p:italic r:id="rId29"/>
      <p:boldItalic r:id="rId30"/>
    </p:embeddedFont>
    <p:embeddedFont>
      <p:font typeface="PT Sans" panose="020B0604020202020204" charset="0"/>
      <p:regular r:id="rId31"/>
      <p:bold r:id="rId32"/>
      <p:italic r:id="rId33"/>
      <p:boldItalic r:id="rId34"/>
    </p:embeddedFont>
    <p:embeddedFont>
      <p:font typeface="Bebas Neue" panose="020B0604020202020204" charset="0"/>
      <p:regular r:id="rId35"/>
    </p:embeddedFont>
    <p:embeddedFont>
      <p:font typeface="Nunito Light" panose="020B0604020202020204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104DF-5806-43C7-A557-DF2E5EFC9C11}">
  <a:tblStyle styleId="{1BD104DF-5806-43C7-A557-DF2E5EFC9C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0F20DE-4DC5-4388-B28A-9A2B35187D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6449" autoAdjust="0"/>
  </p:normalViewPr>
  <p:slideViewPr>
    <p:cSldViewPr snapToGrid="0">
      <p:cViewPr varScale="1">
        <p:scale>
          <a:sx n="114" d="100"/>
          <a:sy n="114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5bff3d449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5bff3d449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1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5bff3d449b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5bff3d449b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2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25bff3d449b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25bff3d449b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2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25bff3d449b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25bff3d449b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67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5bff3d449b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5bff3d449b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9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5bff3d449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5bff3d449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64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25bff3d449b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2" name="Google Shape;2732;g25bff3d449b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90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5bff3d449b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5bff3d449b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003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5bff3d449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5bff3d449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1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5bff3d449b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25bff3d449b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25bff3d449b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25bff3d449b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25bff3d449b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25bff3d449b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25bff3d449b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25bff3d449b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25bff3d449b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25bff3d449b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25bff3d449b_0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25bff3d449b_0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5ad4946b0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5ad4946b0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5bff3d44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5bff3d44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25bff3d449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25bff3d449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25bff3d449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25bff3d449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5bff3d449b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5bff3d449b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8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25bff3d449b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25bff3d449b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3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5775" y="1151100"/>
            <a:ext cx="5074500" cy="2339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787463"/>
            <a:ext cx="45288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3F5294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1139457" y="3477126"/>
            <a:ext cx="475806" cy="2436660"/>
            <a:chOff x="-1582400" y="253375"/>
            <a:chExt cx="217750" cy="1115125"/>
          </a:xfrm>
        </p:grpSpPr>
        <p:sp>
          <p:nvSpPr>
            <p:cNvPr id="12" name="Google Shape;12;p2"/>
            <p:cNvSpPr/>
            <p:nvPr/>
          </p:nvSpPr>
          <p:spPr>
            <a:xfrm>
              <a:off x="-158240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53255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8167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43182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383000" y="2533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58240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3255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8167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43182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383000" y="2991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8240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3255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48167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43182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83000" y="3449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58240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30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53255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48167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30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43182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383000" y="3897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30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58240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29"/>
                    <a:pt x="163" y="692"/>
                    <a:pt x="367" y="692"/>
                  </a:cubicBezTo>
                  <a:cubicBezTo>
                    <a:pt x="570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53255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48167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29"/>
                    <a:pt x="122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43182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30" y="692"/>
                    <a:pt x="692" y="529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383000" y="4355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29"/>
                    <a:pt x="164" y="692"/>
                    <a:pt x="367" y="692"/>
                  </a:cubicBezTo>
                  <a:cubicBezTo>
                    <a:pt x="571" y="692"/>
                    <a:pt x="733" y="529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58240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53255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48167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143182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383000" y="482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58240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3255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48167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43182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383000" y="5280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58240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53255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48167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43182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383000" y="57387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58240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53255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48167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43182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383000" y="61862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58240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153255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148167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43182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22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383000" y="664425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22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58240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53255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148167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43182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1383000" y="71122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58240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153255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48167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43182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383000" y="7570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58240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53255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48167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143182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1383000" y="8027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158240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153255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48167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43182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383000" y="8475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58240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53255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48167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43182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383000" y="893350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58240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53255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48167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43182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1383000" y="9401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158240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153255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148167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143182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1383000" y="9859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158240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153255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148167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43182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1383000" y="10317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58240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23"/>
                    <a:pt x="0" y="32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53255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48167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23"/>
                    <a:pt x="0" y="32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3182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26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1383000" y="10764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23"/>
                    <a:pt x="1" y="32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26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58240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153255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48167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43182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383000" y="11222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158240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53255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148167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43182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1383000" y="11690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158240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153255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48167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143182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383000" y="12148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58240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53255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48167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43182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383000" y="12606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58240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22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53255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48167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22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143182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1383000" y="13054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22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158240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153255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48167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143182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1383000" y="13511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2"/>
          <p:cNvCxnSpPr/>
          <p:nvPr/>
        </p:nvCxnSpPr>
        <p:spPr>
          <a:xfrm>
            <a:off x="8256275" y="38448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"/>
          <p:cNvCxnSpPr/>
          <p:nvPr/>
        </p:nvCxnSpPr>
        <p:spPr>
          <a:xfrm>
            <a:off x="8504025" y="38448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"/>
          <p:cNvCxnSpPr/>
          <p:nvPr/>
        </p:nvCxnSpPr>
        <p:spPr>
          <a:xfrm>
            <a:off x="8751013" y="38448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"/>
          <p:cNvCxnSpPr/>
          <p:nvPr/>
        </p:nvCxnSpPr>
        <p:spPr>
          <a:xfrm>
            <a:off x="6660775" y="337675"/>
            <a:ext cx="30153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9"/>
          <p:cNvSpPr txBox="1">
            <a:spLocks noGrp="1"/>
          </p:cNvSpPr>
          <p:nvPr>
            <p:ph type="subTitle" idx="1"/>
          </p:nvPr>
        </p:nvSpPr>
        <p:spPr>
          <a:xfrm>
            <a:off x="4985245" y="1667625"/>
            <a:ext cx="2947800" cy="1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2"/>
          </p:nvPr>
        </p:nvSpPr>
        <p:spPr>
          <a:xfrm>
            <a:off x="1211050" y="1667625"/>
            <a:ext cx="2947800" cy="19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0" y="4015325"/>
            <a:ext cx="9144000" cy="11283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19"/>
          <p:cNvGrpSpPr/>
          <p:nvPr/>
        </p:nvGrpSpPr>
        <p:grpSpPr>
          <a:xfrm rot="5400000">
            <a:off x="184964" y="3577896"/>
            <a:ext cx="992420" cy="1059766"/>
            <a:chOff x="4921325" y="1013225"/>
            <a:chExt cx="1175575" cy="1255350"/>
          </a:xfrm>
        </p:grpSpPr>
        <p:sp>
          <p:nvSpPr>
            <p:cNvPr id="438" name="Google Shape;438;p19"/>
            <p:cNvSpPr/>
            <p:nvPr/>
          </p:nvSpPr>
          <p:spPr>
            <a:xfrm>
              <a:off x="492132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593" y="1"/>
                  </a:moveTo>
                  <a:cubicBezTo>
                    <a:pt x="441" y="1"/>
                    <a:pt x="289" y="61"/>
                    <a:pt x="183" y="183"/>
                  </a:cubicBezTo>
                  <a:cubicBezTo>
                    <a:pt x="62" y="274"/>
                    <a:pt x="1" y="426"/>
                    <a:pt x="1" y="578"/>
                  </a:cubicBezTo>
                  <a:cubicBezTo>
                    <a:pt x="1" y="730"/>
                    <a:pt x="62" y="882"/>
                    <a:pt x="183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761" y="1186"/>
                    <a:pt x="913" y="1125"/>
                    <a:pt x="1004" y="1004"/>
                  </a:cubicBezTo>
                  <a:cubicBezTo>
                    <a:pt x="1125" y="882"/>
                    <a:pt x="1217" y="730"/>
                    <a:pt x="1217" y="578"/>
                  </a:cubicBezTo>
                  <a:cubicBezTo>
                    <a:pt x="1217" y="426"/>
                    <a:pt x="1125" y="274"/>
                    <a:pt x="1004" y="183"/>
                  </a:cubicBezTo>
                  <a:cubicBezTo>
                    <a:pt x="897" y="61"/>
                    <a:pt x="745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5003400" y="2150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12"/>
                    <a:pt x="274" y="1186"/>
                    <a:pt x="608" y="1216"/>
                  </a:cubicBezTo>
                  <a:cubicBezTo>
                    <a:pt x="973" y="1216"/>
                    <a:pt x="1216" y="97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5003400" y="2239100"/>
              <a:ext cx="30425" cy="29475"/>
            </a:xfrm>
            <a:custGeom>
              <a:avLst/>
              <a:gdLst/>
              <a:ahLst/>
              <a:cxnLst/>
              <a:rect l="l" t="t" r="r" b="b"/>
              <a:pathLst>
                <a:path w="1217" h="1179" extrusionOk="0">
                  <a:moveTo>
                    <a:pt x="584" y="1"/>
                  </a:moveTo>
                  <a:cubicBezTo>
                    <a:pt x="442" y="1"/>
                    <a:pt x="296" y="63"/>
                    <a:pt x="183" y="176"/>
                  </a:cubicBezTo>
                  <a:cubicBezTo>
                    <a:pt x="92" y="267"/>
                    <a:pt x="0" y="419"/>
                    <a:pt x="0" y="571"/>
                  </a:cubicBezTo>
                  <a:lnTo>
                    <a:pt x="0" y="693"/>
                  </a:lnTo>
                  <a:cubicBezTo>
                    <a:pt x="0" y="723"/>
                    <a:pt x="31" y="784"/>
                    <a:pt x="31" y="814"/>
                  </a:cubicBezTo>
                  <a:cubicBezTo>
                    <a:pt x="31" y="845"/>
                    <a:pt x="31" y="875"/>
                    <a:pt x="92" y="936"/>
                  </a:cubicBezTo>
                  <a:lnTo>
                    <a:pt x="152" y="997"/>
                  </a:lnTo>
                  <a:cubicBezTo>
                    <a:pt x="274" y="1118"/>
                    <a:pt x="426" y="1179"/>
                    <a:pt x="578" y="1179"/>
                  </a:cubicBezTo>
                  <a:cubicBezTo>
                    <a:pt x="760" y="1179"/>
                    <a:pt x="882" y="1118"/>
                    <a:pt x="1064" y="997"/>
                  </a:cubicBezTo>
                  <a:cubicBezTo>
                    <a:pt x="1095" y="997"/>
                    <a:pt x="1095" y="966"/>
                    <a:pt x="1155" y="936"/>
                  </a:cubicBezTo>
                  <a:cubicBezTo>
                    <a:pt x="1155" y="875"/>
                    <a:pt x="1186" y="845"/>
                    <a:pt x="1186" y="814"/>
                  </a:cubicBezTo>
                  <a:cubicBezTo>
                    <a:pt x="1216" y="753"/>
                    <a:pt x="1216" y="723"/>
                    <a:pt x="1216" y="693"/>
                  </a:cubicBezTo>
                  <a:lnTo>
                    <a:pt x="1216" y="571"/>
                  </a:lnTo>
                  <a:cubicBezTo>
                    <a:pt x="1216" y="419"/>
                    <a:pt x="1155" y="267"/>
                    <a:pt x="1034" y="145"/>
                  </a:cubicBezTo>
                  <a:cubicBezTo>
                    <a:pt x="1034" y="115"/>
                    <a:pt x="1004" y="115"/>
                    <a:pt x="943" y="85"/>
                  </a:cubicBezTo>
                  <a:cubicBezTo>
                    <a:pt x="912" y="85"/>
                    <a:pt x="882" y="54"/>
                    <a:pt x="852" y="54"/>
                  </a:cubicBezTo>
                  <a:cubicBezTo>
                    <a:pt x="791" y="24"/>
                    <a:pt x="760" y="24"/>
                    <a:pt x="730" y="24"/>
                  </a:cubicBezTo>
                  <a:cubicBezTo>
                    <a:pt x="683" y="8"/>
                    <a:pt x="634" y="1"/>
                    <a:pt x="5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5085475" y="2062625"/>
              <a:ext cx="30425" cy="118575"/>
            </a:xfrm>
            <a:custGeom>
              <a:avLst/>
              <a:gdLst/>
              <a:ahLst/>
              <a:cxnLst/>
              <a:rect l="l" t="t" r="r" b="b"/>
              <a:pathLst>
                <a:path w="1217" h="4743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  <a:moveTo>
                    <a:pt x="608" y="3527"/>
                  </a:moveTo>
                  <a:cubicBezTo>
                    <a:pt x="274" y="3527"/>
                    <a:pt x="0" y="3800"/>
                    <a:pt x="0" y="4135"/>
                  </a:cubicBezTo>
                  <a:cubicBezTo>
                    <a:pt x="0" y="4438"/>
                    <a:pt x="274" y="4712"/>
                    <a:pt x="608" y="4742"/>
                  </a:cubicBezTo>
                  <a:cubicBezTo>
                    <a:pt x="942" y="4742"/>
                    <a:pt x="1216" y="4499"/>
                    <a:pt x="1216" y="4135"/>
                  </a:cubicBezTo>
                  <a:cubicBezTo>
                    <a:pt x="1216" y="3800"/>
                    <a:pt x="942" y="3527"/>
                    <a:pt x="608" y="35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08547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5166775" y="1975250"/>
              <a:ext cx="30425" cy="205950"/>
            </a:xfrm>
            <a:custGeom>
              <a:avLst/>
              <a:gdLst/>
              <a:ahLst/>
              <a:cxnLst/>
              <a:rect l="l" t="t" r="r" b="b"/>
              <a:pathLst>
                <a:path w="1217" h="8238" extrusionOk="0">
                  <a:moveTo>
                    <a:pt x="608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  <a:moveTo>
                    <a:pt x="608" y="3496"/>
                  </a:moveTo>
                  <a:cubicBezTo>
                    <a:pt x="274" y="3496"/>
                    <a:pt x="1" y="3769"/>
                    <a:pt x="1" y="4104"/>
                  </a:cubicBezTo>
                  <a:cubicBezTo>
                    <a:pt x="1" y="4438"/>
                    <a:pt x="274" y="4712"/>
                    <a:pt x="608" y="4712"/>
                  </a:cubicBezTo>
                  <a:cubicBezTo>
                    <a:pt x="973" y="4712"/>
                    <a:pt x="1216" y="4438"/>
                    <a:pt x="1216" y="4104"/>
                  </a:cubicBezTo>
                  <a:cubicBezTo>
                    <a:pt x="1216" y="3769"/>
                    <a:pt x="973" y="3496"/>
                    <a:pt x="608" y="3496"/>
                  </a:cubicBezTo>
                  <a:close/>
                  <a:moveTo>
                    <a:pt x="608" y="7022"/>
                  </a:moveTo>
                  <a:cubicBezTo>
                    <a:pt x="274" y="7022"/>
                    <a:pt x="1" y="7295"/>
                    <a:pt x="1" y="7630"/>
                  </a:cubicBezTo>
                  <a:cubicBezTo>
                    <a:pt x="1" y="7933"/>
                    <a:pt x="274" y="8207"/>
                    <a:pt x="608" y="8237"/>
                  </a:cubicBezTo>
                  <a:cubicBezTo>
                    <a:pt x="973" y="8237"/>
                    <a:pt x="1216" y="7994"/>
                    <a:pt x="1216" y="7630"/>
                  </a:cubicBezTo>
                  <a:cubicBezTo>
                    <a:pt x="1216" y="7295"/>
                    <a:pt x="973" y="7022"/>
                    <a:pt x="608" y="70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516752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24" y="1"/>
                  </a:moveTo>
                  <a:cubicBezTo>
                    <a:pt x="472" y="1"/>
                    <a:pt x="320" y="61"/>
                    <a:pt x="214" y="183"/>
                  </a:cubicBezTo>
                  <a:cubicBezTo>
                    <a:pt x="92" y="274"/>
                    <a:pt x="1" y="426"/>
                    <a:pt x="1" y="578"/>
                  </a:cubicBezTo>
                  <a:lnTo>
                    <a:pt x="1" y="700"/>
                  </a:lnTo>
                  <a:cubicBezTo>
                    <a:pt x="1" y="730"/>
                    <a:pt x="62" y="791"/>
                    <a:pt x="62" y="821"/>
                  </a:cubicBezTo>
                  <a:cubicBezTo>
                    <a:pt x="62" y="852"/>
                    <a:pt x="62" y="882"/>
                    <a:pt x="92" y="943"/>
                  </a:cubicBezTo>
                  <a:lnTo>
                    <a:pt x="183" y="1004"/>
                  </a:lnTo>
                  <a:cubicBezTo>
                    <a:pt x="274" y="1125"/>
                    <a:pt x="426" y="1186"/>
                    <a:pt x="578" y="1186"/>
                  </a:cubicBezTo>
                  <a:cubicBezTo>
                    <a:pt x="730" y="1186"/>
                    <a:pt x="882" y="1125"/>
                    <a:pt x="1034" y="1004"/>
                  </a:cubicBezTo>
                  <a:cubicBezTo>
                    <a:pt x="1156" y="882"/>
                    <a:pt x="1217" y="730"/>
                    <a:pt x="1217" y="578"/>
                  </a:cubicBezTo>
                  <a:cubicBezTo>
                    <a:pt x="1217" y="426"/>
                    <a:pt x="1156" y="274"/>
                    <a:pt x="1034" y="183"/>
                  </a:cubicBezTo>
                  <a:cubicBezTo>
                    <a:pt x="928" y="61"/>
                    <a:pt x="776" y="1"/>
                    <a:pt x="6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5248850" y="1887850"/>
              <a:ext cx="30425" cy="293350"/>
            </a:xfrm>
            <a:custGeom>
              <a:avLst/>
              <a:gdLst/>
              <a:ahLst/>
              <a:cxnLst/>
              <a:rect l="l" t="t" r="r" b="b"/>
              <a:pathLst>
                <a:path w="1217" h="11734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74" y="3496"/>
                    <a:pt x="0" y="3770"/>
                    <a:pt x="0" y="4104"/>
                  </a:cubicBezTo>
                  <a:cubicBezTo>
                    <a:pt x="0" y="4439"/>
                    <a:pt x="274" y="4712"/>
                    <a:pt x="608" y="4712"/>
                  </a:cubicBezTo>
                  <a:cubicBezTo>
                    <a:pt x="943" y="4712"/>
                    <a:pt x="1216" y="4439"/>
                    <a:pt x="1216" y="4104"/>
                  </a:cubicBezTo>
                  <a:cubicBezTo>
                    <a:pt x="1216" y="3770"/>
                    <a:pt x="943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74" y="6992"/>
                    <a:pt x="0" y="7265"/>
                    <a:pt x="0" y="7600"/>
                  </a:cubicBezTo>
                  <a:cubicBezTo>
                    <a:pt x="0" y="7934"/>
                    <a:pt x="274" y="8208"/>
                    <a:pt x="608" y="8208"/>
                  </a:cubicBezTo>
                  <a:cubicBezTo>
                    <a:pt x="943" y="8208"/>
                    <a:pt x="1216" y="7934"/>
                    <a:pt x="1216" y="7600"/>
                  </a:cubicBezTo>
                  <a:cubicBezTo>
                    <a:pt x="1216" y="7265"/>
                    <a:pt x="943" y="6992"/>
                    <a:pt x="608" y="6992"/>
                  </a:cubicBezTo>
                  <a:close/>
                  <a:moveTo>
                    <a:pt x="608" y="10518"/>
                  </a:moveTo>
                  <a:cubicBezTo>
                    <a:pt x="274" y="10518"/>
                    <a:pt x="0" y="10791"/>
                    <a:pt x="0" y="11126"/>
                  </a:cubicBezTo>
                  <a:cubicBezTo>
                    <a:pt x="0" y="11429"/>
                    <a:pt x="274" y="11703"/>
                    <a:pt x="608" y="11733"/>
                  </a:cubicBezTo>
                  <a:cubicBezTo>
                    <a:pt x="943" y="11733"/>
                    <a:pt x="1216" y="11490"/>
                    <a:pt x="1216" y="11126"/>
                  </a:cubicBezTo>
                  <a:cubicBezTo>
                    <a:pt x="1216" y="10791"/>
                    <a:pt x="943" y="10518"/>
                    <a:pt x="608" y="105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524885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5330150" y="1800475"/>
              <a:ext cx="30425" cy="380725"/>
            </a:xfrm>
            <a:custGeom>
              <a:avLst/>
              <a:gdLst/>
              <a:ahLst/>
              <a:cxnLst/>
              <a:rect l="l" t="t" r="r" b="b"/>
              <a:pathLst>
                <a:path w="1217" h="15229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12"/>
                    <a:pt x="274" y="1186"/>
                    <a:pt x="609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9" y="0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69"/>
                    <a:pt x="1" y="4104"/>
                  </a:cubicBezTo>
                  <a:cubicBezTo>
                    <a:pt x="1" y="4438"/>
                    <a:pt x="274" y="4712"/>
                    <a:pt x="609" y="4712"/>
                  </a:cubicBezTo>
                  <a:cubicBezTo>
                    <a:pt x="973" y="4712"/>
                    <a:pt x="1216" y="4438"/>
                    <a:pt x="1216" y="4104"/>
                  </a:cubicBezTo>
                  <a:cubicBezTo>
                    <a:pt x="1216" y="3769"/>
                    <a:pt x="973" y="3496"/>
                    <a:pt x="609" y="3496"/>
                  </a:cubicBezTo>
                  <a:close/>
                  <a:moveTo>
                    <a:pt x="609" y="6991"/>
                  </a:moveTo>
                  <a:cubicBezTo>
                    <a:pt x="274" y="6991"/>
                    <a:pt x="1" y="7265"/>
                    <a:pt x="1" y="7599"/>
                  </a:cubicBezTo>
                  <a:cubicBezTo>
                    <a:pt x="1" y="7934"/>
                    <a:pt x="274" y="8207"/>
                    <a:pt x="609" y="8207"/>
                  </a:cubicBezTo>
                  <a:cubicBezTo>
                    <a:pt x="973" y="8207"/>
                    <a:pt x="1216" y="7934"/>
                    <a:pt x="1216" y="7599"/>
                  </a:cubicBezTo>
                  <a:cubicBezTo>
                    <a:pt x="1216" y="7265"/>
                    <a:pt x="973" y="6991"/>
                    <a:pt x="609" y="6991"/>
                  </a:cubicBezTo>
                  <a:close/>
                  <a:moveTo>
                    <a:pt x="609" y="10487"/>
                  </a:moveTo>
                  <a:cubicBezTo>
                    <a:pt x="274" y="10487"/>
                    <a:pt x="1" y="10760"/>
                    <a:pt x="1" y="11095"/>
                  </a:cubicBezTo>
                  <a:cubicBezTo>
                    <a:pt x="1" y="11429"/>
                    <a:pt x="274" y="11703"/>
                    <a:pt x="609" y="11703"/>
                  </a:cubicBezTo>
                  <a:cubicBezTo>
                    <a:pt x="973" y="11703"/>
                    <a:pt x="1216" y="11429"/>
                    <a:pt x="1216" y="11095"/>
                  </a:cubicBezTo>
                  <a:cubicBezTo>
                    <a:pt x="1216" y="10760"/>
                    <a:pt x="973" y="10487"/>
                    <a:pt x="609" y="10487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6"/>
                    <a:pt x="1" y="14621"/>
                  </a:cubicBezTo>
                  <a:cubicBezTo>
                    <a:pt x="1" y="14924"/>
                    <a:pt x="274" y="15198"/>
                    <a:pt x="609" y="15228"/>
                  </a:cubicBezTo>
                  <a:cubicBezTo>
                    <a:pt x="973" y="15228"/>
                    <a:pt x="1216" y="14985"/>
                    <a:pt x="1216" y="14621"/>
                  </a:cubicBezTo>
                  <a:cubicBezTo>
                    <a:pt x="1216" y="14286"/>
                    <a:pt x="973" y="14013"/>
                    <a:pt x="609" y="140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533015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24" y="1"/>
                  </a:moveTo>
                  <a:cubicBezTo>
                    <a:pt x="472" y="1"/>
                    <a:pt x="320" y="61"/>
                    <a:pt x="213" y="183"/>
                  </a:cubicBezTo>
                  <a:cubicBezTo>
                    <a:pt x="92" y="274"/>
                    <a:pt x="1" y="426"/>
                    <a:pt x="1" y="578"/>
                  </a:cubicBezTo>
                  <a:cubicBezTo>
                    <a:pt x="1" y="730"/>
                    <a:pt x="92" y="882"/>
                    <a:pt x="213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700" y="1186"/>
                    <a:pt x="761" y="1156"/>
                    <a:pt x="852" y="1125"/>
                  </a:cubicBezTo>
                  <a:cubicBezTo>
                    <a:pt x="912" y="1125"/>
                    <a:pt x="1004" y="1034"/>
                    <a:pt x="1034" y="1004"/>
                  </a:cubicBezTo>
                  <a:cubicBezTo>
                    <a:pt x="1156" y="882"/>
                    <a:pt x="1216" y="730"/>
                    <a:pt x="1216" y="578"/>
                  </a:cubicBezTo>
                  <a:cubicBezTo>
                    <a:pt x="1216" y="426"/>
                    <a:pt x="1156" y="274"/>
                    <a:pt x="1034" y="183"/>
                  </a:cubicBezTo>
                  <a:cubicBezTo>
                    <a:pt x="928" y="61"/>
                    <a:pt x="776" y="1"/>
                    <a:pt x="6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5412225" y="1712325"/>
              <a:ext cx="30425" cy="468875"/>
            </a:xfrm>
            <a:custGeom>
              <a:avLst/>
              <a:gdLst/>
              <a:ahLst/>
              <a:cxnLst/>
              <a:rect l="l" t="t" r="r" b="b"/>
              <a:pathLst>
                <a:path w="1217" h="18755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  <a:moveTo>
                    <a:pt x="608" y="3526"/>
                  </a:moveTo>
                  <a:cubicBezTo>
                    <a:pt x="274" y="3526"/>
                    <a:pt x="0" y="3800"/>
                    <a:pt x="0" y="4134"/>
                  </a:cubicBezTo>
                  <a:cubicBezTo>
                    <a:pt x="0" y="4438"/>
                    <a:pt x="274" y="4712"/>
                    <a:pt x="608" y="4742"/>
                  </a:cubicBezTo>
                  <a:cubicBezTo>
                    <a:pt x="943" y="4742"/>
                    <a:pt x="1216" y="4469"/>
                    <a:pt x="1216" y="4134"/>
                  </a:cubicBezTo>
                  <a:cubicBezTo>
                    <a:pt x="1216" y="3800"/>
                    <a:pt x="943" y="3526"/>
                    <a:pt x="608" y="3526"/>
                  </a:cubicBezTo>
                  <a:close/>
                  <a:moveTo>
                    <a:pt x="608" y="7022"/>
                  </a:moveTo>
                  <a:cubicBezTo>
                    <a:pt x="274" y="7022"/>
                    <a:pt x="0" y="7295"/>
                    <a:pt x="0" y="7630"/>
                  </a:cubicBezTo>
                  <a:cubicBezTo>
                    <a:pt x="0" y="7964"/>
                    <a:pt x="274" y="8238"/>
                    <a:pt x="608" y="8238"/>
                  </a:cubicBezTo>
                  <a:cubicBezTo>
                    <a:pt x="943" y="8238"/>
                    <a:pt x="1216" y="7964"/>
                    <a:pt x="1216" y="7630"/>
                  </a:cubicBezTo>
                  <a:cubicBezTo>
                    <a:pt x="1216" y="7295"/>
                    <a:pt x="943" y="7022"/>
                    <a:pt x="608" y="7022"/>
                  </a:cubicBezTo>
                  <a:close/>
                  <a:moveTo>
                    <a:pt x="608" y="10517"/>
                  </a:moveTo>
                  <a:cubicBezTo>
                    <a:pt x="274" y="10517"/>
                    <a:pt x="0" y="10791"/>
                    <a:pt x="0" y="11125"/>
                  </a:cubicBezTo>
                  <a:cubicBezTo>
                    <a:pt x="0" y="11460"/>
                    <a:pt x="274" y="11733"/>
                    <a:pt x="608" y="11733"/>
                  </a:cubicBezTo>
                  <a:cubicBezTo>
                    <a:pt x="943" y="11733"/>
                    <a:pt x="1216" y="11460"/>
                    <a:pt x="1216" y="11125"/>
                  </a:cubicBezTo>
                  <a:cubicBezTo>
                    <a:pt x="1216" y="10791"/>
                    <a:pt x="943" y="10517"/>
                    <a:pt x="608" y="10517"/>
                  </a:cubicBezTo>
                  <a:close/>
                  <a:moveTo>
                    <a:pt x="608" y="14013"/>
                  </a:moveTo>
                  <a:cubicBezTo>
                    <a:pt x="274" y="14013"/>
                    <a:pt x="0" y="14286"/>
                    <a:pt x="0" y="14621"/>
                  </a:cubicBezTo>
                  <a:cubicBezTo>
                    <a:pt x="0" y="14955"/>
                    <a:pt x="274" y="15229"/>
                    <a:pt x="608" y="15229"/>
                  </a:cubicBezTo>
                  <a:cubicBezTo>
                    <a:pt x="943" y="15229"/>
                    <a:pt x="1216" y="14955"/>
                    <a:pt x="1216" y="14621"/>
                  </a:cubicBezTo>
                  <a:cubicBezTo>
                    <a:pt x="1216" y="14286"/>
                    <a:pt x="943" y="14013"/>
                    <a:pt x="608" y="14013"/>
                  </a:cubicBezTo>
                  <a:close/>
                  <a:moveTo>
                    <a:pt x="608" y="17539"/>
                  </a:moveTo>
                  <a:cubicBezTo>
                    <a:pt x="274" y="17539"/>
                    <a:pt x="0" y="17812"/>
                    <a:pt x="0" y="18147"/>
                  </a:cubicBezTo>
                  <a:cubicBezTo>
                    <a:pt x="0" y="18450"/>
                    <a:pt x="274" y="18724"/>
                    <a:pt x="608" y="18754"/>
                  </a:cubicBezTo>
                  <a:cubicBezTo>
                    <a:pt x="943" y="18754"/>
                    <a:pt x="1216" y="18511"/>
                    <a:pt x="1216" y="18147"/>
                  </a:cubicBezTo>
                  <a:cubicBezTo>
                    <a:pt x="1216" y="17812"/>
                    <a:pt x="943" y="17539"/>
                    <a:pt x="608" y="1753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5412225" y="2239200"/>
              <a:ext cx="30425" cy="29375"/>
            </a:xfrm>
            <a:custGeom>
              <a:avLst/>
              <a:gdLst/>
              <a:ahLst/>
              <a:cxnLst/>
              <a:rect l="l" t="t" r="r" b="b"/>
              <a:pathLst>
                <a:path w="1217" h="1175" extrusionOk="0">
                  <a:moveTo>
                    <a:pt x="606" y="1"/>
                  </a:moveTo>
                  <a:cubicBezTo>
                    <a:pt x="567" y="1"/>
                    <a:pt x="527" y="7"/>
                    <a:pt x="487" y="20"/>
                  </a:cubicBezTo>
                  <a:cubicBezTo>
                    <a:pt x="456" y="20"/>
                    <a:pt x="395" y="50"/>
                    <a:pt x="365" y="50"/>
                  </a:cubicBezTo>
                  <a:cubicBezTo>
                    <a:pt x="335" y="50"/>
                    <a:pt x="304" y="50"/>
                    <a:pt x="274" y="81"/>
                  </a:cubicBezTo>
                  <a:cubicBezTo>
                    <a:pt x="274" y="111"/>
                    <a:pt x="213" y="111"/>
                    <a:pt x="183" y="172"/>
                  </a:cubicBezTo>
                  <a:cubicBezTo>
                    <a:pt x="61" y="263"/>
                    <a:pt x="0" y="415"/>
                    <a:pt x="0" y="567"/>
                  </a:cubicBezTo>
                  <a:cubicBezTo>
                    <a:pt x="0" y="719"/>
                    <a:pt x="61" y="871"/>
                    <a:pt x="183" y="993"/>
                  </a:cubicBezTo>
                  <a:cubicBezTo>
                    <a:pt x="304" y="1114"/>
                    <a:pt x="456" y="1175"/>
                    <a:pt x="608" y="1175"/>
                  </a:cubicBezTo>
                  <a:cubicBezTo>
                    <a:pt x="760" y="1175"/>
                    <a:pt x="912" y="1114"/>
                    <a:pt x="1064" y="993"/>
                  </a:cubicBezTo>
                  <a:cubicBezTo>
                    <a:pt x="1095" y="993"/>
                    <a:pt x="1095" y="962"/>
                    <a:pt x="1125" y="932"/>
                  </a:cubicBezTo>
                  <a:cubicBezTo>
                    <a:pt x="1125" y="871"/>
                    <a:pt x="1155" y="841"/>
                    <a:pt x="1155" y="810"/>
                  </a:cubicBezTo>
                  <a:cubicBezTo>
                    <a:pt x="1155" y="780"/>
                    <a:pt x="1216" y="719"/>
                    <a:pt x="1216" y="689"/>
                  </a:cubicBezTo>
                  <a:lnTo>
                    <a:pt x="1216" y="567"/>
                  </a:lnTo>
                  <a:cubicBezTo>
                    <a:pt x="1216" y="415"/>
                    <a:pt x="1125" y="263"/>
                    <a:pt x="1003" y="172"/>
                  </a:cubicBezTo>
                  <a:cubicBezTo>
                    <a:pt x="885" y="77"/>
                    <a:pt x="748" y="1"/>
                    <a:pt x="6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5493525" y="1624925"/>
              <a:ext cx="30425" cy="556275"/>
            </a:xfrm>
            <a:custGeom>
              <a:avLst/>
              <a:gdLst/>
              <a:ahLst/>
              <a:cxnLst/>
              <a:rect l="l" t="t" r="r" b="b"/>
              <a:pathLst>
                <a:path w="1217" h="22251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70"/>
                    <a:pt x="1" y="4104"/>
                  </a:cubicBezTo>
                  <a:cubicBezTo>
                    <a:pt x="1" y="4439"/>
                    <a:pt x="274" y="4712"/>
                    <a:pt x="609" y="4712"/>
                  </a:cubicBezTo>
                  <a:cubicBezTo>
                    <a:pt x="943" y="4712"/>
                    <a:pt x="1217" y="4439"/>
                    <a:pt x="1217" y="4104"/>
                  </a:cubicBezTo>
                  <a:cubicBezTo>
                    <a:pt x="1217" y="3770"/>
                    <a:pt x="943" y="3496"/>
                    <a:pt x="609" y="3496"/>
                  </a:cubicBezTo>
                  <a:close/>
                  <a:moveTo>
                    <a:pt x="609" y="7022"/>
                  </a:moveTo>
                  <a:cubicBezTo>
                    <a:pt x="274" y="7022"/>
                    <a:pt x="1" y="7296"/>
                    <a:pt x="1" y="7630"/>
                  </a:cubicBezTo>
                  <a:cubicBezTo>
                    <a:pt x="1" y="7934"/>
                    <a:pt x="274" y="8208"/>
                    <a:pt x="609" y="8238"/>
                  </a:cubicBezTo>
                  <a:cubicBezTo>
                    <a:pt x="943" y="8238"/>
                    <a:pt x="1217" y="7965"/>
                    <a:pt x="1217" y="7630"/>
                  </a:cubicBezTo>
                  <a:cubicBezTo>
                    <a:pt x="1217" y="7296"/>
                    <a:pt x="943" y="7022"/>
                    <a:pt x="609" y="7022"/>
                  </a:cubicBezTo>
                  <a:close/>
                  <a:moveTo>
                    <a:pt x="609" y="10518"/>
                  </a:moveTo>
                  <a:cubicBezTo>
                    <a:pt x="274" y="10518"/>
                    <a:pt x="1" y="10791"/>
                    <a:pt x="1" y="11126"/>
                  </a:cubicBezTo>
                  <a:cubicBezTo>
                    <a:pt x="1" y="11460"/>
                    <a:pt x="274" y="11734"/>
                    <a:pt x="609" y="11734"/>
                  </a:cubicBezTo>
                  <a:cubicBezTo>
                    <a:pt x="943" y="11734"/>
                    <a:pt x="1217" y="11460"/>
                    <a:pt x="1217" y="11126"/>
                  </a:cubicBezTo>
                  <a:cubicBezTo>
                    <a:pt x="1217" y="10791"/>
                    <a:pt x="943" y="10518"/>
                    <a:pt x="609" y="10518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7"/>
                    <a:pt x="1" y="14621"/>
                  </a:cubicBezTo>
                  <a:cubicBezTo>
                    <a:pt x="1" y="14956"/>
                    <a:pt x="274" y="15229"/>
                    <a:pt x="609" y="15229"/>
                  </a:cubicBezTo>
                  <a:cubicBezTo>
                    <a:pt x="943" y="15229"/>
                    <a:pt x="1217" y="14956"/>
                    <a:pt x="1217" y="14621"/>
                  </a:cubicBezTo>
                  <a:cubicBezTo>
                    <a:pt x="1217" y="14287"/>
                    <a:pt x="943" y="14013"/>
                    <a:pt x="609" y="14013"/>
                  </a:cubicBezTo>
                  <a:close/>
                  <a:moveTo>
                    <a:pt x="609" y="17509"/>
                  </a:moveTo>
                  <a:cubicBezTo>
                    <a:pt x="274" y="17509"/>
                    <a:pt x="1" y="17782"/>
                    <a:pt x="1" y="18117"/>
                  </a:cubicBezTo>
                  <a:cubicBezTo>
                    <a:pt x="1" y="18451"/>
                    <a:pt x="274" y="18725"/>
                    <a:pt x="609" y="18725"/>
                  </a:cubicBezTo>
                  <a:cubicBezTo>
                    <a:pt x="943" y="18725"/>
                    <a:pt x="1217" y="18451"/>
                    <a:pt x="1217" y="18117"/>
                  </a:cubicBezTo>
                  <a:cubicBezTo>
                    <a:pt x="1217" y="17782"/>
                    <a:pt x="943" y="17509"/>
                    <a:pt x="609" y="17509"/>
                  </a:cubicBezTo>
                  <a:close/>
                  <a:moveTo>
                    <a:pt x="609" y="21035"/>
                  </a:moveTo>
                  <a:cubicBezTo>
                    <a:pt x="274" y="21035"/>
                    <a:pt x="1" y="21308"/>
                    <a:pt x="1" y="21643"/>
                  </a:cubicBezTo>
                  <a:cubicBezTo>
                    <a:pt x="1" y="21946"/>
                    <a:pt x="274" y="22220"/>
                    <a:pt x="609" y="22250"/>
                  </a:cubicBezTo>
                  <a:cubicBezTo>
                    <a:pt x="943" y="22250"/>
                    <a:pt x="1217" y="22007"/>
                    <a:pt x="1217" y="21643"/>
                  </a:cubicBezTo>
                  <a:cubicBezTo>
                    <a:pt x="1217" y="21308"/>
                    <a:pt x="943" y="21035"/>
                    <a:pt x="609" y="210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5493525" y="2239200"/>
              <a:ext cx="30425" cy="29375"/>
            </a:xfrm>
            <a:custGeom>
              <a:avLst/>
              <a:gdLst/>
              <a:ahLst/>
              <a:cxnLst/>
              <a:rect l="l" t="t" r="r" b="b"/>
              <a:pathLst>
                <a:path w="1217" h="1175" extrusionOk="0">
                  <a:moveTo>
                    <a:pt x="623" y="1"/>
                  </a:moveTo>
                  <a:cubicBezTo>
                    <a:pt x="579" y="1"/>
                    <a:pt x="534" y="7"/>
                    <a:pt x="487" y="20"/>
                  </a:cubicBezTo>
                  <a:cubicBezTo>
                    <a:pt x="457" y="20"/>
                    <a:pt x="426" y="50"/>
                    <a:pt x="396" y="50"/>
                  </a:cubicBezTo>
                  <a:cubicBezTo>
                    <a:pt x="365" y="50"/>
                    <a:pt x="305" y="50"/>
                    <a:pt x="274" y="81"/>
                  </a:cubicBezTo>
                  <a:cubicBezTo>
                    <a:pt x="274" y="111"/>
                    <a:pt x="244" y="111"/>
                    <a:pt x="183" y="172"/>
                  </a:cubicBezTo>
                  <a:cubicBezTo>
                    <a:pt x="92" y="263"/>
                    <a:pt x="1" y="415"/>
                    <a:pt x="1" y="567"/>
                  </a:cubicBezTo>
                  <a:cubicBezTo>
                    <a:pt x="1" y="719"/>
                    <a:pt x="92" y="871"/>
                    <a:pt x="183" y="993"/>
                  </a:cubicBezTo>
                  <a:cubicBezTo>
                    <a:pt x="305" y="1114"/>
                    <a:pt x="457" y="1175"/>
                    <a:pt x="609" y="1175"/>
                  </a:cubicBezTo>
                  <a:cubicBezTo>
                    <a:pt x="761" y="1175"/>
                    <a:pt x="913" y="1114"/>
                    <a:pt x="1065" y="993"/>
                  </a:cubicBezTo>
                  <a:cubicBezTo>
                    <a:pt x="1095" y="993"/>
                    <a:pt x="1095" y="962"/>
                    <a:pt x="1156" y="932"/>
                  </a:cubicBezTo>
                  <a:cubicBezTo>
                    <a:pt x="1156" y="871"/>
                    <a:pt x="1186" y="841"/>
                    <a:pt x="1186" y="810"/>
                  </a:cubicBezTo>
                  <a:cubicBezTo>
                    <a:pt x="1217" y="780"/>
                    <a:pt x="1217" y="719"/>
                    <a:pt x="1217" y="689"/>
                  </a:cubicBezTo>
                  <a:lnTo>
                    <a:pt x="1217" y="567"/>
                  </a:lnTo>
                  <a:cubicBezTo>
                    <a:pt x="1217" y="415"/>
                    <a:pt x="1156" y="263"/>
                    <a:pt x="1034" y="172"/>
                  </a:cubicBezTo>
                  <a:cubicBezTo>
                    <a:pt x="915" y="77"/>
                    <a:pt x="778" y="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5576350" y="1537550"/>
              <a:ext cx="30425" cy="643650"/>
            </a:xfrm>
            <a:custGeom>
              <a:avLst/>
              <a:gdLst/>
              <a:ahLst/>
              <a:cxnLst/>
              <a:rect l="l" t="t" r="r" b="b"/>
              <a:pathLst>
                <a:path w="1217" h="2574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18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39"/>
                    <a:pt x="1" y="4104"/>
                  </a:cubicBezTo>
                  <a:cubicBezTo>
                    <a:pt x="1" y="4438"/>
                    <a:pt x="274" y="4712"/>
                    <a:pt x="609" y="4712"/>
                  </a:cubicBezTo>
                  <a:cubicBezTo>
                    <a:pt x="943" y="4712"/>
                    <a:pt x="1217" y="4438"/>
                    <a:pt x="1217" y="4104"/>
                  </a:cubicBezTo>
                  <a:cubicBezTo>
                    <a:pt x="1217" y="3769"/>
                    <a:pt x="943" y="3496"/>
                    <a:pt x="609" y="3496"/>
                  </a:cubicBezTo>
                  <a:close/>
                  <a:moveTo>
                    <a:pt x="609" y="6991"/>
                  </a:moveTo>
                  <a:cubicBezTo>
                    <a:pt x="274" y="6991"/>
                    <a:pt x="1" y="7265"/>
                    <a:pt x="1" y="7599"/>
                  </a:cubicBezTo>
                  <a:cubicBezTo>
                    <a:pt x="1" y="7934"/>
                    <a:pt x="274" y="8207"/>
                    <a:pt x="609" y="8207"/>
                  </a:cubicBezTo>
                  <a:cubicBezTo>
                    <a:pt x="943" y="8207"/>
                    <a:pt x="1217" y="7934"/>
                    <a:pt x="1217" y="7599"/>
                  </a:cubicBezTo>
                  <a:cubicBezTo>
                    <a:pt x="1217" y="7265"/>
                    <a:pt x="943" y="6991"/>
                    <a:pt x="609" y="6991"/>
                  </a:cubicBezTo>
                  <a:close/>
                  <a:moveTo>
                    <a:pt x="609" y="10517"/>
                  </a:moveTo>
                  <a:cubicBezTo>
                    <a:pt x="274" y="10517"/>
                    <a:pt x="1" y="10791"/>
                    <a:pt x="1" y="11125"/>
                  </a:cubicBezTo>
                  <a:cubicBezTo>
                    <a:pt x="1" y="11429"/>
                    <a:pt x="274" y="11703"/>
                    <a:pt x="609" y="11733"/>
                  </a:cubicBezTo>
                  <a:cubicBezTo>
                    <a:pt x="943" y="11733"/>
                    <a:pt x="1217" y="11460"/>
                    <a:pt x="1217" y="11125"/>
                  </a:cubicBezTo>
                  <a:cubicBezTo>
                    <a:pt x="1217" y="10791"/>
                    <a:pt x="943" y="10517"/>
                    <a:pt x="609" y="10517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6"/>
                    <a:pt x="1" y="14621"/>
                  </a:cubicBezTo>
                  <a:cubicBezTo>
                    <a:pt x="1" y="14955"/>
                    <a:pt x="274" y="15229"/>
                    <a:pt x="609" y="15229"/>
                  </a:cubicBezTo>
                  <a:cubicBezTo>
                    <a:pt x="943" y="15229"/>
                    <a:pt x="1217" y="14955"/>
                    <a:pt x="1217" y="14621"/>
                  </a:cubicBezTo>
                  <a:cubicBezTo>
                    <a:pt x="1217" y="14286"/>
                    <a:pt x="943" y="14013"/>
                    <a:pt x="609" y="14013"/>
                  </a:cubicBezTo>
                  <a:close/>
                  <a:moveTo>
                    <a:pt x="609" y="17508"/>
                  </a:moveTo>
                  <a:cubicBezTo>
                    <a:pt x="274" y="17508"/>
                    <a:pt x="1" y="17782"/>
                    <a:pt x="1" y="18116"/>
                  </a:cubicBezTo>
                  <a:cubicBezTo>
                    <a:pt x="1" y="18451"/>
                    <a:pt x="274" y="18724"/>
                    <a:pt x="609" y="18724"/>
                  </a:cubicBezTo>
                  <a:cubicBezTo>
                    <a:pt x="943" y="18724"/>
                    <a:pt x="1217" y="18451"/>
                    <a:pt x="1217" y="18116"/>
                  </a:cubicBezTo>
                  <a:cubicBezTo>
                    <a:pt x="1217" y="17782"/>
                    <a:pt x="943" y="17508"/>
                    <a:pt x="609" y="17508"/>
                  </a:cubicBezTo>
                  <a:close/>
                  <a:moveTo>
                    <a:pt x="609" y="21004"/>
                  </a:moveTo>
                  <a:cubicBezTo>
                    <a:pt x="274" y="21004"/>
                    <a:pt x="1" y="21277"/>
                    <a:pt x="1" y="21612"/>
                  </a:cubicBezTo>
                  <a:cubicBezTo>
                    <a:pt x="1" y="21946"/>
                    <a:pt x="274" y="22220"/>
                    <a:pt x="609" y="22220"/>
                  </a:cubicBezTo>
                  <a:cubicBezTo>
                    <a:pt x="943" y="22220"/>
                    <a:pt x="1217" y="21946"/>
                    <a:pt x="1217" y="21612"/>
                  </a:cubicBezTo>
                  <a:cubicBezTo>
                    <a:pt x="1217" y="21277"/>
                    <a:pt x="943" y="21004"/>
                    <a:pt x="609" y="21004"/>
                  </a:cubicBezTo>
                  <a:close/>
                  <a:moveTo>
                    <a:pt x="609" y="24530"/>
                  </a:moveTo>
                  <a:cubicBezTo>
                    <a:pt x="274" y="24530"/>
                    <a:pt x="1" y="24803"/>
                    <a:pt x="1" y="25138"/>
                  </a:cubicBezTo>
                  <a:cubicBezTo>
                    <a:pt x="1" y="25441"/>
                    <a:pt x="274" y="25715"/>
                    <a:pt x="609" y="25745"/>
                  </a:cubicBezTo>
                  <a:cubicBezTo>
                    <a:pt x="943" y="25745"/>
                    <a:pt x="1217" y="25502"/>
                    <a:pt x="1217" y="25138"/>
                  </a:cubicBezTo>
                  <a:cubicBezTo>
                    <a:pt x="1217" y="24803"/>
                    <a:pt x="943" y="24530"/>
                    <a:pt x="609" y="245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557560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5658425" y="1450150"/>
              <a:ext cx="30425" cy="731050"/>
            </a:xfrm>
            <a:custGeom>
              <a:avLst/>
              <a:gdLst/>
              <a:ahLst/>
              <a:cxnLst/>
              <a:rect l="l" t="t" r="r" b="b"/>
              <a:pathLst>
                <a:path w="1217" h="29242" extrusionOk="0">
                  <a:moveTo>
                    <a:pt x="608" y="1"/>
                  </a:moveTo>
                  <a:cubicBezTo>
                    <a:pt x="244" y="1"/>
                    <a:pt x="1" y="274"/>
                    <a:pt x="1" y="609"/>
                  </a:cubicBezTo>
                  <a:cubicBezTo>
                    <a:pt x="1" y="913"/>
                    <a:pt x="244" y="1186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44" y="3496"/>
                    <a:pt x="1" y="3770"/>
                    <a:pt x="1" y="4104"/>
                  </a:cubicBezTo>
                  <a:cubicBezTo>
                    <a:pt x="1" y="4439"/>
                    <a:pt x="244" y="4682"/>
                    <a:pt x="608" y="4712"/>
                  </a:cubicBezTo>
                  <a:cubicBezTo>
                    <a:pt x="943" y="4712"/>
                    <a:pt x="1216" y="4439"/>
                    <a:pt x="1216" y="4104"/>
                  </a:cubicBezTo>
                  <a:cubicBezTo>
                    <a:pt x="1216" y="3770"/>
                    <a:pt x="943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44" y="6992"/>
                    <a:pt x="1" y="7235"/>
                    <a:pt x="1" y="7600"/>
                  </a:cubicBezTo>
                  <a:cubicBezTo>
                    <a:pt x="1" y="7934"/>
                    <a:pt x="244" y="8208"/>
                    <a:pt x="608" y="8208"/>
                  </a:cubicBezTo>
                  <a:cubicBezTo>
                    <a:pt x="943" y="8208"/>
                    <a:pt x="1216" y="7934"/>
                    <a:pt x="1216" y="7600"/>
                  </a:cubicBezTo>
                  <a:cubicBezTo>
                    <a:pt x="1216" y="7265"/>
                    <a:pt x="943" y="6992"/>
                    <a:pt x="608" y="6992"/>
                  </a:cubicBezTo>
                  <a:close/>
                  <a:moveTo>
                    <a:pt x="608" y="10487"/>
                  </a:moveTo>
                  <a:cubicBezTo>
                    <a:pt x="244" y="10487"/>
                    <a:pt x="1" y="10761"/>
                    <a:pt x="1" y="11095"/>
                  </a:cubicBezTo>
                  <a:cubicBezTo>
                    <a:pt x="1" y="11430"/>
                    <a:pt x="244" y="11703"/>
                    <a:pt x="608" y="11703"/>
                  </a:cubicBezTo>
                  <a:cubicBezTo>
                    <a:pt x="943" y="11703"/>
                    <a:pt x="1216" y="11430"/>
                    <a:pt x="1216" y="11095"/>
                  </a:cubicBezTo>
                  <a:cubicBezTo>
                    <a:pt x="1216" y="10761"/>
                    <a:pt x="943" y="10487"/>
                    <a:pt x="608" y="10487"/>
                  </a:cubicBezTo>
                  <a:close/>
                  <a:moveTo>
                    <a:pt x="608" y="14013"/>
                  </a:moveTo>
                  <a:cubicBezTo>
                    <a:pt x="244" y="14013"/>
                    <a:pt x="1" y="14287"/>
                    <a:pt x="1" y="14621"/>
                  </a:cubicBezTo>
                  <a:cubicBezTo>
                    <a:pt x="1" y="14925"/>
                    <a:pt x="244" y="15199"/>
                    <a:pt x="608" y="15229"/>
                  </a:cubicBezTo>
                  <a:cubicBezTo>
                    <a:pt x="943" y="15229"/>
                    <a:pt x="1216" y="14956"/>
                    <a:pt x="1216" y="14621"/>
                  </a:cubicBezTo>
                  <a:cubicBezTo>
                    <a:pt x="1216" y="14287"/>
                    <a:pt x="943" y="14013"/>
                    <a:pt x="608" y="14013"/>
                  </a:cubicBezTo>
                  <a:close/>
                  <a:moveTo>
                    <a:pt x="608" y="17509"/>
                  </a:moveTo>
                  <a:cubicBezTo>
                    <a:pt x="244" y="17509"/>
                    <a:pt x="1" y="17782"/>
                    <a:pt x="1" y="18117"/>
                  </a:cubicBezTo>
                  <a:cubicBezTo>
                    <a:pt x="1" y="18451"/>
                    <a:pt x="244" y="18725"/>
                    <a:pt x="608" y="18725"/>
                  </a:cubicBezTo>
                  <a:cubicBezTo>
                    <a:pt x="943" y="18725"/>
                    <a:pt x="1216" y="18451"/>
                    <a:pt x="1216" y="18117"/>
                  </a:cubicBezTo>
                  <a:cubicBezTo>
                    <a:pt x="1216" y="17782"/>
                    <a:pt x="943" y="17509"/>
                    <a:pt x="608" y="17509"/>
                  </a:cubicBezTo>
                  <a:close/>
                  <a:moveTo>
                    <a:pt x="608" y="21004"/>
                  </a:moveTo>
                  <a:cubicBezTo>
                    <a:pt x="244" y="21004"/>
                    <a:pt x="1" y="21278"/>
                    <a:pt x="1" y="21612"/>
                  </a:cubicBezTo>
                  <a:cubicBezTo>
                    <a:pt x="1" y="21947"/>
                    <a:pt x="244" y="22220"/>
                    <a:pt x="608" y="22220"/>
                  </a:cubicBezTo>
                  <a:cubicBezTo>
                    <a:pt x="943" y="22220"/>
                    <a:pt x="1216" y="21947"/>
                    <a:pt x="1216" y="21612"/>
                  </a:cubicBezTo>
                  <a:cubicBezTo>
                    <a:pt x="1216" y="21278"/>
                    <a:pt x="943" y="21004"/>
                    <a:pt x="608" y="21004"/>
                  </a:cubicBezTo>
                  <a:close/>
                  <a:moveTo>
                    <a:pt x="608" y="24500"/>
                  </a:moveTo>
                  <a:cubicBezTo>
                    <a:pt x="244" y="24500"/>
                    <a:pt x="1" y="24773"/>
                    <a:pt x="1" y="25108"/>
                  </a:cubicBezTo>
                  <a:cubicBezTo>
                    <a:pt x="1" y="25442"/>
                    <a:pt x="244" y="25716"/>
                    <a:pt x="608" y="25716"/>
                  </a:cubicBezTo>
                  <a:cubicBezTo>
                    <a:pt x="943" y="25716"/>
                    <a:pt x="1216" y="25442"/>
                    <a:pt x="1216" y="25108"/>
                  </a:cubicBezTo>
                  <a:cubicBezTo>
                    <a:pt x="1216" y="24773"/>
                    <a:pt x="943" y="24500"/>
                    <a:pt x="608" y="24500"/>
                  </a:cubicBezTo>
                  <a:close/>
                  <a:moveTo>
                    <a:pt x="608" y="28026"/>
                  </a:moveTo>
                  <a:cubicBezTo>
                    <a:pt x="244" y="28026"/>
                    <a:pt x="1" y="28299"/>
                    <a:pt x="1" y="28634"/>
                  </a:cubicBezTo>
                  <a:cubicBezTo>
                    <a:pt x="1" y="28937"/>
                    <a:pt x="244" y="29211"/>
                    <a:pt x="608" y="29241"/>
                  </a:cubicBezTo>
                  <a:cubicBezTo>
                    <a:pt x="943" y="29241"/>
                    <a:pt x="1216" y="28998"/>
                    <a:pt x="1216" y="28634"/>
                  </a:cubicBezTo>
                  <a:cubicBezTo>
                    <a:pt x="1216" y="28299"/>
                    <a:pt x="943" y="28026"/>
                    <a:pt x="608" y="280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5656900" y="2238925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578" y="1"/>
                  </a:moveTo>
                  <a:cubicBezTo>
                    <a:pt x="426" y="1"/>
                    <a:pt x="274" y="61"/>
                    <a:pt x="153" y="183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274"/>
                    <a:pt x="62" y="335"/>
                    <a:pt x="62" y="365"/>
                  </a:cubicBezTo>
                  <a:cubicBezTo>
                    <a:pt x="62" y="396"/>
                    <a:pt x="1" y="426"/>
                    <a:pt x="1" y="487"/>
                  </a:cubicBezTo>
                  <a:lnTo>
                    <a:pt x="1" y="578"/>
                  </a:lnTo>
                  <a:cubicBezTo>
                    <a:pt x="1" y="730"/>
                    <a:pt x="92" y="882"/>
                    <a:pt x="214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669" y="1186"/>
                    <a:pt x="700" y="1156"/>
                    <a:pt x="669" y="1156"/>
                  </a:cubicBezTo>
                  <a:cubicBezTo>
                    <a:pt x="700" y="1156"/>
                    <a:pt x="730" y="1125"/>
                    <a:pt x="761" y="1125"/>
                  </a:cubicBezTo>
                  <a:cubicBezTo>
                    <a:pt x="821" y="1125"/>
                    <a:pt x="852" y="1125"/>
                    <a:pt x="882" y="1095"/>
                  </a:cubicBezTo>
                  <a:cubicBezTo>
                    <a:pt x="882" y="1034"/>
                    <a:pt x="913" y="1034"/>
                    <a:pt x="973" y="1004"/>
                  </a:cubicBezTo>
                  <a:cubicBezTo>
                    <a:pt x="1065" y="882"/>
                    <a:pt x="1156" y="730"/>
                    <a:pt x="1156" y="578"/>
                  </a:cubicBezTo>
                  <a:lnTo>
                    <a:pt x="1156" y="487"/>
                  </a:lnTo>
                  <a:cubicBezTo>
                    <a:pt x="1156" y="426"/>
                    <a:pt x="1125" y="396"/>
                    <a:pt x="1125" y="365"/>
                  </a:cubicBezTo>
                  <a:cubicBezTo>
                    <a:pt x="1125" y="304"/>
                    <a:pt x="1125" y="274"/>
                    <a:pt x="1065" y="244"/>
                  </a:cubicBezTo>
                  <a:lnTo>
                    <a:pt x="1004" y="183"/>
                  </a:lnTo>
                  <a:cubicBezTo>
                    <a:pt x="882" y="61"/>
                    <a:pt x="730" y="1"/>
                    <a:pt x="5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5739725" y="1362025"/>
              <a:ext cx="30425" cy="819175"/>
            </a:xfrm>
            <a:custGeom>
              <a:avLst/>
              <a:gdLst/>
              <a:ahLst/>
              <a:cxnLst/>
              <a:rect l="l" t="t" r="r" b="b"/>
              <a:pathLst>
                <a:path w="1217" h="3276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43"/>
                    <a:pt x="943" y="0"/>
                    <a:pt x="609" y="0"/>
                  </a:cubicBezTo>
                  <a:close/>
                  <a:moveTo>
                    <a:pt x="609" y="3526"/>
                  </a:moveTo>
                  <a:cubicBezTo>
                    <a:pt x="274" y="3526"/>
                    <a:pt x="1" y="3799"/>
                    <a:pt x="1" y="4134"/>
                  </a:cubicBezTo>
                  <a:cubicBezTo>
                    <a:pt x="1" y="4438"/>
                    <a:pt x="274" y="4711"/>
                    <a:pt x="609" y="4742"/>
                  </a:cubicBezTo>
                  <a:cubicBezTo>
                    <a:pt x="943" y="4742"/>
                    <a:pt x="1217" y="4468"/>
                    <a:pt x="1217" y="4134"/>
                  </a:cubicBezTo>
                  <a:cubicBezTo>
                    <a:pt x="1217" y="3799"/>
                    <a:pt x="943" y="3526"/>
                    <a:pt x="609" y="3526"/>
                  </a:cubicBezTo>
                  <a:close/>
                  <a:moveTo>
                    <a:pt x="609" y="7021"/>
                  </a:moveTo>
                  <a:cubicBezTo>
                    <a:pt x="274" y="7021"/>
                    <a:pt x="1" y="7295"/>
                    <a:pt x="1" y="7629"/>
                  </a:cubicBezTo>
                  <a:cubicBezTo>
                    <a:pt x="1" y="7964"/>
                    <a:pt x="274" y="8207"/>
                    <a:pt x="609" y="8237"/>
                  </a:cubicBezTo>
                  <a:cubicBezTo>
                    <a:pt x="943" y="8237"/>
                    <a:pt x="1217" y="7964"/>
                    <a:pt x="1217" y="7629"/>
                  </a:cubicBezTo>
                  <a:cubicBezTo>
                    <a:pt x="1217" y="7295"/>
                    <a:pt x="943" y="7021"/>
                    <a:pt x="609" y="7021"/>
                  </a:cubicBezTo>
                  <a:close/>
                  <a:moveTo>
                    <a:pt x="609" y="10517"/>
                  </a:moveTo>
                  <a:cubicBezTo>
                    <a:pt x="274" y="10517"/>
                    <a:pt x="1" y="10760"/>
                    <a:pt x="1" y="11125"/>
                  </a:cubicBezTo>
                  <a:cubicBezTo>
                    <a:pt x="1" y="11459"/>
                    <a:pt x="274" y="11733"/>
                    <a:pt x="609" y="11733"/>
                  </a:cubicBezTo>
                  <a:cubicBezTo>
                    <a:pt x="943" y="11733"/>
                    <a:pt x="1217" y="11459"/>
                    <a:pt x="1217" y="11125"/>
                  </a:cubicBezTo>
                  <a:cubicBezTo>
                    <a:pt x="1217" y="10790"/>
                    <a:pt x="943" y="10517"/>
                    <a:pt x="609" y="10517"/>
                  </a:cubicBezTo>
                  <a:close/>
                  <a:moveTo>
                    <a:pt x="609" y="14012"/>
                  </a:moveTo>
                  <a:cubicBezTo>
                    <a:pt x="274" y="14012"/>
                    <a:pt x="1" y="14286"/>
                    <a:pt x="1" y="14620"/>
                  </a:cubicBezTo>
                  <a:cubicBezTo>
                    <a:pt x="1" y="14955"/>
                    <a:pt x="274" y="15228"/>
                    <a:pt x="609" y="15228"/>
                  </a:cubicBezTo>
                  <a:cubicBezTo>
                    <a:pt x="943" y="15228"/>
                    <a:pt x="1217" y="14955"/>
                    <a:pt x="1217" y="14620"/>
                  </a:cubicBezTo>
                  <a:cubicBezTo>
                    <a:pt x="1217" y="14286"/>
                    <a:pt x="943" y="14012"/>
                    <a:pt x="609" y="14012"/>
                  </a:cubicBezTo>
                  <a:close/>
                  <a:moveTo>
                    <a:pt x="609" y="17538"/>
                  </a:moveTo>
                  <a:cubicBezTo>
                    <a:pt x="274" y="17538"/>
                    <a:pt x="1" y="17812"/>
                    <a:pt x="1" y="18146"/>
                  </a:cubicBezTo>
                  <a:cubicBezTo>
                    <a:pt x="1" y="18450"/>
                    <a:pt x="274" y="18724"/>
                    <a:pt x="609" y="18754"/>
                  </a:cubicBezTo>
                  <a:cubicBezTo>
                    <a:pt x="943" y="18754"/>
                    <a:pt x="1217" y="18481"/>
                    <a:pt x="1217" y="18146"/>
                  </a:cubicBezTo>
                  <a:cubicBezTo>
                    <a:pt x="1217" y="17812"/>
                    <a:pt x="943" y="17538"/>
                    <a:pt x="609" y="17538"/>
                  </a:cubicBezTo>
                  <a:close/>
                  <a:moveTo>
                    <a:pt x="609" y="21034"/>
                  </a:moveTo>
                  <a:cubicBezTo>
                    <a:pt x="274" y="21034"/>
                    <a:pt x="1" y="21307"/>
                    <a:pt x="1" y="21642"/>
                  </a:cubicBezTo>
                  <a:cubicBezTo>
                    <a:pt x="1" y="21976"/>
                    <a:pt x="274" y="22250"/>
                    <a:pt x="609" y="22250"/>
                  </a:cubicBezTo>
                  <a:cubicBezTo>
                    <a:pt x="943" y="22250"/>
                    <a:pt x="1217" y="21976"/>
                    <a:pt x="1217" y="21642"/>
                  </a:cubicBezTo>
                  <a:cubicBezTo>
                    <a:pt x="1217" y="21307"/>
                    <a:pt x="943" y="21034"/>
                    <a:pt x="609" y="21034"/>
                  </a:cubicBezTo>
                  <a:close/>
                  <a:moveTo>
                    <a:pt x="609" y="24529"/>
                  </a:moveTo>
                  <a:cubicBezTo>
                    <a:pt x="274" y="24529"/>
                    <a:pt x="1" y="24803"/>
                    <a:pt x="1" y="25137"/>
                  </a:cubicBezTo>
                  <a:cubicBezTo>
                    <a:pt x="1" y="25472"/>
                    <a:pt x="274" y="25745"/>
                    <a:pt x="609" y="25745"/>
                  </a:cubicBezTo>
                  <a:cubicBezTo>
                    <a:pt x="943" y="25745"/>
                    <a:pt x="1217" y="25472"/>
                    <a:pt x="1217" y="25137"/>
                  </a:cubicBezTo>
                  <a:cubicBezTo>
                    <a:pt x="1217" y="24803"/>
                    <a:pt x="943" y="24529"/>
                    <a:pt x="609" y="24529"/>
                  </a:cubicBezTo>
                  <a:close/>
                  <a:moveTo>
                    <a:pt x="609" y="28025"/>
                  </a:moveTo>
                  <a:cubicBezTo>
                    <a:pt x="274" y="28025"/>
                    <a:pt x="1" y="28298"/>
                    <a:pt x="1" y="28633"/>
                  </a:cubicBezTo>
                  <a:cubicBezTo>
                    <a:pt x="1" y="28967"/>
                    <a:pt x="274" y="29241"/>
                    <a:pt x="609" y="29241"/>
                  </a:cubicBezTo>
                  <a:cubicBezTo>
                    <a:pt x="943" y="29241"/>
                    <a:pt x="1217" y="28967"/>
                    <a:pt x="1217" y="28633"/>
                  </a:cubicBezTo>
                  <a:cubicBezTo>
                    <a:pt x="1217" y="28298"/>
                    <a:pt x="943" y="28025"/>
                    <a:pt x="609" y="28025"/>
                  </a:cubicBezTo>
                  <a:close/>
                  <a:moveTo>
                    <a:pt x="609" y="31551"/>
                  </a:moveTo>
                  <a:cubicBezTo>
                    <a:pt x="274" y="31551"/>
                    <a:pt x="1" y="31824"/>
                    <a:pt x="1" y="32159"/>
                  </a:cubicBezTo>
                  <a:cubicBezTo>
                    <a:pt x="1" y="32462"/>
                    <a:pt x="274" y="32736"/>
                    <a:pt x="609" y="32766"/>
                  </a:cubicBezTo>
                  <a:cubicBezTo>
                    <a:pt x="943" y="32766"/>
                    <a:pt x="1217" y="32523"/>
                    <a:pt x="1217" y="32159"/>
                  </a:cubicBezTo>
                  <a:cubicBezTo>
                    <a:pt x="1217" y="31824"/>
                    <a:pt x="943" y="31551"/>
                    <a:pt x="609" y="3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5738975" y="2239100"/>
              <a:ext cx="29650" cy="29475"/>
            </a:xfrm>
            <a:custGeom>
              <a:avLst/>
              <a:gdLst/>
              <a:ahLst/>
              <a:cxnLst/>
              <a:rect l="l" t="t" r="r" b="b"/>
              <a:pathLst>
                <a:path w="1186" h="1179" extrusionOk="0">
                  <a:moveTo>
                    <a:pt x="571" y="1"/>
                  </a:moveTo>
                  <a:cubicBezTo>
                    <a:pt x="425" y="1"/>
                    <a:pt x="296" y="63"/>
                    <a:pt x="183" y="176"/>
                  </a:cubicBezTo>
                  <a:cubicBezTo>
                    <a:pt x="61" y="267"/>
                    <a:pt x="0" y="419"/>
                    <a:pt x="0" y="571"/>
                  </a:cubicBezTo>
                  <a:cubicBezTo>
                    <a:pt x="0" y="723"/>
                    <a:pt x="61" y="875"/>
                    <a:pt x="183" y="997"/>
                  </a:cubicBezTo>
                  <a:cubicBezTo>
                    <a:pt x="304" y="1118"/>
                    <a:pt x="456" y="1179"/>
                    <a:pt x="608" y="1179"/>
                  </a:cubicBezTo>
                  <a:cubicBezTo>
                    <a:pt x="669" y="1179"/>
                    <a:pt x="760" y="1149"/>
                    <a:pt x="791" y="1118"/>
                  </a:cubicBezTo>
                  <a:cubicBezTo>
                    <a:pt x="882" y="1118"/>
                    <a:pt x="943" y="1027"/>
                    <a:pt x="973" y="997"/>
                  </a:cubicBezTo>
                  <a:cubicBezTo>
                    <a:pt x="1095" y="875"/>
                    <a:pt x="1186" y="723"/>
                    <a:pt x="1186" y="571"/>
                  </a:cubicBezTo>
                  <a:lnTo>
                    <a:pt x="1186" y="480"/>
                  </a:lnTo>
                  <a:cubicBezTo>
                    <a:pt x="1186" y="419"/>
                    <a:pt x="1125" y="389"/>
                    <a:pt x="1125" y="358"/>
                  </a:cubicBezTo>
                  <a:cubicBezTo>
                    <a:pt x="1125" y="297"/>
                    <a:pt x="1125" y="267"/>
                    <a:pt x="1095" y="237"/>
                  </a:cubicBezTo>
                  <a:lnTo>
                    <a:pt x="1004" y="176"/>
                  </a:lnTo>
                  <a:cubicBezTo>
                    <a:pt x="1004" y="115"/>
                    <a:pt x="973" y="115"/>
                    <a:pt x="943" y="85"/>
                  </a:cubicBezTo>
                  <a:cubicBezTo>
                    <a:pt x="912" y="85"/>
                    <a:pt x="882" y="54"/>
                    <a:pt x="821" y="54"/>
                  </a:cubicBezTo>
                  <a:cubicBezTo>
                    <a:pt x="791" y="54"/>
                    <a:pt x="760" y="24"/>
                    <a:pt x="730" y="24"/>
                  </a:cubicBezTo>
                  <a:cubicBezTo>
                    <a:pt x="675" y="8"/>
                    <a:pt x="622" y="1"/>
                    <a:pt x="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5821050" y="1274625"/>
              <a:ext cx="31175" cy="906575"/>
            </a:xfrm>
            <a:custGeom>
              <a:avLst/>
              <a:gdLst/>
              <a:ahLst/>
              <a:cxnLst/>
              <a:rect l="l" t="t" r="r" b="b"/>
              <a:pathLst>
                <a:path w="1247" h="36263" extrusionOk="0">
                  <a:moveTo>
                    <a:pt x="639" y="1"/>
                  </a:moveTo>
                  <a:cubicBezTo>
                    <a:pt x="274" y="1"/>
                    <a:pt x="0" y="244"/>
                    <a:pt x="0" y="608"/>
                  </a:cubicBezTo>
                  <a:cubicBezTo>
                    <a:pt x="0" y="943"/>
                    <a:pt x="274" y="1216"/>
                    <a:pt x="639" y="1216"/>
                  </a:cubicBezTo>
                  <a:cubicBezTo>
                    <a:pt x="973" y="1216"/>
                    <a:pt x="1246" y="943"/>
                    <a:pt x="1246" y="608"/>
                  </a:cubicBezTo>
                  <a:cubicBezTo>
                    <a:pt x="1246" y="244"/>
                    <a:pt x="973" y="1"/>
                    <a:pt x="639" y="1"/>
                  </a:cubicBezTo>
                  <a:close/>
                  <a:moveTo>
                    <a:pt x="639" y="3496"/>
                  </a:moveTo>
                  <a:cubicBezTo>
                    <a:pt x="274" y="3496"/>
                    <a:pt x="0" y="3739"/>
                    <a:pt x="0" y="4104"/>
                  </a:cubicBezTo>
                  <a:cubicBezTo>
                    <a:pt x="0" y="4438"/>
                    <a:pt x="274" y="4712"/>
                    <a:pt x="639" y="4712"/>
                  </a:cubicBezTo>
                  <a:cubicBezTo>
                    <a:pt x="973" y="4712"/>
                    <a:pt x="1246" y="4438"/>
                    <a:pt x="1246" y="4104"/>
                  </a:cubicBezTo>
                  <a:cubicBezTo>
                    <a:pt x="1246" y="3739"/>
                    <a:pt x="973" y="3496"/>
                    <a:pt x="639" y="3496"/>
                  </a:cubicBezTo>
                  <a:close/>
                  <a:moveTo>
                    <a:pt x="639" y="7022"/>
                  </a:moveTo>
                  <a:cubicBezTo>
                    <a:pt x="274" y="7022"/>
                    <a:pt x="0" y="7295"/>
                    <a:pt x="0" y="7630"/>
                  </a:cubicBezTo>
                  <a:cubicBezTo>
                    <a:pt x="0" y="7934"/>
                    <a:pt x="274" y="8207"/>
                    <a:pt x="639" y="8238"/>
                  </a:cubicBezTo>
                  <a:cubicBezTo>
                    <a:pt x="973" y="8238"/>
                    <a:pt x="1246" y="7964"/>
                    <a:pt x="1246" y="7630"/>
                  </a:cubicBezTo>
                  <a:cubicBezTo>
                    <a:pt x="1246" y="7295"/>
                    <a:pt x="973" y="7022"/>
                    <a:pt x="639" y="7022"/>
                  </a:cubicBezTo>
                  <a:close/>
                  <a:moveTo>
                    <a:pt x="639" y="10517"/>
                  </a:moveTo>
                  <a:cubicBezTo>
                    <a:pt x="274" y="10517"/>
                    <a:pt x="0" y="10791"/>
                    <a:pt x="0" y="11125"/>
                  </a:cubicBezTo>
                  <a:cubicBezTo>
                    <a:pt x="0" y="11460"/>
                    <a:pt x="274" y="11703"/>
                    <a:pt x="639" y="11733"/>
                  </a:cubicBezTo>
                  <a:cubicBezTo>
                    <a:pt x="973" y="11733"/>
                    <a:pt x="1246" y="11460"/>
                    <a:pt x="1246" y="11125"/>
                  </a:cubicBezTo>
                  <a:cubicBezTo>
                    <a:pt x="1246" y="10791"/>
                    <a:pt x="973" y="10517"/>
                    <a:pt x="639" y="10517"/>
                  </a:cubicBezTo>
                  <a:close/>
                  <a:moveTo>
                    <a:pt x="639" y="14013"/>
                  </a:moveTo>
                  <a:cubicBezTo>
                    <a:pt x="274" y="14013"/>
                    <a:pt x="0" y="14256"/>
                    <a:pt x="0" y="14621"/>
                  </a:cubicBezTo>
                  <a:cubicBezTo>
                    <a:pt x="0" y="14955"/>
                    <a:pt x="274" y="15229"/>
                    <a:pt x="639" y="15229"/>
                  </a:cubicBezTo>
                  <a:cubicBezTo>
                    <a:pt x="973" y="15229"/>
                    <a:pt x="1246" y="14955"/>
                    <a:pt x="1246" y="14621"/>
                  </a:cubicBezTo>
                  <a:cubicBezTo>
                    <a:pt x="1246" y="14286"/>
                    <a:pt x="973" y="14013"/>
                    <a:pt x="639" y="14013"/>
                  </a:cubicBezTo>
                  <a:close/>
                  <a:moveTo>
                    <a:pt x="639" y="17508"/>
                  </a:moveTo>
                  <a:cubicBezTo>
                    <a:pt x="274" y="17508"/>
                    <a:pt x="0" y="17782"/>
                    <a:pt x="0" y="18116"/>
                  </a:cubicBezTo>
                  <a:cubicBezTo>
                    <a:pt x="0" y="18451"/>
                    <a:pt x="274" y="18724"/>
                    <a:pt x="639" y="18724"/>
                  </a:cubicBezTo>
                  <a:cubicBezTo>
                    <a:pt x="973" y="18724"/>
                    <a:pt x="1246" y="18451"/>
                    <a:pt x="1246" y="18116"/>
                  </a:cubicBezTo>
                  <a:cubicBezTo>
                    <a:pt x="1246" y="17782"/>
                    <a:pt x="973" y="17508"/>
                    <a:pt x="639" y="17508"/>
                  </a:cubicBezTo>
                  <a:close/>
                  <a:moveTo>
                    <a:pt x="639" y="21034"/>
                  </a:moveTo>
                  <a:cubicBezTo>
                    <a:pt x="274" y="21034"/>
                    <a:pt x="0" y="21308"/>
                    <a:pt x="0" y="21642"/>
                  </a:cubicBezTo>
                  <a:cubicBezTo>
                    <a:pt x="0" y="21946"/>
                    <a:pt x="274" y="22220"/>
                    <a:pt x="639" y="22250"/>
                  </a:cubicBezTo>
                  <a:cubicBezTo>
                    <a:pt x="973" y="22250"/>
                    <a:pt x="1246" y="21977"/>
                    <a:pt x="1246" y="21642"/>
                  </a:cubicBezTo>
                  <a:cubicBezTo>
                    <a:pt x="1246" y="21308"/>
                    <a:pt x="973" y="21034"/>
                    <a:pt x="639" y="21034"/>
                  </a:cubicBezTo>
                  <a:close/>
                  <a:moveTo>
                    <a:pt x="639" y="24530"/>
                  </a:moveTo>
                  <a:cubicBezTo>
                    <a:pt x="274" y="24530"/>
                    <a:pt x="0" y="24803"/>
                    <a:pt x="0" y="25138"/>
                  </a:cubicBezTo>
                  <a:cubicBezTo>
                    <a:pt x="0" y="25472"/>
                    <a:pt x="274" y="25746"/>
                    <a:pt x="639" y="25746"/>
                  </a:cubicBezTo>
                  <a:cubicBezTo>
                    <a:pt x="973" y="25746"/>
                    <a:pt x="1246" y="25472"/>
                    <a:pt x="1246" y="25138"/>
                  </a:cubicBezTo>
                  <a:cubicBezTo>
                    <a:pt x="1246" y="24803"/>
                    <a:pt x="973" y="24530"/>
                    <a:pt x="639" y="24530"/>
                  </a:cubicBezTo>
                  <a:close/>
                  <a:moveTo>
                    <a:pt x="639" y="28025"/>
                  </a:moveTo>
                  <a:cubicBezTo>
                    <a:pt x="274" y="28025"/>
                    <a:pt x="0" y="28299"/>
                    <a:pt x="0" y="28633"/>
                  </a:cubicBezTo>
                  <a:cubicBezTo>
                    <a:pt x="0" y="28968"/>
                    <a:pt x="274" y="29241"/>
                    <a:pt x="639" y="29241"/>
                  </a:cubicBezTo>
                  <a:cubicBezTo>
                    <a:pt x="973" y="29241"/>
                    <a:pt x="1246" y="28968"/>
                    <a:pt x="1246" y="28633"/>
                  </a:cubicBezTo>
                  <a:cubicBezTo>
                    <a:pt x="1246" y="28299"/>
                    <a:pt x="973" y="28025"/>
                    <a:pt x="639" y="28025"/>
                  </a:cubicBezTo>
                  <a:close/>
                  <a:moveTo>
                    <a:pt x="639" y="31521"/>
                  </a:moveTo>
                  <a:cubicBezTo>
                    <a:pt x="274" y="31521"/>
                    <a:pt x="0" y="31794"/>
                    <a:pt x="0" y="32129"/>
                  </a:cubicBezTo>
                  <a:cubicBezTo>
                    <a:pt x="0" y="32463"/>
                    <a:pt x="274" y="32737"/>
                    <a:pt x="639" y="32737"/>
                  </a:cubicBezTo>
                  <a:cubicBezTo>
                    <a:pt x="973" y="32737"/>
                    <a:pt x="1246" y="32463"/>
                    <a:pt x="1246" y="32129"/>
                  </a:cubicBezTo>
                  <a:cubicBezTo>
                    <a:pt x="1246" y="31794"/>
                    <a:pt x="973" y="31521"/>
                    <a:pt x="639" y="31521"/>
                  </a:cubicBezTo>
                  <a:close/>
                  <a:moveTo>
                    <a:pt x="639" y="35047"/>
                  </a:moveTo>
                  <a:cubicBezTo>
                    <a:pt x="274" y="35047"/>
                    <a:pt x="0" y="35320"/>
                    <a:pt x="0" y="35655"/>
                  </a:cubicBezTo>
                  <a:cubicBezTo>
                    <a:pt x="0" y="35958"/>
                    <a:pt x="274" y="36232"/>
                    <a:pt x="639" y="36262"/>
                  </a:cubicBezTo>
                  <a:cubicBezTo>
                    <a:pt x="973" y="36262"/>
                    <a:pt x="1246" y="36019"/>
                    <a:pt x="1246" y="35655"/>
                  </a:cubicBezTo>
                  <a:cubicBezTo>
                    <a:pt x="1246" y="35320"/>
                    <a:pt x="973" y="35047"/>
                    <a:pt x="639" y="35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821050" y="22396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456" y="1"/>
                  </a:moveTo>
                  <a:cubicBezTo>
                    <a:pt x="426" y="1"/>
                    <a:pt x="395" y="31"/>
                    <a:pt x="365" y="31"/>
                  </a:cubicBezTo>
                  <a:cubicBezTo>
                    <a:pt x="335" y="31"/>
                    <a:pt x="274" y="31"/>
                    <a:pt x="243" y="62"/>
                  </a:cubicBezTo>
                  <a:cubicBezTo>
                    <a:pt x="243" y="92"/>
                    <a:pt x="213" y="92"/>
                    <a:pt x="152" y="122"/>
                  </a:cubicBezTo>
                  <a:cubicBezTo>
                    <a:pt x="122" y="122"/>
                    <a:pt x="122" y="183"/>
                    <a:pt x="91" y="214"/>
                  </a:cubicBezTo>
                  <a:cubicBezTo>
                    <a:pt x="91" y="244"/>
                    <a:pt x="61" y="274"/>
                    <a:pt x="61" y="335"/>
                  </a:cubicBezTo>
                  <a:cubicBezTo>
                    <a:pt x="61" y="366"/>
                    <a:pt x="0" y="396"/>
                    <a:pt x="0" y="426"/>
                  </a:cubicBezTo>
                  <a:lnTo>
                    <a:pt x="0" y="548"/>
                  </a:lnTo>
                  <a:lnTo>
                    <a:pt x="0" y="670"/>
                  </a:lnTo>
                  <a:cubicBezTo>
                    <a:pt x="0" y="700"/>
                    <a:pt x="61" y="761"/>
                    <a:pt x="61" y="791"/>
                  </a:cubicBezTo>
                  <a:cubicBezTo>
                    <a:pt x="61" y="822"/>
                    <a:pt x="61" y="852"/>
                    <a:pt x="91" y="913"/>
                  </a:cubicBezTo>
                  <a:lnTo>
                    <a:pt x="152" y="974"/>
                  </a:lnTo>
                  <a:cubicBezTo>
                    <a:pt x="274" y="1095"/>
                    <a:pt x="426" y="1156"/>
                    <a:pt x="578" y="1156"/>
                  </a:cubicBezTo>
                  <a:cubicBezTo>
                    <a:pt x="699" y="1156"/>
                    <a:pt x="760" y="1126"/>
                    <a:pt x="821" y="1095"/>
                  </a:cubicBezTo>
                  <a:cubicBezTo>
                    <a:pt x="882" y="1095"/>
                    <a:pt x="973" y="1004"/>
                    <a:pt x="1003" y="974"/>
                  </a:cubicBezTo>
                  <a:cubicBezTo>
                    <a:pt x="1034" y="974"/>
                    <a:pt x="1034" y="943"/>
                    <a:pt x="1064" y="913"/>
                  </a:cubicBezTo>
                  <a:cubicBezTo>
                    <a:pt x="1064" y="852"/>
                    <a:pt x="1125" y="822"/>
                    <a:pt x="1125" y="791"/>
                  </a:cubicBezTo>
                  <a:cubicBezTo>
                    <a:pt x="1125" y="761"/>
                    <a:pt x="1155" y="700"/>
                    <a:pt x="1155" y="670"/>
                  </a:cubicBezTo>
                  <a:lnTo>
                    <a:pt x="1155" y="548"/>
                  </a:lnTo>
                  <a:lnTo>
                    <a:pt x="1155" y="426"/>
                  </a:lnTo>
                  <a:cubicBezTo>
                    <a:pt x="1155" y="396"/>
                    <a:pt x="1125" y="366"/>
                    <a:pt x="1125" y="335"/>
                  </a:cubicBezTo>
                  <a:cubicBezTo>
                    <a:pt x="1125" y="274"/>
                    <a:pt x="1125" y="244"/>
                    <a:pt x="1064" y="214"/>
                  </a:cubicBezTo>
                  <a:lnTo>
                    <a:pt x="1003" y="122"/>
                  </a:lnTo>
                  <a:cubicBezTo>
                    <a:pt x="1003" y="92"/>
                    <a:pt x="973" y="92"/>
                    <a:pt x="912" y="62"/>
                  </a:cubicBezTo>
                  <a:cubicBezTo>
                    <a:pt x="882" y="62"/>
                    <a:pt x="851" y="31"/>
                    <a:pt x="821" y="31"/>
                  </a:cubicBezTo>
                  <a:cubicBezTo>
                    <a:pt x="760" y="31"/>
                    <a:pt x="730" y="1"/>
                    <a:pt x="6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903100" y="1187250"/>
              <a:ext cx="29675" cy="993950"/>
            </a:xfrm>
            <a:custGeom>
              <a:avLst/>
              <a:gdLst/>
              <a:ahLst/>
              <a:cxnLst/>
              <a:rect l="l" t="t" r="r" b="b"/>
              <a:pathLst>
                <a:path w="1187" h="39758" extrusionOk="0">
                  <a:moveTo>
                    <a:pt x="578" y="0"/>
                  </a:moveTo>
                  <a:cubicBezTo>
                    <a:pt x="275" y="0"/>
                    <a:pt x="1" y="243"/>
                    <a:pt x="1" y="608"/>
                  </a:cubicBezTo>
                  <a:cubicBezTo>
                    <a:pt x="1" y="942"/>
                    <a:pt x="275" y="1155"/>
                    <a:pt x="578" y="1185"/>
                  </a:cubicBezTo>
                  <a:cubicBezTo>
                    <a:pt x="913" y="1185"/>
                    <a:pt x="1186" y="942"/>
                    <a:pt x="1186" y="608"/>
                  </a:cubicBezTo>
                  <a:cubicBezTo>
                    <a:pt x="1186" y="243"/>
                    <a:pt x="913" y="0"/>
                    <a:pt x="578" y="0"/>
                  </a:cubicBezTo>
                  <a:close/>
                  <a:moveTo>
                    <a:pt x="578" y="3496"/>
                  </a:moveTo>
                  <a:cubicBezTo>
                    <a:pt x="275" y="3496"/>
                    <a:pt x="1" y="3739"/>
                    <a:pt x="1" y="4103"/>
                  </a:cubicBezTo>
                  <a:cubicBezTo>
                    <a:pt x="1" y="4438"/>
                    <a:pt x="275" y="4711"/>
                    <a:pt x="578" y="4711"/>
                  </a:cubicBezTo>
                  <a:cubicBezTo>
                    <a:pt x="913" y="4711"/>
                    <a:pt x="1186" y="4438"/>
                    <a:pt x="1186" y="4103"/>
                  </a:cubicBezTo>
                  <a:cubicBezTo>
                    <a:pt x="1186" y="3739"/>
                    <a:pt x="913" y="3496"/>
                    <a:pt x="578" y="3496"/>
                  </a:cubicBezTo>
                  <a:close/>
                  <a:moveTo>
                    <a:pt x="578" y="6991"/>
                  </a:moveTo>
                  <a:cubicBezTo>
                    <a:pt x="275" y="6991"/>
                    <a:pt x="1" y="7234"/>
                    <a:pt x="1" y="7599"/>
                  </a:cubicBezTo>
                  <a:cubicBezTo>
                    <a:pt x="1" y="7933"/>
                    <a:pt x="275" y="8207"/>
                    <a:pt x="578" y="8207"/>
                  </a:cubicBezTo>
                  <a:cubicBezTo>
                    <a:pt x="913" y="8207"/>
                    <a:pt x="1186" y="7933"/>
                    <a:pt x="1186" y="7599"/>
                  </a:cubicBezTo>
                  <a:cubicBezTo>
                    <a:pt x="1186" y="7234"/>
                    <a:pt x="913" y="6991"/>
                    <a:pt x="578" y="6991"/>
                  </a:cubicBezTo>
                  <a:close/>
                  <a:moveTo>
                    <a:pt x="578" y="10517"/>
                  </a:moveTo>
                  <a:cubicBezTo>
                    <a:pt x="275" y="10517"/>
                    <a:pt x="1" y="10790"/>
                    <a:pt x="1" y="11125"/>
                  </a:cubicBezTo>
                  <a:cubicBezTo>
                    <a:pt x="1" y="11429"/>
                    <a:pt x="275" y="11702"/>
                    <a:pt x="578" y="11733"/>
                  </a:cubicBezTo>
                  <a:cubicBezTo>
                    <a:pt x="913" y="11733"/>
                    <a:pt x="1186" y="11459"/>
                    <a:pt x="1186" y="11125"/>
                  </a:cubicBezTo>
                  <a:cubicBezTo>
                    <a:pt x="1186" y="10790"/>
                    <a:pt x="913" y="10517"/>
                    <a:pt x="578" y="10517"/>
                  </a:cubicBezTo>
                  <a:close/>
                  <a:moveTo>
                    <a:pt x="578" y="14012"/>
                  </a:moveTo>
                  <a:cubicBezTo>
                    <a:pt x="275" y="14012"/>
                    <a:pt x="1" y="14286"/>
                    <a:pt x="1" y="14620"/>
                  </a:cubicBezTo>
                  <a:cubicBezTo>
                    <a:pt x="1" y="14955"/>
                    <a:pt x="275" y="15198"/>
                    <a:pt x="578" y="15228"/>
                  </a:cubicBezTo>
                  <a:cubicBezTo>
                    <a:pt x="913" y="15228"/>
                    <a:pt x="1186" y="14955"/>
                    <a:pt x="1186" y="14620"/>
                  </a:cubicBezTo>
                  <a:cubicBezTo>
                    <a:pt x="1186" y="14286"/>
                    <a:pt x="913" y="14012"/>
                    <a:pt x="578" y="14012"/>
                  </a:cubicBezTo>
                  <a:close/>
                  <a:moveTo>
                    <a:pt x="578" y="17508"/>
                  </a:moveTo>
                  <a:cubicBezTo>
                    <a:pt x="275" y="17508"/>
                    <a:pt x="1" y="17751"/>
                    <a:pt x="1" y="18116"/>
                  </a:cubicBezTo>
                  <a:cubicBezTo>
                    <a:pt x="1" y="18450"/>
                    <a:pt x="275" y="18724"/>
                    <a:pt x="578" y="18724"/>
                  </a:cubicBezTo>
                  <a:cubicBezTo>
                    <a:pt x="913" y="18724"/>
                    <a:pt x="1186" y="18450"/>
                    <a:pt x="1186" y="18116"/>
                  </a:cubicBezTo>
                  <a:cubicBezTo>
                    <a:pt x="1186" y="17781"/>
                    <a:pt x="913" y="17508"/>
                    <a:pt x="578" y="17508"/>
                  </a:cubicBezTo>
                  <a:close/>
                  <a:moveTo>
                    <a:pt x="578" y="21003"/>
                  </a:moveTo>
                  <a:cubicBezTo>
                    <a:pt x="275" y="21003"/>
                    <a:pt x="1" y="21277"/>
                    <a:pt x="1" y="21611"/>
                  </a:cubicBezTo>
                  <a:cubicBezTo>
                    <a:pt x="1" y="21946"/>
                    <a:pt x="275" y="22219"/>
                    <a:pt x="578" y="22219"/>
                  </a:cubicBezTo>
                  <a:cubicBezTo>
                    <a:pt x="913" y="22219"/>
                    <a:pt x="1186" y="21946"/>
                    <a:pt x="1186" y="21611"/>
                  </a:cubicBezTo>
                  <a:cubicBezTo>
                    <a:pt x="1186" y="21277"/>
                    <a:pt x="913" y="21003"/>
                    <a:pt x="578" y="21003"/>
                  </a:cubicBezTo>
                  <a:close/>
                  <a:moveTo>
                    <a:pt x="578" y="24529"/>
                  </a:moveTo>
                  <a:cubicBezTo>
                    <a:pt x="275" y="24529"/>
                    <a:pt x="1" y="24803"/>
                    <a:pt x="1" y="25137"/>
                  </a:cubicBezTo>
                  <a:cubicBezTo>
                    <a:pt x="1" y="25441"/>
                    <a:pt x="275" y="25715"/>
                    <a:pt x="578" y="25745"/>
                  </a:cubicBezTo>
                  <a:cubicBezTo>
                    <a:pt x="913" y="25745"/>
                    <a:pt x="1186" y="25472"/>
                    <a:pt x="1186" y="25137"/>
                  </a:cubicBezTo>
                  <a:cubicBezTo>
                    <a:pt x="1186" y="24803"/>
                    <a:pt x="913" y="24529"/>
                    <a:pt x="578" y="24529"/>
                  </a:cubicBezTo>
                  <a:close/>
                  <a:moveTo>
                    <a:pt x="578" y="28025"/>
                  </a:moveTo>
                  <a:cubicBezTo>
                    <a:pt x="275" y="28025"/>
                    <a:pt x="1" y="28298"/>
                    <a:pt x="1" y="28633"/>
                  </a:cubicBezTo>
                  <a:cubicBezTo>
                    <a:pt x="1" y="28967"/>
                    <a:pt x="275" y="29241"/>
                    <a:pt x="578" y="29241"/>
                  </a:cubicBezTo>
                  <a:cubicBezTo>
                    <a:pt x="913" y="29241"/>
                    <a:pt x="1186" y="28967"/>
                    <a:pt x="1186" y="28633"/>
                  </a:cubicBezTo>
                  <a:cubicBezTo>
                    <a:pt x="1186" y="28298"/>
                    <a:pt x="913" y="28025"/>
                    <a:pt x="578" y="28025"/>
                  </a:cubicBezTo>
                  <a:close/>
                  <a:moveTo>
                    <a:pt x="578" y="31520"/>
                  </a:moveTo>
                  <a:cubicBezTo>
                    <a:pt x="275" y="31520"/>
                    <a:pt x="1" y="31794"/>
                    <a:pt x="1" y="32128"/>
                  </a:cubicBezTo>
                  <a:cubicBezTo>
                    <a:pt x="1" y="32463"/>
                    <a:pt x="275" y="32736"/>
                    <a:pt x="578" y="32736"/>
                  </a:cubicBezTo>
                  <a:cubicBezTo>
                    <a:pt x="913" y="32736"/>
                    <a:pt x="1186" y="32463"/>
                    <a:pt x="1186" y="32128"/>
                  </a:cubicBezTo>
                  <a:cubicBezTo>
                    <a:pt x="1186" y="31794"/>
                    <a:pt x="913" y="31520"/>
                    <a:pt x="578" y="31520"/>
                  </a:cubicBezTo>
                  <a:close/>
                  <a:moveTo>
                    <a:pt x="578" y="35016"/>
                  </a:moveTo>
                  <a:cubicBezTo>
                    <a:pt x="275" y="35016"/>
                    <a:pt x="1" y="35289"/>
                    <a:pt x="1" y="35624"/>
                  </a:cubicBezTo>
                  <a:cubicBezTo>
                    <a:pt x="1" y="35958"/>
                    <a:pt x="275" y="36232"/>
                    <a:pt x="578" y="36232"/>
                  </a:cubicBezTo>
                  <a:cubicBezTo>
                    <a:pt x="913" y="36232"/>
                    <a:pt x="1186" y="35958"/>
                    <a:pt x="1186" y="35624"/>
                  </a:cubicBezTo>
                  <a:cubicBezTo>
                    <a:pt x="1186" y="35289"/>
                    <a:pt x="913" y="35016"/>
                    <a:pt x="578" y="35016"/>
                  </a:cubicBezTo>
                  <a:close/>
                  <a:moveTo>
                    <a:pt x="578" y="38542"/>
                  </a:moveTo>
                  <a:cubicBezTo>
                    <a:pt x="275" y="38542"/>
                    <a:pt x="1" y="38815"/>
                    <a:pt x="1" y="39150"/>
                  </a:cubicBezTo>
                  <a:cubicBezTo>
                    <a:pt x="1" y="39453"/>
                    <a:pt x="275" y="39727"/>
                    <a:pt x="578" y="39757"/>
                  </a:cubicBezTo>
                  <a:cubicBezTo>
                    <a:pt x="913" y="39757"/>
                    <a:pt x="1186" y="39514"/>
                    <a:pt x="1186" y="39150"/>
                  </a:cubicBezTo>
                  <a:cubicBezTo>
                    <a:pt x="1186" y="38815"/>
                    <a:pt x="913" y="38542"/>
                    <a:pt x="578" y="385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5903100" y="2239100"/>
              <a:ext cx="30425" cy="29475"/>
            </a:xfrm>
            <a:custGeom>
              <a:avLst/>
              <a:gdLst/>
              <a:ahLst/>
              <a:cxnLst/>
              <a:rect l="l" t="t" r="r" b="b"/>
              <a:pathLst>
                <a:path w="1217" h="1179" extrusionOk="0">
                  <a:moveTo>
                    <a:pt x="572" y="1"/>
                  </a:moveTo>
                  <a:cubicBezTo>
                    <a:pt x="425" y="1"/>
                    <a:pt x="296" y="63"/>
                    <a:pt x="183" y="176"/>
                  </a:cubicBezTo>
                  <a:cubicBezTo>
                    <a:pt x="92" y="267"/>
                    <a:pt x="1" y="419"/>
                    <a:pt x="1" y="571"/>
                  </a:cubicBezTo>
                  <a:cubicBezTo>
                    <a:pt x="1" y="723"/>
                    <a:pt x="92" y="875"/>
                    <a:pt x="183" y="997"/>
                  </a:cubicBezTo>
                  <a:cubicBezTo>
                    <a:pt x="305" y="1118"/>
                    <a:pt x="457" y="1179"/>
                    <a:pt x="609" y="1179"/>
                  </a:cubicBezTo>
                  <a:cubicBezTo>
                    <a:pt x="761" y="1179"/>
                    <a:pt x="913" y="1118"/>
                    <a:pt x="1034" y="997"/>
                  </a:cubicBezTo>
                  <a:cubicBezTo>
                    <a:pt x="1126" y="875"/>
                    <a:pt x="1217" y="723"/>
                    <a:pt x="1217" y="571"/>
                  </a:cubicBezTo>
                  <a:cubicBezTo>
                    <a:pt x="1217" y="419"/>
                    <a:pt x="1126" y="267"/>
                    <a:pt x="1034" y="176"/>
                  </a:cubicBezTo>
                  <a:cubicBezTo>
                    <a:pt x="1034" y="115"/>
                    <a:pt x="974" y="115"/>
                    <a:pt x="943" y="85"/>
                  </a:cubicBezTo>
                  <a:cubicBezTo>
                    <a:pt x="913" y="85"/>
                    <a:pt x="882" y="54"/>
                    <a:pt x="822" y="54"/>
                  </a:cubicBezTo>
                  <a:cubicBezTo>
                    <a:pt x="791" y="54"/>
                    <a:pt x="761" y="24"/>
                    <a:pt x="730" y="24"/>
                  </a:cubicBezTo>
                  <a:cubicBezTo>
                    <a:pt x="675" y="8"/>
                    <a:pt x="623" y="1"/>
                    <a:pt x="57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5985175" y="1099850"/>
              <a:ext cx="30425" cy="1081350"/>
            </a:xfrm>
            <a:custGeom>
              <a:avLst/>
              <a:gdLst/>
              <a:ahLst/>
              <a:cxnLst/>
              <a:rect l="l" t="t" r="r" b="b"/>
              <a:pathLst>
                <a:path w="1217" h="43254" extrusionOk="0">
                  <a:moveTo>
                    <a:pt x="609" y="1"/>
                  </a:moveTo>
                  <a:cubicBezTo>
                    <a:pt x="244" y="1"/>
                    <a:pt x="1" y="244"/>
                    <a:pt x="1" y="608"/>
                  </a:cubicBezTo>
                  <a:cubicBezTo>
                    <a:pt x="1" y="882"/>
                    <a:pt x="244" y="1156"/>
                    <a:pt x="609" y="1186"/>
                  </a:cubicBezTo>
                  <a:cubicBezTo>
                    <a:pt x="943" y="1186"/>
                    <a:pt x="1217" y="943"/>
                    <a:pt x="1217" y="608"/>
                  </a:cubicBezTo>
                  <a:cubicBezTo>
                    <a:pt x="1217" y="244"/>
                    <a:pt x="943" y="1"/>
                    <a:pt x="609" y="1"/>
                  </a:cubicBezTo>
                  <a:close/>
                  <a:moveTo>
                    <a:pt x="609" y="3496"/>
                  </a:moveTo>
                  <a:cubicBezTo>
                    <a:pt x="244" y="3496"/>
                    <a:pt x="1" y="3739"/>
                    <a:pt x="1" y="4104"/>
                  </a:cubicBezTo>
                  <a:cubicBezTo>
                    <a:pt x="1" y="4438"/>
                    <a:pt x="244" y="4651"/>
                    <a:pt x="609" y="4681"/>
                  </a:cubicBezTo>
                  <a:cubicBezTo>
                    <a:pt x="943" y="4681"/>
                    <a:pt x="1217" y="4438"/>
                    <a:pt x="1217" y="4104"/>
                  </a:cubicBezTo>
                  <a:cubicBezTo>
                    <a:pt x="1217" y="3739"/>
                    <a:pt x="943" y="3496"/>
                    <a:pt x="609" y="3496"/>
                  </a:cubicBezTo>
                  <a:close/>
                  <a:moveTo>
                    <a:pt x="609" y="6992"/>
                  </a:moveTo>
                  <a:cubicBezTo>
                    <a:pt x="244" y="6992"/>
                    <a:pt x="1" y="7235"/>
                    <a:pt x="1" y="7599"/>
                  </a:cubicBezTo>
                  <a:cubicBezTo>
                    <a:pt x="1" y="7902"/>
                    <a:pt x="200" y="8155"/>
                    <a:pt x="509" y="8155"/>
                  </a:cubicBezTo>
                  <a:cubicBezTo>
                    <a:pt x="541" y="8155"/>
                    <a:pt x="574" y="8152"/>
                    <a:pt x="609" y="8147"/>
                  </a:cubicBezTo>
                  <a:cubicBezTo>
                    <a:pt x="943" y="8147"/>
                    <a:pt x="1217" y="7934"/>
                    <a:pt x="1217" y="7599"/>
                  </a:cubicBezTo>
                  <a:cubicBezTo>
                    <a:pt x="1217" y="7235"/>
                    <a:pt x="943" y="6992"/>
                    <a:pt x="609" y="6992"/>
                  </a:cubicBezTo>
                  <a:close/>
                  <a:moveTo>
                    <a:pt x="609" y="10487"/>
                  </a:moveTo>
                  <a:cubicBezTo>
                    <a:pt x="244" y="10487"/>
                    <a:pt x="1" y="10730"/>
                    <a:pt x="1" y="11095"/>
                  </a:cubicBezTo>
                  <a:cubicBezTo>
                    <a:pt x="1" y="11429"/>
                    <a:pt x="244" y="11703"/>
                    <a:pt x="609" y="11703"/>
                  </a:cubicBezTo>
                  <a:cubicBezTo>
                    <a:pt x="943" y="11703"/>
                    <a:pt x="1217" y="11429"/>
                    <a:pt x="1217" y="11095"/>
                  </a:cubicBezTo>
                  <a:cubicBezTo>
                    <a:pt x="1217" y="10730"/>
                    <a:pt x="943" y="10487"/>
                    <a:pt x="609" y="10487"/>
                  </a:cubicBezTo>
                  <a:close/>
                  <a:moveTo>
                    <a:pt x="609" y="14013"/>
                  </a:moveTo>
                  <a:cubicBezTo>
                    <a:pt x="244" y="14013"/>
                    <a:pt x="1" y="14286"/>
                    <a:pt x="1" y="14621"/>
                  </a:cubicBezTo>
                  <a:cubicBezTo>
                    <a:pt x="1" y="14925"/>
                    <a:pt x="244" y="15198"/>
                    <a:pt x="609" y="15229"/>
                  </a:cubicBezTo>
                  <a:cubicBezTo>
                    <a:pt x="943" y="15229"/>
                    <a:pt x="1217" y="14955"/>
                    <a:pt x="1217" y="14621"/>
                  </a:cubicBezTo>
                  <a:cubicBezTo>
                    <a:pt x="1217" y="14286"/>
                    <a:pt x="943" y="14013"/>
                    <a:pt x="609" y="14013"/>
                  </a:cubicBezTo>
                  <a:close/>
                  <a:moveTo>
                    <a:pt x="609" y="17508"/>
                  </a:moveTo>
                  <a:cubicBezTo>
                    <a:pt x="244" y="17508"/>
                    <a:pt x="1" y="17782"/>
                    <a:pt x="1" y="18116"/>
                  </a:cubicBezTo>
                  <a:cubicBezTo>
                    <a:pt x="1" y="18451"/>
                    <a:pt x="244" y="18694"/>
                    <a:pt x="609" y="18724"/>
                  </a:cubicBezTo>
                  <a:cubicBezTo>
                    <a:pt x="943" y="18724"/>
                    <a:pt x="1217" y="18451"/>
                    <a:pt x="1217" y="18116"/>
                  </a:cubicBezTo>
                  <a:cubicBezTo>
                    <a:pt x="1217" y="17782"/>
                    <a:pt x="943" y="17508"/>
                    <a:pt x="609" y="17508"/>
                  </a:cubicBezTo>
                  <a:close/>
                  <a:moveTo>
                    <a:pt x="609" y="21004"/>
                  </a:moveTo>
                  <a:cubicBezTo>
                    <a:pt x="244" y="21004"/>
                    <a:pt x="1" y="21247"/>
                    <a:pt x="1" y="21612"/>
                  </a:cubicBezTo>
                  <a:cubicBezTo>
                    <a:pt x="1" y="21946"/>
                    <a:pt x="244" y="22220"/>
                    <a:pt x="609" y="22220"/>
                  </a:cubicBezTo>
                  <a:cubicBezTo>
                    <a:pt x="943" y="22220"/>
                    <a:pt x="1217" y="21946"/>
                    <a:pt x="1217" y="21612"/>
                  </a:cubicBezTo>
                  <a:cubicBezTo>
                    <a:pt x="1217" y="21277"/>
                    <a:pt x="943" y="21004"/>
                    <a:pt x="609" y="21004"/>
                  </a:cubicBezTo>
                  <a:close/>
                  <a:moveTo>
                    <a:pt x="609" y="24499"/>
                  </a:moveTo>
                  <a:cubicBezTo>
                    <a:pt x="244" y="24499"/>
                    <a:pt x="1" y="24773"/>
                    <a:pt x="1" y="25107"/>
                  </a:cubicBezTo>
                  <a:cubicBezTo>
                    <a:pt x="1" y="25442"/>
                    <a:pt x="244" y="25715"/>
                    <a:pt x="609" y="25715"/>
                  </a:cubicBezTo>
                  <a:cubicBezTo>
                    <a:pt x="943" y="25715"/>
                    <a:pt x="1217" y="25442"/>
                    <a:pt x="1217" y="25107"/>
                  </a:cubicBezTo>
                  <a:cubicBezTo>
                    <a:pt x="1217" y="24773"/>
                    <a:pt x="943" y="24499"/>
                    <a:pt x="609" y="24499"/>
                  </a:cubicBezTo>
                  <a:close/>
                  <a:moveTo>
                    <a:pt x="609" y="28025"/>
                  </a:moveTo>
                  <a:cubicBezTo>
                    <a:pt x="244" y="28025"/>
                    <a:pt x="1" y="28299"/>
                    <a:pt x="1" y="28633"/>
                  </a:cubicBezTo>
                  <a:cubicBezTo>
                    <a:pt x="1" y="28937"/>
                    <a:pt x="244" y="29211"/>
                    <a:pt x="609" y="29241"/>
                  </a:cubicBezTo>
                  <a:cubicBezTo>
                    <a:pt x="943" y="29241"/>
                    <a:pt x="1217" y="28968"/>
                    <a:pt x="1217" y="28633"/>
                  </a:cubicBezTo>
                  <a:cubicBezTo>
                    <a:pt x="1217" y="28299"/>
                    <a:pt x="943" y="28025"/>
                    <a:pt x="609" y="28025"/>
                  </a:cubicBezTo>
                  <a:close/>
                  <a:moveTo>
                    <a:pt x="609" y="31521"/>
                  </a:moveTo>
                  <a:cubicBezTo>
                    <a:pt x="244" y="31521"/>
                    <a:pt x="1" y="31794"/>
                    <a:pt x="1" y="32129"/>
                  </a:cubicBezTo>
                  <a:cubicBezTo>
                    <a:pt x="1" y="32463"/>
                    <a:pt x="244" y="32737"/>
                    <a:pt x="609" y="32737"/>
                  </a:cubicBezTo>
                  <a:cubicBezTo>
                    <a:pt x="943" y="32737"/>
                    <a:pt x="1217" y="32463"/>
                    <a:pt x="1217" y="32129"/>
                  </a:cubicBezTo>
                  <a:cubicBezTo>
                    <a:pt x="1217" y="31794"/>
                    <a:pt x="943" y="31521"/>
                    <a:pt x="609" y="31521"/>
                  </a:cubicBezTo>
                  <a:close/>
                  <a:moveTo>
                    <a:pt x="609" y="35016"/>
                  </a:moveTo>
                  <a:cubicBezTo>
                    <a:pt x="244" y="35016"/>
                    <a:pt x="1" y="35290"/>
                    <a:pt x="1" y="35624"/>
                  </a:cubicBezTo>
                  <a:cubicBezTo>
                    <a:pt x="1" y="35959"/>
                    <a:pt x="244" y="36232"/>
                    <a:pt x="609" y="36232"/>
                  </a:cubicBezTo>
                  <a:cubicBezTo>
                    <a:pt x="943" y="36232"/>
                    <a:pt x="1217" y="35959"/>
                    <a:pt x="1217" y="35624"/>
                  </a:cubicBezTo>
                  <a:cubicBezTo>
                    <a:pt x="1217" y="35290"/>
                    <a:pt x="943" y="35016"/>
                    <a:pt x="609" y="35016"/>
                  </a:cubicBezTo>
                  <a:close/>
                  <a:moveTo>
                    <a:pt x="609" y="38512"/>
                  </a:moveTo>
                  <a:cubicBezTo>
                    <a:pt x="244" y="38512"/>
                    <a:pt x="1" y="38785"/>
                    <a:pt x="1" y="39120"/>
                  </a:cubicBezTo>
                  <a:cubicBezTo>
                    <a:pt x="1" y="39454"/>
                    <a:pt x="244" y="39728"/>
                    <a:pt x="609" y="39728"/>
                  </a:cubicBezTo>
                  <a:cubicBezTo>
                    <a:pt x="943" y="39728"/>
                    <a:pt x="1217" y="39454"/>
                    <a:pt x="1217" y="39120"/>
                  </a:cubicBezTo>
                  <a:cubicBezTo>
                    <a:pt x="1217" y="38785"/>
                    <a:pt x="943" y="38512"/>
                    <a:pt x="609" y="38512"/>
                  </a:cubicBezTo>
                  <a:close/>
                  <a:moveTo>
                    <a:pt x="609" y="42038"/>
                  </a:moveTo>
                  <a:cubicBezTo>
                    <a:pt x="244" y="42038"/>
                    <a:pt x="1" y="42311"/>
                    <a:pt x="1" y="42646"/>
                  </a:cubicBezTo>
                  <a:cubicBezTo>
                    <a:pt x="1" y="42949"/>
                    <a:pt x="244" y="43223"/>
                    <a:pt x="609" y="43253"/>
                  </a:cubicBezTo>
                  <a:cubicBezTo>
                    <a:pt x="943" y="43253"/>
                    <a:pt x="1217" y="43010"/>
                    <a:pt x="1217" y="42646"/>
                  </a:cubicBezTo>
                  <a:cubicBezTo>
                    <a:pt x="1217" y="42311"/>
                    <a:pt x="943" y="42038"/>
                    <a:pt x="609" y="420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5985950" y="22396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456" y="1"/>
                  </a:moveTo>
                  <a:cubicBezTo>
                    <a:pt x="426" y="1"/>
                    <a:pt x="365" y="31"/>
                    <a:pt x="334" y="31"/>
                  </a:cubicBezTo>
                  <a:cubicBezTo>
                    <a:pt x="304" y="31"/>
                    <a:pt x="274" y="31"/>
                    <a:pt x="213" y="62"/>
                  </a:cubicBezTo>
                  <a:cubicBezTo>
                    <a:pt x="213" y="92"/>
                    <a:pt x="182" y="92"/>
                    <a:pt x="152" y="122"/>
                  </a:cubicBezTo>
                  <a:cubicBezTo>
                    <a:pt x="122" y="122"/>
                    <a:pt x="122" y="183"/>
                    <a:pt x="61" y="214"/>
                  </a:cubicBezTo>
                  <a:cubicBezTo>
                    <a:pt x="61" y="244"/>
                    <a:pt x="30" y="274"/>
                    <a:pt x="30" y="335"/>
                  </a:cubicBezTo>
                  <a:cubicBezTo>
                    <a:pt x="0" y="366"/>
                    <a:pt x="0" y="396"/>
                    <a:pt x="0" y="426"/>
                  </a:cubicBezTo>
                  <a:lnTo>
                    <a:pt x="0" y="548"/>
                  </a:lnTo>
                  <a:lnTo>
                    <a:pt x="0" y="670"/>
                  </a:lnTo>
                  <a:cubicBezTo>
                    <a:pt x="0" y="700"/>
                    <a:pt x="30" y="761"/>
                    <a:pt x="30" y="791"/>
                  </a:cubicBezTo>
                  <a:cubicBezTo>
                    <a:pt x="30" y="822"/>
                    <a:pt x="30" y="852"/>
                    <a:pt x="61" y="913"/>
                  </a:cubicBezTo>
                  <a:lnTo>
                    <a:pt x="152" y="974"/>
                  </a:lnTo>
                  <a:cubicBezTo>
                    <a:pt x="274" y="1095"/>
                    <a:pt x="426" y="1156"/>
                    <a:pt x="578" y="1156"/>
                  </a:cubicBezTo>
                  <a:cubicBezTo>
                    <a:pt x="638" y="1156"/>
                    <a:pt x="730" y="1126"/>
                    <a:pt x="790" y="1095"/>
                  </a:cubicBezTo>
                  <a:cubicBezTo>
                    <a:pt x="882" y="1095"/>
                    <a:pt x="942" y="1004"/>
                    <a:pt x="973" y="974"/>
                  </a:cubicBezTo>
                  <a:cubicBezTo>
                    <a:pt x="1003" y="974"/>
                    <a:pt x="1003" y="943"/>
                    <a:pt x="1064" y="913"/>
                  </a:cubicBezTo>
                  <a:cubicBezTo>
                    <a:pt x="1064" y="852"/>
                    <a:pt x="1094" y="822"/>
                    <a:pt x="1094" y="791"/>
                  </a:cubicBezTo>
                  <a:cubicBezTo>
                    <a:pt x="1094" y="761"/>
                    <a:pt x="1125" y="700"/>
                    <a:pt x="1125" y="670"/>
                  </a:cubicBezTo>
                  <a:lnTo>
                    <a:pt x="1125" y="548"/>
                  </a:lnTo>
                  <a:lnTo>
                    <a:pt x="1125" y="426"/>
                  </a:lnTo>
                  <a:cubicBezTo>
                    <a:pt x="1125" y="396"/>
                    <a:pt x="1094" y="366"/>
                    <a:pt x="1094" y="335"/>
                  </a:cubicBezTo>
                  <a:cubicBezTo>
                    <a:pt x="1094" y="274"/>
                    <a:pt x="1094" y="244"/>
                    <a:pt x="1064" y="214"/>
                  </a:cubicBezTo>
                  <a:lnTo>
                    <a:pt x="973" y="122"/>
                  </a:lnTo>
                  <a:cubicBezTo>
                    <a:pt x="973" y="92"/>
                    <a:pt x="942" y="92"/>
                    <a:pt x="912" y="62"/>
                  </a:cubicBezTo>
                  <a:cubicBezTo>
                    <a:pt x="882" y="62"/>
                    <a:pt x="821" y="31"/>
                    <a:pt x="790" y="31"/>
                  </a:cubicBezTo>
                  <a:cubicBezTo>
                    <a:pt x="760" y="31"/>
                    <a:pt x="730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066500" y="1013225"/>
              <a:ext cx="30400" cy="28150"/>
            </a:xfrm>
            <a:custGeom>
              <a:avLst/>
              <a:gdLst/>
              <a:ahLst/>
              <a:cxnLst/>
              <a:rect l="l" t="t" r="r" b="b"/>
              <a:pathLst>
                <a:path w="1216" h="1126" extrusionOk="0">
                  <a:moveTo>
                    <a:pt x="486" y="0"/>
                  </a:moveTo>
                  <a:cubicBezTo>
                    <a:pt x="456" y="0"/>
                    <a:pt x="426" y="31"/>
                    <a:pt x="395" y="31"/>
                  </a:cubicBezTo>
                  <a:cubicBezTo>
                    <a:pt x="334" y="31"/>
                    <a:pt x="304" y="31"/>
                    <a:pt x="274" y="61"/>
                  </a:cubicBezTo>
                  <a:lnTo>
                    <a:pt x="182" y="152"/>
                  </a:lnTo>
                  <a:cubicBezTo>
                    <a:pt x="91" y="274"/>
                    <a:pt x="0" y="426"/>
                    <a:pt x="0" y="548"/>
                  </a:cubicBezTo>
                  <a:cubicBezTo>
                    <a:pt x="0" y="700"/>
                    <a:pt x="91" y="882"/>
                    <a:pt x="182" y="973"/>
                  </a:cubicBezTo>
                  <a:cubicBezTo>
                    <a:pt x="182" y="1034"/>
                    <a:pt x="243" y="1034"/>
                    <a:pt x="274" y="1064"/>
                  </a:cubicBezTo>
                  <a:cubicBezTo>
                    <a:pt x="304" y="1064"/>
                    <a:pt x="334" y="1095"/>
                    <a:pt x="395" y="1095"/>
                  </a:cubicBezTo>
                  <a:cubicBezTo>
                    <a:pt x="426" y="1095"/>
                    <a:pt x="456" y="1125"/>
                    <a:pt x="486" y="1125"/>
                  </a:cubicBezTo>
                  <a:lnTo>
                    <a:pt x="730" y="1125"/>
                  </a:lnTo>
                  <a:cubicBezTo>
                    <a:pt x="760" y="1125"/>
                    <a:pt x="790" y="1095"/>
                    <a:pt x="851" y="1095"/>
                  </a:cubicBezTo>
                  <a:cubicBezTo>
                    <a:pt x="882" y="1095"/>
                    <a:pt x="912" y="1095"/>
                    <a:pt x="942" y="1064"/>
                  </a:cubicBezTo>
                  <a:lnTo>
                    <a:pt x="1034" y="973"/>
                  </a:lnTo>
                  <a:cubicBezTo>
                    <a:pt x="1155" y="852"/>
                    <a:pt x="1216" y="700"/>
                    <a:pt x="1216" y="548"/>
                  </a:cubicBezTo>
                  <a:cubicBezTo>
                    <a:pt x="1216" y="426"/>
                    <a:pt x="1155" y="244"/>
                    <a:pt x="1034" y="152"/>
                  </a:cubicBezTo>
                  <a:cubicBezTo>
                    <a:pt x="1034" y="92"/>
                    <a:pt x="1003" y="92"/>
                    <a:pt x="942" y="61"/>
                  </a:cubicBezTo>
                  <a:cubicBezTo>
                    <a:pt x="912" y="61"/>
                    <a:pt x="882" y="31"/>
                    <a:pt x="851" y="31"/>
                  </a:cubicBezTo>
                  <a:cubicBezTo>
                    <a:pt x="790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066500" y="1099850"/>
              <a:ext cx="30400" cy="1081350"/>
            </a:xfrm>
            <a:custGeom>
              <a:avLst/>
              <a:gdLst/>
              <a:ahLst/>
              <a:cxnLst/>
              <a:rect l="l" t="t" r="r" b="b"/>
              <a:pathLst>
                <a:path w="1216" h="43254" extrusionOk="0">
                  <a:moveTo>
                    <a:pt x="608" y="1"/>
                  </a:moveTo>
                  <a:cubicBezTo>
                    <a:pt x="274" y="1"/>
                    <a:pt x="0" y="244"/>
                    <a:pt x="0" y="608"/>
                  </a:cubicBezTo>
                  <a:cubicBezTo>
                    <a:pt x="0" y="882"/>
                    <a:pt x="274" y="1156"/>
                    <a:pt x="608" y="1186"/>
                  </a:cubicBezTo>
                  <a:cubicBezTo>
                    <a:pt x="942" y="1186"/>
                    <a:pt x="1216" y="943"/>
                    <a:pt x="1216" y="608"/>
                  </a:cubicBezTo>
                  <a:cubicBezTo>
                    <a:pt x="1216" y="244"/>
                    <a:pt x="942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74" y="3496"/>
                    <a:pt x="0" y="3739"/>
                    <a:pt x="0" y="4104"/>
                  </a:cubicBezTo>
                  <a:cubicBezTo>
                    <a:pt x="0" y="4438"/>
                    <a:pt x="274" y="4651"/>
                    <a:pt x="608" y="4681"/>
                  </a:cubicBezTo>
                  <a:cubicBezTo>
                    <a:pt x="942" y="4681"/>
                    <a:pt x="1216" y="4438"/>
                    <a:pt x="1216" y="4104"/>
                  </a:cubicBezTo>
                  <a:cubicBezTo>
                    <a:pt x="1216" y="3739"/>
                    <a:pt x="942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74" y="6992"/>
                    <a:pt x="0" y="7235"/>
                    <a:pt x="0" y="7599"/>
                  </a:cubicBezTo>
                  <a:cubicBezTo>
                    <a:pt x="0" y="7902"/>
                    <a:pt x="224" y="8155"/>
                    <a:pt x="515" y="8155"/>
                  </a:cubicBezTo>
                  <a:cubicBezTo>
                    <a:pt x="545" y="8155"/>
                    <a:pt x="576" y="8152"/>
                    <a:pt x="608" y="8147"/>
                  </a:cubicBezTo>
                  <a:cubicBezTo>
                    <a:pt x="942" y="8147"/>
                    <a:pt x="1216" y="7934"/>
                    <a:pt x="1216" y="7599"/>
                  </a:cubicBezTo>
                  <a:cubicBezTo>
                    <a:pt x="1216" y="7235"/>
                    <a:pt x="942" y="6992"/>
                    <a:pt x="608" y="6992"/>
                  </a:cubicBezTo>
                  <a:close/>
                  <a:moveTo>
                    <a:pt x="608" y="10487"/>
                  </a:moveTo>
                  <a:cubicBezTo>
                    <a:pt x="274" y="10487"/>
                    <a:pt x="0" y="10730"/>
                    <a:pt x="0" y="11095"/>
                  </a:cubicBezTo>
                  <a:cubicBezTo>
                    <a:pt x="0" y="11429"/>
                    <a:pt x="274" y="11703"/>
                    <a:pt x="608" y="11703"/>
                  </a:cubicBezTo>
                  <a:cubicBezTo>
                    <a:pt x="942" y="11703"/>
                    <a:pt x="1216" y="11429"/>
                    <a:pt x="1216" y="11095"/>
                  </a:cubicBezTo>
                  <a:cubicBezTo>
                    <a:pt x="1216" y="10730"/>
                    <a:pt x="942" y="10487"/>
                    <a:pt x="608" y="10487"/>
                  </a:cubicBezTo>
                  <a:close/>
                  <a:moveTo>
                    <a:pt x="608" y="14013"/>
                  </a:moveTo>
                  <a:cubicBezTo>
                    <a:pt x="274" y="14013"/>
                    <a:pt x="0" y="14286"/>
                    <a:pt x="0" y="14621"/>
                  </a:cubicBezTo>
                  <a:cubicBezTo>
                    <a:pt x="0" y="14925"/>
                    <a:pt x="274" y="15198"/>
                    <a:pt x="608" y="15229"/>
                  </a:cubicBezTo>
                  <a:cubicBezTo>
                    <a:pt x="942" y="15229"/>
                    <a:pt x="1216" y="14955"/>
                    <a:pt x="1216" y="14621"/>
                  </a:cubicBezTo>
                  <a:cubicBezTo>
                    <a:pt x="1216" y="14286"/>
                    <a:pt x="942" y="14013"/>
                    <a:pt x="608" y="14013"/>
                  </a:cubicBezTo>
                  <a:close/>
                  <a:moveTo>
                    <a:pt x="608" y="17508"/>
                  </a:moveTo>
                  <a:cubicBezTo>
                    <a:pt x="274" y="17508"/>
                    <a:pt x="0" y="17782"/>
                    <a:pt x="0" y="18116"/>
                  </a:cubicBezTo>
                  <a:cubicBezTo>
                    <a:pt x="0" y="18451"/>
                    <a:pt x="274" y="18694"/>
                    <a:pt x="608" y="18724"/>
                  </a:cubicBezTo>
                  <a:cubicBezTo>
                    <a:pt x="942" y="18724"/>
                    <a:pt x="1216" y="18451"/>
                    <a:pt x="1216" y="18116"/>
                  </a:cubicBezTo>
                  <a:cubicBezTo>
                    <a:pt x="1216" y="17782"/>
                    <a:pt x="942" y="17508"/>
                    <a:pt x="608" y="17508"/>
                  </a:cubicBezTo>
                  <a:close/>
                  <a:moveTo>
                    <a:pt x="608" y="21004"/>
                  </a:moveTo>
                  <a:cubicBezTo>
                    <a:pt x="274" y="21004"/>
                    <a:pt x="0" y="21247"/>
                    <a:pt x="0" y="21612"/>
                  </a:cubicBezTo>
                  <a:cubicBezTo>
                    <a:pt x="0" y="21946"/>
                    <a:pt x="274" y="22220"/>
                    <a:pt x="608" y="22220"/>
                  </a:cubicBezTo>
                  <a:cubicBezTo>
                    <a:pt x="942" y="22220"/>
                    <a:pt x="1216" y="21946"/>
                    <a:pt x="1216" y="21612"/>
                  </a:cubicBezTo>
                  <a:cubicBezTo>
                    <a:pt x="1216" y="21277"/>
                    <a:pt x="942" y="21004"/>
                    <a:pt x="608" y="21004"/>
                  </a:cubicBezTo>
                  <a:close/>
                  <a:moveTo>
                    <a:pt x="608" y="24499"/>
                  </a:moveTo>
                  <a:cubicBezTo>
                    <a:pt x="274" y="24499"/>
                    <a:pt x="0" y="24773"/>
                    <a:pt x="0" y="25107"/>
                  </a:cubicBezTo>
                  <a:cubicBezTo>
                    <a:pt x="0" y="25442"/>
                    <a:pt x="274" y="25715"/>
                    <a:pt x="608" y="25715"/>
                  </a:cubicBezTo>
                  <a:cubicBezTo>
                    <a:pt x="942" y="25715"/>
                    <a:pt x="1216" y="25442"/>
                    <a:pt x="1216" y="25107"/>
                  </a:cubicBezTo>
                  <a:cubicBezTo>
                    <a:pt x="1216" y="24773"/>
                    <a:pt x="942" y="24499"/>
                    <a:pt x="608" y="24499"/>
                  </a:cubicBezTo>
                  <a:close/>
                  <a:moveTo>
                    <a:pt x="608" y="28025"/>
                  </a:moveTo>
                  <a:cubicBezTo>
                    <a:pt x="274" y="28025"/>
                    <a:pt x="0" y="28299"/>
                    <a:pt x="0" y="28633"/>
                  </a:cubicBezTo>
                  <a:cubicBezTo>
                    <a:pt x="0" y="28937"/>
                    <a:pt x="274" y="29211"/>
                    <a:pt x="608" y="29241"/>
                  </a:cubicBezTo>
                  <a:cubicBezTo>
                    <a:pt x="942" y="29241"/>
                    <a:pt x="1216" y="28968"/>
                    <a:pt x="1216" y="28633"/>
                  </a:cubicBezTo>
                  <a:cubicBezTo>
                    <a:pt x="1216" y="28299"/>
                    <a:pt x="942" y="28025"/>
                    <a:pt x="608" y="28025"/>
                  </a:cubicBezTo>
                  <a:close/>
                  <a:moveTo>
                    <a:pt x="608" y="31521"/>
                  </a:moveTo>
                  <a:cubicBezTo>
                    <a:pt x="274" y="31521"/>
                    <a:pt x="0" y="31794"/>
                    <a:pt x="0" y="32129"/>
                  </a:cubicBezTo>
                  <a:cubicBezTo>
                    <a:pt x="0" y="32463"/>
                    <a:pt x="274" y="32737"/>
                    <a:pt x="608" y="32737"/>
                  </a:cubicBezTo>
                  <a:cubicBezTo>
                    <a:pt x="942" y="32737"/>
                    <a:pt x="1216" y="32463"/>
                    <a:pt x="1216" y="32129"/>
                  </a:cubicBezTo>
                  <a:cubicBezTo>
                    <a:pt x="1216" y="31794"/>
                    <a:pt x="942" y="31521"/>
                    <a:pt x="608" y="31521"/>
                  </a:cubicBezTo>
                  <a:close/>
                  <a:moveTo>
                    <a:pt x="608" y="35016"/>
                  </a:moveTo>
                  <a:cubicBezTo>
                    <a:pt x="274" y="35016"/>
                    <a:pt x="0" y="35290"/>
                    <a:pt x="0" y="35624"/>
                  </a:cubicBezTo>
                  <a:cubicBezTo>
                    <a:pt x="0" y="35959"/>
                    <a:pt x="274" y="36232"/>
                    <a:pt x="608" y="36232"/>
                  </a:cubicBezTo>
                  <a:cubicBezTo>
                    <a:pt x="942" y="36232"/>
                    <a:pt x="1216" y="35959"/>
                    <a:pt x="1216" y="35624"/>
                  </a:cubicBezTo>
                  <a:cubicBezTo>
                    <a:pt x="1216" y="35290"/>
                    <a:pt x="942" y="35016"/>
                    <a:pt x="608" y="35016"/>
                  </a:cubicBezTo>
                  <a:close/>
                  <a:moveTo>
                    <a:pt x="608" y="38512"/>
                  </a:moveTo>
                  <a:cubicBezTo>
                    <a:pt x="274" y="38512"/>
                    <a:pt x="0" y="38785"/>
                    <a:pt x="0" y="39120"/>
                  </a:cubicBezTo>
                  <a:cubicBezTo>
                    <a:pt x="0" y="39454"/>
                    <a:pt x="274" y="39728"/>
                    <a:pt x="608" y="39728"/>
                  </a:cubicBezTo>
                  <a:cubicBezTo>
                    <a:pt x="942" y="39728"/>
                    <a:pt x="1216" y="39454"/>
                    <a:pt x="1216" y="39120"/>
                  </a:cubicBezTo>
                  <a:cubicBezTo>
                    <a:pt x="1216" y="38785"/>
                    <a:pt x="942" y="38512"/>
                    <a:pt x="608" y="38512"/>
                  </a:cubicBezTo>
                  <a:close/>
                  <a:moveTo>
                    <a:pt x="608" y="42038"/>
                  </a:moveTo>
                  <a:cubicBezTo>
                    <a:pt x="274" y="42038"/>
                    <a:pt x="0" y="42311"/>
                    <a:pt x="0" y="42646"/>
                  </a:cubicBezTo>
                  <a:cubicBezTo>
                    <a:pt x="0" y="42949"/>
                    <a:pt x="274" y="43223"/>
                    <a:pt x="608" y="43253"/>
                  </a:cubicBezTo>
                  <a:cubicBezTo>
                    <a:pt x="942" y="43253"/>
                    <a:pt x="1216" y="43010"/>
                    <a:pt x="1216" y="42646"/>
                  </a:cubicBezTo>
                  <a:cubicBezTo>
                    <a:pt x="1216" y="42311"/>
                    <a:pt x="942" y="42038"/>
                    <a:pt x="608" y="420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066500" y="22396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456" y="1"/>
                  </a:moveTo>
                  <a:cubicBezTo>
                    <a:pt x="426" y="1"/>
                    <a:pt x="395" y="31"/>
                    <a:pt x="334" y="31"/>
                  </a:cubicBezTo>
                  <a:cubicBezTo>
                    <a:pt x="304" y="31"/>
                    <a:pt x="274" y="31"/>
                    <a:pt x="243" y="62"/>
                  </a:cubicBezTo>
                  <a:lnTo>
                    <a:pt x="152" y="153"/>
                  </a:lnTo>
                  <a:cubicBezTo>
                    <a:pt x="122" y="153"/>
                    <a:pt x="122" y="183"/>
                    <a:pt x="91" y="214"/>
                  </a:cubicBezTo>
                  <a:cubicBezTo>
                    <a:pt x="91" y="244"/>
                    <a:pt x="30" y="305"/>
                    <a:pt x="30" y="335"/>
                  </a:cubicBezTo>
                  <a:cubicBezTo>
                    <a:pt x="0" y="366"/>
                    <a:pt x="0" y="396"/>
                    <a:pt x="0" y="457"/>
                  </a:cubicBezTo>
                  <a:lnTo>
                    <a:pt x="0" y="548"/>
                  </a:lnTo>
                  <a:cubicBezTo>
                    <a:pt x="0" y="700"/>
                    <a:pt x="91" y="852"/>
                    <a:pt x="182" y="974"/>
                  </a:cubicBezTo>
                  <a:cubicBezTo>
                    <a:pt x="304" y="1095"/>
                    <a:pt x="456" y="1156"/>
                    <a:pt x="608" y="1156"/>
                  </a:cubicBezTo>
                  <a:cubicBezTo>
                    <a:pt x="699" y="1156"/>
                    <a:pt x="760" y="1126"/>
                    <a:pt x="790" y="1095"/>
                  </a:cubicBezTo>
                  <a:cubicBezTo>
                    <a:pt x="882" y="1095"/>
                    <a:pt x="942" y="1004"/>
                    <a:pt x="1003" y="974"/>
                  </a:cubicBezTo>
                  <a:cubicBezTo>
                    <a:pt x="1034" y="974"/>
                    <a:pt x="1034" y="943"/>
                    <a:pt x="1064" y="913"/>
                  </a:cubicBezTo>
                  <a:cubicBezTo>
                    <a:pt x="1064" y="852"/>
                    <a:pt x="1094" y="822"/>
                    <a:pt x="1094" y="791"/>
                  </a:cubicBezTo>
                  <a:cubicBezTo>
                    <a:pt x="1094" y="761"/>
                    <a:pt x="1155" y="700"/>
                    <a:pt x="1155" y="670"/>
                  </a:cubicBezTo>
                  <a:lnTo>
                    <a:pt x="1155" y="548"/>
                  </a:lnTo>
                  <a:lnTo>
                    <a:pt x="1155" y="457"/>
                  </a:lnTo>
                  <a:cubicBezTo>
                    <a:pt x="1155" y="396"/>
                    <a:pt x="1094" y="366"/>
                    <a:pt x="1094" y="335"/>
                  </a:cubicBezTo>
                  <a:cubicBezTo>
                    <a:pt x="1094" y="274"/>
                    <a:pt x="1094" y="244"/>
                    <a:pt x="1064" y="214"/>
                  </a:cubicBezTo>
                  <a:lnTo>
                    <a:pt x="1003" y="153"/>
                  </a:lnTo>
                  <a:cubicBezTo>
                    <a:pt x="1003" y="92"/>
                    <a:pt x="942" y="92"/>
                    <a:pt x="912" y="62"/>
                  </a:cubicBezTo>
                  <a:cubicBezTo>
                    <a:pt x="882" y="62"/>
                    <a:pt x="851" y="31"/>
                    <a:pt x="790" y="31"/>
                  </a:cubicBezTo>
                  <a:cubicBezTo>
                    <a:pt x="760" y="31"/>
                    <a:pt x="730" y="1"/>
                    <a:pt x="6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9"/>
          <p:cNvGrpSpPr/>
          <p:nvPr/>
        </p:nvGrpSpPr>
        <p:grpSpPr>
          <a:xfrm>
            <a:off x="5992700" y="4220413"/>
            <a:ext cx="3151300" cy="718125"/>
            <a:chOff x="5719975" y="3030725"/>
            <a:chExt cx="3151300" cy="718125"/>
          </a:xfrm>
        </p:grpSpPr>
        <p:sp>
          <p:nvSpPr>
            <p:cNvPr id="469" name="Google Shape;469;p19"/>
            <p:cNvSpPr/>
            <p:nvPr/>
          </p:nvSpPr>
          <p:spPr>
            <a:xfrm>
              <a:off x="6282300" y="3030725"/>
              <a:ext cx="2588975" cy="321475"/>
            </a:xfrm>
            <a:custGeom>
              <a:avLst/>
              <a:gdLst/>
              <a:ahLst/>
              <a:cxnLst/>
              <a:rect l="l" t="t" r="r" b="b"/>
              <a:pathLst>
                <a:path w="103559" h="12859" fill="none" extrusionOk="0">
                  <a:moveTo>
                    <a:pt x="6414" y="31"/>
                  </a:moveTo>
                  <a:cubicBezTo>
                    <a:pt x="2858" y="31"/>
                    <a:pt x="0" y="2919"/>
                    <a:pt x="0" y="6445"/>
                  </a:cubicBezTo>
                  <a:lnTo>
                    <a:pt x="0" y="6445"/>
                  </a:lnTo>
                  <a:cubicBezTo>
                    <a:pt x="0" y="10031"/>
                    <a:pt x="2888" y="12858"/>
                    <a:pt x="6414" y="12858"/>
                  </a:cubicBezTo>
                  <a:lnTo>
                    <a:pt x="103559" y="12858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719975" y="3426625"/>
              <a:ext cx="2588975" cy="322225"/>
            </a:xfrm>
            <a:custGeom>
              <a:avLst/>
              <a:gdLst/>
              <a:ahLst/>
              <a:cxnLst/>
              <a:rect l="l" t="t" r="r" b="b"/>
              <a:pathLst>
                <a:path w="103559" h="12889" fill="none" extrusionOk="0">
                  <a:moveTo>
                    <a:pt x="6414" y="31"/>
                  </a:moveTo>
                  <a:cubicBezTo>
                    <a:pt x="2858" y="31"/>
                    <a:pt x="1" y="2919"/>
                    <a:pt x="1" y="6475"/>
                  </a:cubicBezTo>
                  <a:lnTo>
                    <a:pt x="1" y="6475"/>
                  </a:lnTo>
                  <a:cubicBezTo>
                    <a:pt x="1" y="10031"/>
                    <a:pt x="2888" y="12889"/>
                    <a:pt x="6414" y="12889"/>
                  </a:cubicBezTo>
                  <a:lnTo>
                    <a:pt x="103559" y="12889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subTitle" idx="1"/>
          </p:nvPr>
        </p:nvSpPr>
        <p:spPr>
          <a:xfrm>
            <a:off x="1186611" y="22630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2"/>
          </p:nvPr>
        </p:nvSpPr>
        <p:spPr>
          <a:xfrm>
            <a:off x="5979189" y="22630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subTitle" idx="3"/>
          </p:nvPr>
        </p:nvSpPr>
        <p:spPr>
          <a:xfrm>
            <a:off x="1186611" y="36964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4"/>
          </p:nvPr>
        </p:nvSpPr>
        <p:spPr>
          <a:xfrm>
            <a:off x="5979189" y="36964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subTitle" idx="5"/>
          </p:nvPr>
        </p:nvSpPr>
        <p:spPr>
          <a:xfrm>
            <a:off x="1186611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0" name="Google Shape;490;p21"/>
          <p:cNvSpPr txBox="1">
            <a:spLocks noGrp="1"/>
          </p:cNvSpPr>
          <p:nvPr>
            <p:ph type="subTitle" idx="6"/>
          </p:nvPr>
        </p:nvSpPr>
        <p:spPr>
          <a:xfrm>
            <a:off x="1186611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subTitle" idx="7"/>
          </p:nvPr>
        </p:nvSpPr>
        <p:spPr>
          <a:xfrm>
            <a:off x="5979186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8"/>
          </p:nvPr>
        </p:nvSpPr>
        <p:spPr>
          <a:xfrm>
            <a:off x="5979186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0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1"/>
          <p:cNvGrpSpPr/>
          <p:nvPr/>
        </p:nvGrpSpPr>
        <p:grpSpPr>
          <a:xfrm flipH="1">
            <a:off x="490457" y="123720"/>
            <a:ext cx="1226647" cy="270356"/>
            <a:chOff x="-737950" y="458900"/>
            <a:chExt cx="549450" cy="121100"/>
          </a:xfrm>
        </p:grpSpPr>
        <p:sp>
          <p:nvSpPr>
            <p:cNvPr id="495" name="Google Shape;495;p21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0" name="Google Shape;500;p21"/>
          <p:cNvCxnSpPr/>
          <p:nvPr/>
        </p:nvCxnSpPr>
        <p:spPr>
          <a:xfrm>
            <a:off x="8473175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1"/>
          <p:cNvCxnSpPr/>
          <p:nvPr/>
        </p:nvCxnSpPr>
        <p:spPr>
          <a:xfrm>
            <a:off x="8720925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21"/>
          <p:cNvCxnSpPr/>
          <p:nvPr/>
        </p:nvCxnSpPr>
        <p:spPr>
          <a:xfrm>
            <a:off x="8967913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 txBox="1">
            <a:spLocks noGrp="1"/>
          </p:cNvSpPr>
          <p:nvPr>
            <p:ph type="title" hasCustomPrompt="1"/>
          </p:nvPr>
        </p:nvSpPr>
        <p:spPr>
          <a:xfrm>
            <a:off x="1623250" y="2061475"/>
            <a:ext cx="803700" cy="48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24"/>
          <p:cNvSpPr txBox="1">
            <a:spLocks noGrp="1"/>
          </p:cNvSpPr>
          <p:nvPr>
            <p:ph type="subTitle" idx="1"/>
          </p:nvPr>
        </p:nvSpPr>
        <p:spPr>
          <a:xfrm>
            <a:off x="938500" y="3592150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1" name="Google Shape;591;p24"/>
          <p:cNvSpPr txBox="1">
            <a:spLocks noGrp="1"/>
          </p:cNvSpPr>
          <p:nvPr>
            <p:ph type="subTitle" idx="2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title" idx="3" hasCustomPrompt="1"/>
          </p:nvPr>
        </p:nvSpPr>
        <p:spPr>
          <a:xfrm>
            <a:off x="4170088" y="2061475"/>
            <a:ext cx="803700" cy="48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4"/>
          </p:nvPr>
        </p:nvSpPr>
        <p:spPr>
          <a:xfrm>
            <a:off x="3485400" y="3592150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 idx="6" hasCustomPrompt="1"/>
          </p:nvPr>
        </p:nvSpPr>
        <p:spPr>
          <a:xfrm>
            <a:off x="6716925" y="2061475"/>
            <a:ext cx="803700" cy="486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7"/>
          </p:nvPr>
        </p:nvSpPr>
        <p:spPr>
          <a:xfrm>
            <a:off x="6032300" y="3592150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8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8424000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24"/>
          <p:cNvGrpSpPr/>
          <p:nvPr/>
        </p:nvGrpSpPr>
        <p:grpSpPr>
          <a:xfrm rot="5400000">
            <a:off x="8028460" y="-341009"/>
            <a:ext cx="287691" cy="1473303"/>
            <a:chOff x="-1582400" y="253375"/>
            <a:chExt cx="217750" cy="1115125"/>
          </a:xfrm>
        </p:grpSpPr>
        <p:sp>
          <p:nvSpPr>
            <p:cNvPr id="601" name="Google Shape;601;p24"/>
            <p:cNvSpPr/>
            <p:nvPr/>
          </p:nvSpPr>
          <p:spPr>
            <a:xfrm>
              <a:off x="-158240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-153255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-148167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-143182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-1383000" y="2533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-158240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-153255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-148167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-143182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-1383000" y="2991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-158240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-153255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-148167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143182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-1383000" y="3449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158240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30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153255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48167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30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-143182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-1383000" y="3897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30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-158240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29"/>
                    <a:pt x="163" y="692"/>
                    <a:pt x="367" y="692"/>
                  </a:cubicBezTo>
                  <a:cubicBezTo>
                    <a:pt x="570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-153255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-148167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29"/>
                    <a:pt x="122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-143182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30" y="692"/>
                    <a:pt x="692" y="529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-1383000" y="4355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29"/>
                    <a:pt x="164" y="692"/>
                    <a:pt x="367" y="692"/>
                  </a:cubicBezTo>
                  <a:cubicBezTo>
                    <a:pt x="571" y="692"/>
                    <a:pt x="733" y="529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-158240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-153255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-148167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-143182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-1383000" y="482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-158240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-153255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48167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-143182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-1383000" y="5280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-158240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-153255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-148167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-143182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-1383000" y="57387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-158240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153255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-148167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-143182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-1383000" y="61862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-158240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-153255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-148167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-143182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22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-1383000" y="664425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22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-158240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-153255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-148167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-143182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-1383000" y="71122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-158240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-153255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-148167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-143182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-1383000" y="7570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-158240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153255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-148167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-143182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-1383000" y="8027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-158240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-153255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-148167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-143182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-1383000" y="8475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-158240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-153255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-148167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-143182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-1383000" y="893350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-158240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-153255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-148167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-143182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-1383000" y="9401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-158240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-153255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-148167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-143182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-1383000" y="9859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-158240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-153255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-148167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-143182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-1383000" y="10317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-158240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23"/>
                    <a:pt x="0" y="32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-153255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-148167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23"/>
                    <a:pt x="0" y="32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-143182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26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-1383000" y="10764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23"/>
                    <a:pt x="1" y="32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26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-158240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-153255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-148167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-143182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-1383000" y="11222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-158240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-153255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48167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143182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-1383000" y="11690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-158240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-153255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-148167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-143182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-1383000" y="12148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-158240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-153255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-148167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-143182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-1383000" y="12606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-158240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22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-153255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-148167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22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-143182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0"/>
                    <a:pt x="3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1383000" y="13054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22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0"/>
                    <a:pt x="3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-158240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53255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148167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143182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1383000" y="13511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24"/>
          <p:cNvSpPr/>
          <p:nvPr/>
        </p:nvSpPr>
        <p:spPr>
          <a:xfrm rot="-5400000" flipH="1">
            <a:off x="573119" y="4146754"/>
            <a:ext cx="897949" cy="1812434"/>
          </a:xfrm>
          <a:custGeom>
            <a:avLst/>
            <a:gdLst/>
            <a:ahLst/>
            <a:cxnLst/>
            <a:rect l="l" t="t" r="r" b="b"/>
            <a:pathLst>
              <a:path w="37524" h="75739" extrusionOk="0">
                <a:moveTo>
                  <a:pt x="37483" y="1"/>
                </a:moveTo>
                <a:cubicBezTo>
                  <a:pt x="16809" y="204"/>
                  <a:pt x="1" y="17216"/>
                  <a:pt x="1" y="37890"/>
                </a:cubicBezTo>
                <a:cubicBezTo>
                  <a:pt x="1" y="58523"/>
                  <a:pt x="16809" y="75535"/>
                  <a:pt x="37483" y="75738"/>
                </a:cubicBezTo>
                <a:lnTo>
                  <a:pt x="37523" y="72604"/>
                </a:lnTo>
                <a:cubicBezTo>
                  <a:pt x="18559" y="72442"/>
                  <a:pt x="3094" y="56855"/>
                  <a:pt x="3094" y="37849"/>
                </a:cubicBezTo>
                <a:cubicBezTo>
                  <a:pt x="3094" y="18884"/>
                  <a:pt x="18559" y="3338"/>
                  <a:pt x="37523" y="3134"/>
                </a:cubicBezTo>
                <a:lnTo>
                  <a:pt x="37483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5"/>
          <p:cNvSpPr txBox="1">
            <a:spLocks noGrp="1"/>
          </p:cNvSpPr>
          <p:nvPr>
            <p:ph type="title"/>
          </p:nvPr>
        </p:nvSpPr>
        <p:spPr>
          <a:xfrm>
            <a:off x="2678700" y="2590913"/>
            <a:ext cx="378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9" name="Google Shape;729;p25"/>
          <p:cNvSpPr txBox="1">
            <a:spLocks noGrp="1"/>
          </p:cNvSpPr>
          <p:nvPr>
            <p:ph type="title" idx="2" hasCustomPrompt="1"/>
          </p:nvPr>
        </p:nvSpPr>
        <p:spPr>
          <a:xfrm>
            <a:off x="3542400" y="1358900"/>
            <a:ext cx="2059200" cy="103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0" name="Google Shape;730;p25"/>
          <p:cNvSpPr txBox="1">
            <a:spLocks noGrp="1"/>
          </p:cNvSpPr>
          <p:nvPr>
            <p:ph type="subTitle" idx="1"/>
          </p:nvPr>
        </p:nvSpPr>
        <p:spPr>
          <a:xfrm>
            <a:off x="2370150" y="3432725"/>
            <a:ext cx="4403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0" y="0"/>
            <a:ext cx="20592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7084800" y="0"/>
            <a:ext cx="20592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25"/>
          <p:cNvGrpSpPr/>
          <p:nvPr/>
        </p:nvGrpSpPr>
        <p:grpSpPr>
          <a:xfrm>
            <a:off x="362722" y="2992992"/>
            <a:ext cx="548962" cy="2150503"/>
            <a:chOff x="4713875" y="3872675"/>
            <a:chExt cx="276625" cy="1083650"/>
          </a:xfrm>
        </p:grpSpPr>
        <p:sp>
          <p:nvSpPr>
            <p:cNvPr id="734" name="Google Shape;734;p25"/>
            <p:cNvSpPr/>
            <p:nvPr/>
          </p:nvSpPr>
          <p:spPr>
            <a:xfrm>
              <a:off x="4713875" y="4749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4713875" y="4574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713875" y="4662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5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713875" y="44874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713875" y="48385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4713875" y="44000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4713875" y="4926400"/>
              <a:ext cx="29675" cy="29925"/>
            </a:xfrm>
            <a:custGeom>
              <a:avLst/>
              <a:gdLst/>
              <a:ahLst/>
              <a:cxnLst/>
              <a:rect l="l" t="t" r="r" b="b"/>
              <a:pathLst>
                <a:path w="1187" h="1197" extrusionOk="0">
                  <a:moveTo>
                    <a:pt x="629" y="0"/>
                  </a:moveTo>
                  <a:cubicBezTo>
                    <a:pt x="583" y="0"/>
                    <a:pt x="535" y="4"/>
                    <a:pt x="487" y="11"/>
                  </a:cubicBezTo>
                  <a:cubicBezTo>
                    <a:pt x="457" y="11"/>
                    <a:pt x="426" y="11"/>
                    <a:pt x="396" y="41"/>
                  </a:cubicBezTo>
                  <a:cubicBezTo>
                    <a:pt x="335" y="41"/>
                    <a:pt x="305" y="71"/>
                    <a:pt x="274" y="71"/>
                  </a:cubicBezTo>
                  <a:cubicBezTo>
                    <a:pt x="213" y="132"/>
                    <a:pt x="183" y="132"/>
                    <a:pt x="183" y="163"/>
                  </a:cubicBezTo>
                  <a:cubicBezTo>
                    <a:pt x="92" y="284"/>
                    <a:pt x="1" y="436"/>
                    <a:pt x="1" y="588"/>
                  </a:cubicBezTo>
                  <a:cubicBezTo>
                    <a:pt x="1" y="740"/>
                    <a:pt x="92" y="892"/>
                    <a:pt x="183" y="983"/>
                  </a:cubicBezTo>
                  <a:cubicBezTo>
                    <a:pt x="305" y="1105"/>
                    <a:pt x="457" y="1196"/>
                    <a:pt x="609" y="1196"/>
                  </a:cubicBezTo>
                  <a:cubicBezTo>
                    <a:pt x="761" y="1196"/>
                    <a:pt x="913" y="1105"/>
                    <a:pt x="1034" y="983"/>
                  </a:cubicBezTo>
                  <a:lnTo>
                    <a:pt x="1095" y="923"/>
                  </a:lnTo>
                  <a:cubicBezTo>
                    <a:pt x="1156" y="892"/>
                    <a:pt x="1156" y="831"/>
                    <a:pt x="1156" y="801"/>
                  </a:cubicBezTo>
                  <a:cubicBezTo>
                    <a:pt x="1156" y="771"/>
                    <a:pt x="1186" y="740"/>
                    <a:pt x="1186" y="679"/>
                  </a:cubicBezTo>
                  <a:lnTo>
                    <a:pt x="1186" y="588"/>
                  </a:lnTo>
                  <a:cubicBezTo>
                    <a:pt x="1186" y="436"/>
                    <a:pt x="1095" y="284"/>
                    <a:pt x="1004" y="163"/>
                  </a:cubicBezTo>
                  <a:cubicBezTo>
                    <a:pt x="933" y="45"/>
                    <a:pt x="789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4796700" y="44874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4796700" y="4574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795200" y="4312675"/>
              <a:ext cx="31175" cy="30400"/>
            </a:xfrm>
            <a:custGeom>
              <a:avLst/>
              <a:gdLst/>
              <a:ahLst/>
              <a:cxnLst/>
              <a:rect l="l" t="t" r="r" b="b"/>
              <a:pathLst>
                <a:path w="1247" h="1216" extrusionOk="0">
                  <a:moveTo>
                    <a:pt x="63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38" y="1216"/>
                  </a:cubicBezTo>
                  <a:cubicBezTo>
                    <a:pt x="973" y="1216"/>
                    <a:pt x="1246" y="973"/>
                    <a:pt x="1246" y="608"/>
                  </a:cubicBezTo>
                  <a:cubicBezTo>
                    <a:pt x="1246" y="274"/>
                    <a:pt x="97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4796700" y="48385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186" y="24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4796700" y="47511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186" y="243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4796700" y="4663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186" y="24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4795200" y="4400050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63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73"/>
                    <a:pt x="274" y="1216"/>
                    <a:pt x="638" y="1216"/>
                  </a:cubicBezTo>
                  <a:cubicBezTo>
                    <a:pt x="973" y="1216"/>
                    <a:pt x="1246" y="973"/>
                    <a:pt x="1246" y="608"/>
                  </a:cubicBezTo>
                  <a:cubicBezTo>
                    <a:pt x="1246" y="274"/>
                    <a:pt x="973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4795950" y="49259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5" y="0"/>
                  </a:moveTo>
                  <a:cubicBezTo>
                    <a:pt x="449" y="0"/>
                    <a:pt x="289" y="61"/>
                    <a:pt x="183" y="183"/>
                  </a:cubicBezTo>
                  <a:cubicBezTo>
                    <a:pt x="61" y="304"/>
                    <a:pt x="0" y="456"/>
                    <a:pt x="0" y="608"/>
                  </a:cubicBezTo>
                  <a:cubicBezTo>
                    <a:pt x="0" y="760"/>
                    <a:pt x="61" y="912"/>
                    <a:pt x="183" y="1003"/>
                  </a:cubicBezTo>
                  <a:cubicBezTo>
                    <a:pt x="304" y="1125"/>
                    <a:pt x="456" y="1216"/>
                    <a:pt x="608" y="1216"/>
                  </a:cubicBezTo>
                  <a:cubicBezTo>
                    <a:pt x="760" y="1216"/>
                    <a:pt x="912" y="1125"/>
                    <a:pt x="1003" y="1003"/>
                  </a:cubicBezTo>
                  <a:cubicBezTo>
                    <a:pt x="1125" y="912"/>
                    <a:pt x="1216" y="760"/>
                    <a:pt x="1216" y="608"/>
                  </a:cubicBezTo>
                  <a:cubicBezTo>
                    <a:pt x="1216" y="456"/>
                    <a:pt x="1125" y="304"/>
                    <a:pt x="1003" y="183"/>
                  </a:cubicBezTo>
                  <a:cubicBezTo>
                    <a:pt x="912" y="61"/>
                    <a:pt x="760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4878025" y="48385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186" y="244"/>
                    <a:pt x="9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4878025" y="47511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186" y="243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4878025" y="45748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186" y="274"/>
                    <a:pt x="9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878025" y="431267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186" y="274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4878025" y="46637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186" y="244"/>
                    <a:pt x="9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4878025" y="44874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186" y="274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4878025" y="422452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186" y="274"/>
                    <a:pt x="912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4878025" y="440005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186" y="274"/>
                    <a:pt x="912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879525" y="49259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63" y="0"/>
                  </a:moveTo>
                  <a:cubicBezTo>
                    <a:pt x="411" y="0"/>
                    <a:pt x="259" y="61"/>
                    <a:pt x="153" y="183"/>
                  </a:cubicBezTo>
                  <a:lnTo>
                    <a:pt x="62" y="243"/>
                  </a:lnTo>
                  <a:cubicBezTo>
                    <a:pt x="31" y="304"/>
                    <a:pt x="31" y="335"/>
                    <a:pt x="31" y="365"/>
                  </a:cubicBezTo>
                  <a:cubicBezTo>
                    <a:pt x="31" y="395"/>
                    <a:pt x="1" y="456"/>
                    <a:pt x="1" y="487"/>
                  </a:cubicBezTo>
                  <a:lnTo>
                    <a:pt x="1" y="608"/>
                  </a:lnTo>
                  <a:cubicBezTo>
                    <a:pt x="1" y="760"/>
                    <a:pt x="62" y="912"/>
                    <a:pt x="183" y="1003"/>
                  </a:cubicBezTo>
                  <a:cubicBezTo>
                    <a:pt x="305" y="1125"/>
                    <a:pt x="426" y="1216"/>
                    <a:pt x="609" y="1216"/>
                  </a:cubicBezTo>
                  <a:lnTo>
                    <a:pt x="700" y="1216"/>
                  </a:lnTo>
                  <a:cubicBezTo>
                    <a:pt x="761" y="1216"/>
                    <a:pt x="791" y="1216"/>
                    <a:pt x="822" y="1155"/>
                  </a:cubicBezTo>
                  <a:cubicBezTo>
                    <a:pt x="852" y="1155"/>
                    <a:pt x="913" y="1125"/>
                    <a:pt x="943" y="1125"/>
                  </a:cubicBezTo>
                  <a:cubicBezTo>
                    <a:pt x="974" y="1095"/>
                    <a:pt x="1004" y="1095"/>
                    <a:pt x="1004" y="1064"/>
                  </a:cubicBezTo>
                  <a:cubicBezTo>
                    <a:pt x="1126" y="943"/>
                    <a:pt x="1217" y="791"/>
                    <a:pt x="1217" y="639"/>
                  </a:cubicBezTo>
                  <a:lnTo>
                    <a:pt x="1217" y="517"/>
                  </a:lnTo>
                  <a:cubicBezTo>
                    <a:pt x="1126" y="456"/>
                    <a:pt x="1095" y="395"/>
                    <a:pt x="1095" y="365"/>
                  </a:cubicBezTo>
                  <a:cubicBezTo>
                    <a:pt x="1095" y="335"/>
                    <a:pt x="1065" y="304"/>
                    <a:pt x="1065" y="243"/>
                  </a:cubicBezTo>
                  <a:cubicBezTo>
                    <a:pt x="1004" y="213"/>
                    <a:pt x="1004" y="183"/>
                    <a:pt x="974" y="183"/>
                  </a:cubicBezTo>
                  <a:cubicBezTo>
                    <a:pt x="867" y="61"/>
                    <a:pt x="715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4960075" y="41371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4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4960075" y="44874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4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4960075" y="431267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4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4960075" y="4224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4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186" y="274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4960075" y="44000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73"/>
                    <a:pt x="24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4960075" y="48377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4960075" y="47511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4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186" y="243"/>
                    <a:pt x="91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4960075" y="4663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4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186" y="24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4960075" y="4574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73"/>
                    <a:pt x="24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4960075" y="4926175"/>
              <a:ext cx="30425" cy="30150"/>
            </a:xfrm>
            <a:custGeom>
              <a:avLst/>
              <a:gdLst/>
              <a:ahLst/>
              <a:cxnLst/>
              <a:rect l="l" t="t" r="r" b="b"/>
              <a:pathLst>
                <a:path w="1217" h="1206" extrusionOk="0">
                  <a:moveTo>
                    <a:pt x="595" y="0"/>
                  </a:moveTo>
                  <a:cubicBezTo>
                    <a:pt x="439" y="0"/>
                    <a:pt x="302" y="77"/>
                    <a:pt x="183" y="172"/>
                  </a:cubicBezTo>
                  <a:cubicBezTo>
                    <a:pt x="62" y="263"/>
                    <a:pt x="1" y="415"/>
                    <a:pt x="1" y="597"/>
                  </a:cubicBezTo>
                  <a:cubicBezTo>
                    <a:pt x="1" y="719"/>
                    <a:pt x="62" y="901"/>
                    <a:pt x="183" y="992"/>
                  </a:cubicBezTo>
                  <a:cubicBezTo>
                    <a:pt x="305" y="1114"/>
                    <a:pt x="457" y="1205"/>
                    <a:pt x="609" y="1205"/>
                  </a:cubicBezTo>
                  <a:cubicBezTo>
                    <a:pt x="670" y="1205"/>
                    <a:pt x="761" y="1205"/>
                    <a:pt x="822" y="1144"/>
                  </a:cubicBezTo>
                  <a:cubicBezTo>
                    <a:pt x="913" y="1114"/>
                    <a:pt x="974" y="1084"/>
                    <a:pt x="1034" y="1023"/>
                  </a:cubicBezTo>
                  <a:cubicBezTo>
                    <a:pt x="1126" y="932"/>
                    <a:pt x="1217" y="780"/>
                    <a:pt x="1217" y="628"/>
                  </a:cubicBezTo>
                  <a:lnTo>
                    <a:pt x="1217" y="506"/>
                  </a:lnTo>
                  <a:cubicBezTo>
                    <a:pt x="1186" y="445"/>
                    <a:pt x="1126" y="384"/>
                    <a:pt x="1126" y="354"/>
                  </a:cubicBezTo>
                  <a:cubicBezTo>
                    <a:pt x="1126" y="324"/>
                    <a:pt x="1095" y="293"/>
                    <a:pt x="1095" y="232"/>
                  </a:cubicBezTo>
                  <a:cubicBezTo>
                    <a:pt x="1065" y="202"/>
                    <a:pt x="1065" y="172"/>
                    <a:pt x="1034" y="172"/>
                  </a:cubicBezTo>
                  <a:lnTo>
                    <a:pt x="943" y="80"/>
                  </a:lnTo>
                  <a:cubicBezTo>
                    <a:pt x="913" y="50"/>
                    <a:pt x="882" y="50"/>
                    <a:pt x="822" y="50"/>
                  </a:cubicBezTo>
                  <a:cubicBezTo>
                    <a:pt x="791" y="50"/>
                    <a:pt x="761" y="20"/>
                    <a:pt x="730" y="20"/>
                  </a:cubicBezTo>
                  <a:cubicBezTo>
                    <a:pt x="684" y="6"/>
                    <a:pt x="639" y="0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4960075" y="39623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4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4960075" y="40489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882"/>
                    <a:pt x="183" y="1095"/>
                    <a:pt x="457" y="1186"/>
                  </a:cubicBezTo>
                  <a:cubicBezTo>
                    <a:pt x="487" y="1186"/>
                    <a:pt x="578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186" y="335"/>
                    <a:pt x="974" y="122"/>
                    <a:pt x="761" y="31"/>
                  </a:cubicBezTo>
                  <a:cubicBezTo>
                    <a:pt x="730" y="31"/>
                    <a:pt x="670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4960075" y="3874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4878025" y="3872675"/>
              <a:ext cx="30400" cy="31200"/>
            </a:xfrm>
            <a:custGeom>
              <a:avLst/>
              <a:gdLst/>
              <a:ahLst/>
              <a:cxnLst/>
              <a:rect l="l" t="t" r="r" b="b"/>
              <a:pathLst>
                <a:path w="1216" h="1248" extrusionOk="0">
                  <a:moveTo>
                    <a:pt x="608" y="1"/>
                  </a:moveTo>
                  <a:cubicBezTo>
                    <a:pt x="274" y="1"/>
                    <a:pt x="0" y="275"/>
                    <a:pt x="0" y="609"/>
                  </a:cubicBezTo>
                  <a:cubicBezTo>
                    <a:pt x="0" y="974"/>
                    <a:pt x="274" y="1247"/>
                    <a:pt x="608" y="1247"/>
                  </a:cubicBezTo>
                  <a:cubicBezTo>
                    <a:pt x="973" y="1247"/>
                    <a:pt x="1216" y="974"/>
                    <a:pt x="1216" y="609"/>
                  </a:cubicBezTo>
                  <a:cubicBezTo>
                    <a:pt x="1216" y="275"/>
                    <a:pt x="97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4878025" y="4137125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608" y="1"/>
                  </a:moveTo>
                  <a:cubicBezTo>
                    <a:pt x="395" y="1"/>
                    <a:pt x="152" y="153"/>
                    <a:pt x="91" y="335"/>
                  </a:cubicBezTo>
                  <a:cubicBezTo>
                    <a:pt x="91" y="396"/>
                    <a:pt x="91" y="396"/>
                    <a:pt x="61" y="426"/>
                  </a:cubicBezTo>
                  <a:cubicBezTo>
                    <a:pt x="61" y="457"/>
                    <a:pt x="0" y="548"/>
                    <a:pt x="0" y="578"/>
                  </a:cubicBezTo>
                  <a:lnTo>
                    <a:pt x="0" y="669"/>
                  </a:lnTo>
                  <a:cubicBezTo>
                    <a:pt x="61" y="913"/>
                    <a:pt x="213" y="1065"/>
                    <a:pt x="395" y="1125"/>
                  </a:cubicBezTo>
                  <a:cubicBezTo>
                    <a:pt x="456" y="1186"/>
                    <a:pt x="517" y="1186"/>
                    <a:pt x="578" y="1186"/>
                  </a:cubicBezTo>
                  <a:cubicBezTo>
                    <a:pt x="821" y="1186"/>
                    <a:pt x="1034" y="1034"/>
                    <a:pt x="1125" y="852"/>
                  </a:cubicBezTo>
                  <a:cubicBezTo>
                    <a:pt x="1125" y="791"/>
                    <a:pt x="1125" y="791"/>
                    <a:pt x="1155" y="761"/>
                  </a:cubicBezTo>
                  <a:cubicBezTo>
                    <a:pt x="1155" y="730"/>
                    <a:pt x="1186" y="639"/>
                    <a:pt x="1186" y="609"/>
                  </a:cubicBezTo>
                  <a:lnTo>
                    <a:pt x="1186" y="487"/>
                  </a:lnTo>
                  <a:cubicBezTo>
                    <a:pt x="1155" y="274"/>
                    <a:pt x="1003" y="122"/>
                    <a:pt x="821" y="31"/>
                  </a:cubicBezTo>
                  <a:cubicBezTo>
                    <a:pt x="730" y="1"/>
                    <a:pt x="699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4878025" y="40489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4878025" y="39616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4796700" y="3961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4796700" y="3874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4795200" y="4224525"/>
              <a:ext cx="31175" cy="30400"/>
            </a:xfrm>
            <a:custGeom>
              <a:avLst/>
              <a:gdLst/>
              <a:ahLst/>
              <a:cxnLst/>
              <a:rect l="l" t="t" r="r" b="b"/>
              <a:pathLst>
                <a:path w="1247" h="1216" extrusionOk="0">
                  <a:moveTo>
                    <a:pt x="63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882"/>
                    <a:pt x="213" y="1094"/>
                    <a:pt x="426" y="1186"/>
                  </a:cubicBezTo>
                  <a:cubicBezTo>
                    <a:pt x="517" y="1216"/>
                    <a:pt x="547" y="1216"/>
                    <a:pt x="638" y="1216"/>
                  </a:cubicBezTo>
                  <a:cubicBezTo>
                    <a:pt x="973" y="1216"/>
                    <a:pt x="1246" y="942"/>
                    <a:pt x="1246" y="608"/>
                  </a:cubicBezTo>
                  <a:cubicBezTo>
                    <a:pt x="1246" y="334"/>
                    <a:pt x="1094" y="122"/>
                    <a:pt x="821" y="31"/>
                  </a:cubicBezTo>
                  <a:cubicBezTo>
                    <a:pt x="730" y="0"/>
                    <a:pt x="699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96700" y="41371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186" y="274"/>
                    <a:pt x="91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796700" y="40489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713875" y="3872675"/>
              <a:ext cx="30425" cy="31200"/>
            </a:xfrm>
            <a:custGeom>
              <a:avLst/>
              <a:gdLst/>
              <a:ahLst/>
              <a:cxnLst/>
              <a:rect l="l" t="t" r="r" b="b"/>
              <a:pathLst>
                <a:path w="1217" h="1248" extrusionOk="0">
                  <a:moveTo>
                    <a:pt x="609" y="1"/>
                  </a:moveTo>
                  <a:cubicBezTo>
                    <a:pt x="274" y="1"/>
                    <a:pt x="1" y="275"/>
                    <a:pt x="1" y="609"/>
                  </a:cubicBezTo>
                  <a:cubicBezTo>
                    <a:pt x="31" y="974"/>
                    <a:pt x="305" y="1247"/>
                    <a:pt x="609" y="1247"/>
                  </a:cubicBezTo>
                  <a:cubicBezTo>
                    <a:pt x="943" y="1247"/>
                    <a:pt x="1217" y="974"/>
                    <a:pt x="1217" y="609"/>
                  </a:cubicBezTo>
                  <a:cubicBezTo>
                    <a:pt x="1217" y="275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4713875" y="3961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31" y="943"/>
                    <a:pt x="30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4713875" y="41363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31" y="943"/>
                    <a:pt x="30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4713875" y="42237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31" y="943"/>
                    <a:pt x="30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4713875" y="40489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31" y="943"/>
                    <a:pt x="30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4713875" y="4312675"/>
              <a:ext cx="29675" cy="29650"/>
            </a:xfrm>
            <a:custGeom>
              <a:avLst/>
              <a:gdLst/>
              <a:ahLst/>
              <a:cxnLst/>
              <a:rect l="l" t="t" r="r" b="b"/>
              <a:pathLst>
                <a:path w="1187" h="1186" extrusionOk="0">
                  <a:moveTo>
                    <a:pt x="609" y="0"/>
                  </a:moveTo>
                  <a:cubicBezTo>
                    <a:pt x="396" y="0"/>
                    <a:pt x="153" y="152"/>
                    <a:pt x="92" y="365"/>
                  </a:cubicBezTo>
                  <a:cubicBezTo>
                    <a:pt x="92" y="395"/>
                    <a:pt x="92" y="395"/>
                    <a:pt x="31" y="426"/>
                  </a:cubicBezTo>
                  <a:cubicBezTo>
                    <a:pt x="31" y="456"/>
                    <a:pt x="1" y="547"/>
                    <a:pt x="1" y="578"/>
                  </a:cubicBezTo>
                  <a:lnTo>
                    <a:pt x="1" y="699"/>
                  </a:lnTo>
                  <a:cubicBezTo>
                    <a:pt x="31" y="912"/>
                    <a:pt x="183" y="1064"/>
                    <a:pt x="396" y="1155"/>
                  </a:cubicBezTo>
                  <a:cubicBezTo>
                    <a:pt x="457" y="1185"/>
                    <a:pt x="487" y="1185"/>
                    <a:pt x="578" y="1185"/>
                  </a:cubicBezTo>
                  <a:cubicBezTo>
                    <a:pt x="852" y="1185"/>
                    <a:pt x="1065" y="1003"/>
                    <a:pt x="1156" y="730"/>
                  </a:cubicBezTo>
                  <a:cubicBezTo>
                    <a:pt x="1156" y="699"/>
                    <a:pt x="1186" y="608"/>
                    <a:pt x="1186" y="578"/>
                  </a:cubicBezTo>
                  <a:lnTo>
                    <a:pt x="1186" y="456"/>
                  </a:lnTo>
                  <a:cubicBezTo>
                    <a:pt x="1186" y="274"/>
                    <a:pt x="1034" y="91"/>
                    <a:pt x="791" y="61"/>
                  </a:cubicBezTo>
                  <a:cubicBezTo>
                    <a:pt x="730" y="0"/>
                    <a:pt x="70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6" name="Google Shape;786;p25"/>
          <p:cNvCxnSpPr/>
          <p:nvPr/>
        </p:nvCxnSpPr>
        <p:spPr>
          <a:xfrm>
            <a:off x="7693525" y="47366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25"/>
          <p:cNvCxnSpPr/>
          <p:nvPr/>
        </p:nvCxnSpPr>
        <p:spPr>
          <a:xfrm>
            <a:off x="7693525" y="4889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25"/>
          <p:cNvSpPr/>
          <p:nvPr/>
        </p:nvSpPr>
        <p:spPr>
          <a:xfrm rot="5400000">
            <a:off x="527085" y="-258207"/>
            <a:ext cx="671144" cy="1725287"/>
          </a:xfrm>
          <a:custGeom>
            <a:avLst/>
            <a:gdLst/>
            <a:ahLst/>
            <a:cxnLst/>
            <a:rect l="l" t="t" r="r" b="b"/>
            <a:pathLst>
              <a:path w="23010" h="59151" fill="none" extrusionOk="0">
                <a:moveTo>
                  <a:pt x="0" y="59150"/>
                </a:moveTo>
                <a:lnTo>
                  <a:pt x="0" y="11520"/>
                </a:lnTo>
                <a:cubicBezTo>
                  <a:pt x="0" y="5168"/>
                  <a:pt x="5168" y="1"/>
                  <a:pt x="11490" y="1"/>
                </a:cubicBezTo>
                <a:lnTo>
                  <a:pt x="11490" y="1"/>
                </a:lnTo>
                <a:cubicBezTo>
                  <a:pt x="17843" y="1"/>
                  <a:pt x="23010" y="5168"/>
                  <a:pt x="23010" y="11520"/>
                </a:cubicBezTo>
                <a:lnTo>
                  <a:pt x="23010" y="5915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9" name="Google Shape;789;p25"/>
          <p:cNvCxnSpPr/>
          <p:nvPr/>
        </p:nvCxnSpPr>
        <p:spPr>
          <a:xfrm>
            <a:off x="7693525" y="50414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"/>
          <p:cNvSpPr txBox="1">
            <a:spLocks noGrp="1"/>
          </p:cNvSpPr>
          <p:nvPr>
            <p:ph type="title"/>
          </p:nvPr>
        </p:nvSpPr>
        <p:spPr>
          <a:xfrm>
            <a:off x="4045075" y="2595350"/>
            <a:ext cx="438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2" name="Google Shape;792;p26"/>
          <p:cNvSpPr txBox="1">
            <a:spLocks noGrp="1"/>
          </p:cNvSpPr>
          <p:nvPr>
            <p:ph type="title" idx="2" hasCustomPrompt="1"/>
          </p:nvPr>
        </p:nvSpPr>
        <p:spPr>
          <a:xfrm>
            <a:off x="6373100" y="1359025"/>
            <a:ext cx="2057400" cy="103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26"/>
          <p:cNvSpPr txBox="1">
            <a:spLocks noGrp="1"/>
          </p:cNvSpPr>
          <p:nvPr>
            <p:ph type="subTitle" idx="1"/>
          </p:nvPr>
        </p:nvSpPr>
        <p:spPr>
          <a:xfrm>
            <a:off x="4044950" y="3437150"/>
            <a:ext cx="4385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0" y="0"/>
            <a:ext cx="31917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560913" y="1099975"/>
            <a:ext cx="304620" cy="4192398"/>
          </a:xfrm>
          <a:custGeom>
            <a:avLst/>
            <a:gdLst/>
            <a:ahLst/>
            <a:cxnLst/>
            <a:rect l="l" t="t" r="r" b="b"/>
            <a:pathLst>
              <a:path w="5716" h="78664" extrusionOk="0">
                <a:moveTo>
                  <a:pt x="2858" y="0"/>
                </a:moveTo>
                <a:cubicBezTo>
                  <a:pt x="1308" y="0"/>
                  <a:pt x="1" y="1277"/>
                  <a:pt x="1" y="2857"/>
                </a:cubicBezTo>
                <a:lnTo>
                  <a:pt x="1" y="75807"/>
                </a:lnTo>
                <a:cubicBezTo>
                  <a:pt x="1" y="77387"/>
                  <a:pt x="1308" y="78664"/>
                  <a:pt x="2858" y="78664"/>
                </a:cubicBezTo>
                <a:cubicBezTo>
                  <a:pt x="4408" y="78664"/>
                  <a:pt x="5715" y="77357"/>
                  <a:pt x="5715" y="75807"/>
                </a:cubicBezTo>
                <a:lnTo>
                  <a:pt x="5715" y="2857"/>
                </a:lnTo>
                <a:cubicBezTo>
                  <a:pt x="5715" y="1277"/>
                  <a:pt x="4408" y="0"/>
                  <a:pt x="2858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6" name="Google Shape;796;p26"/>
          <p:cNvCxnSpPr/>
          <p:nvPr/>
        </p:nvCxnSpPr>
        <p:spPr>
          <a:xfrm>
            <a:off x="6128700" y="4899075"/>
            <a:ext cx="30153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/>
          <p:nvPr/>
        </p:nvSpPr>
        <p:spPr>
          <a:xfrm>
            <a:off x="0" y="0"/>
            <a:ext cx="20592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7"/>
          <p:cNvSpPr/>
          <p:nvPr/>
        </p:nvSpPr>
        <p:spPr>
          <a:xfrm>
            <a:off x="7084800" y="0"/>
            <a:ext cx="20592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7"/>
          <p:cNvSpPr txBox="1">
            <a:spLocks noGrp="1"/>
          </p:cNvSpPr>
          <p:nvPr>
            <p:ph type="title"/>
          </p:nvPr>
        </p:nvSpPr>
        <p:spPr>
          <a:xfrm>
            <a:off x="1543200" y="2574175"/>
            <a:ext cx="605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1" name="Google Shape;801;p27"/>
          <p:cNvSpPr txBox="1">
            <a:spLocks noGrp="1"/>
          </p:cNvSpPr>
          <p:nvPr>
            <p:ph type="title" idx="2" hasCustomPrompt="1"/>
          </p:nvPr>
        </p:nvSpPr>
        <p:spPr>
          <a:xfrm>
            <a:off x="3541500" y="1240450"/>
            <a:ext cx="2059200" cy="115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27"/>
          <p:cNvSpPr txBox="1">
            <a:spLocks noGrp="1"/>
          </p:cNvSpPr>
          <p:nvPr>
            <p:ph type="subTitle" idx="1"/>
          </p:nvPr>
        </p:nvSpPr>
        <p:spPr>
          <a:xfrm>
            <a:off x="1543200" y="3415975"/>
            <a:ext cx="60576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3" name="Google Shape;803;p27"/>
          <p:cNvGrpSpPr/>
          <p:nvPr/>
        </p:nvGrpSpPr>
        <p:grpSpPr>
          <a:xfrm rot="5400000">
            <a:off x="6976950" y="3208788"/>
            <a:ext cx="3151300" cy="718125"/>
            <a:chOff x="5719975" y="3030725"/>
            <a:chExt cx="3151300" cy="718125"/>
          </a:xfrm>
        </p:grpSpPr>
        <p:sp>
          <p:nvSpPr>
            <p:cNvPr id="804" name="Google Shape;804;p27"/>
            <p:cNvSpPr/>
            <p:nvPr/>
          </p:nvSpPr>
          <p:spPr>
            <a:xfrm>
              <a:off x="6282300" y="3030725"/>
              <a:ext cx="2588975" cy="321475"/>
            </a:xfrm>
            <a:custGeom>
              <a:avLst/>
              <a:gdLst/>
              <a:ahLst/>
              <a:cxnLst/>
              <a:rect l="l" t="t" r="r" b="b"/>
              <a:pathLst>
                <a:path w="103559" h="12859" fill="none" extrusionOk="0">
                  <a:moveTo>
                    <a:pt x="6414" y="31"/>
                  </a:moveTo>
                  <a:cubicBezTo>
                    <a:pt x="2858" y="31"/>
                    <a:pt x="0" y="2919"/>
                    <a:pt x="0" y="6445"/>
                  </a:cubicBezTo>
                  <a:lnTo>
                    <a:pt x="0" y="6445"/>
                  </a:lnTo>
                  <a:cubicBezTo>
                    <a:pt x="0" y="10031"/>
                    <a:pt x="2888" y="12858"/>
                    <a:pt x="6414" y="12858"/>
                  </a:cubicBezTo>
                  <a:lnTo>
                    <a:pt x="103559" y="12858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5719975" y="3426625"/>
              <a:ext cx="2588975" cy="322225"/>
            </a:xfrm>
            <a:custGeom>
              <a:avLst/>
              <a:gdLst/>
              <a:ahLst/>
              <a:cxnLst/>
              <a:rect l="l" t="t" r="r" b="b"/>
              <a:pathLst>
                <a:path w="103559" h="12889" fill="none" extrusionOk="0">
                  <a:moveTo>
                    <a:pt x="6414" y="31"/>
                  </a:moveTo>
                  <a:cubicBezTo>
                    <a:pt x="2858" y="31"/>
                    <a:pt x="1" y="2919"/>
                    <a:pt x="1" y="6475"/>
                  </a:cubicBezTo>
                  <a:lnTo>
                    <a:pt x="1" y="6475"/>
                  </a:lnTo>
                  <a:cubicBezTo>
                    <a:pt x="1" y="10031"/>
                    <a:pt x="2888" y="12889"/>
                    <a:pt x="6414" y="12889"/>
                  </a:cubicBezTo>
                  <a:lnTo>
                    <a:pt x="103559" y="12889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27"/>
          <p:cNvGrpSpPr/>
          <p:nvPr/>
        </p:nvGrpSpPr>
        <p:grpSpPr>
          <a:xfrm rot="10800000">
            <a:off x="172477" y="171666"/>
            <a:ext cx="1574212" cy="1681039"/>
            <a:chOff x="4921325" y="1013225"/>
            <a:chExt cx="1175575" cy="1255350"/>
          </a:xfrm>
        </p:grpSpPr>
        <p:sp>
          <p:nvSpPr>
            <p:cNvPr id="807" name="Google Shape;807;p27"/>
            <p:cNvSpPr/>
            <p:nvPr/>
          </p:nvSpPr>
          <p:spPr>
            <a:xfrm>
              <a:off x="492132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593" y="1"/>
                  </a:moveTo>
                  <a:cubicBezTo>
                    <a:pt x="441" y="1"/>
                    <a:pt x="289" y="61"/>
                    <a:pt x="183" y="183"/>
                  </a:cubicBezTo>
                  <a:cubicBezTo>
                    <a:pt x="62" y="274"/>
                    <a:pt x="1" y="426"/>
                    <a:pt x="1" y="578"/>
                  </a:cubicBezTo>
                  <a:cubicBezTo>
                    <a:pt x="1" y="730"/>
                    <a:pt x="62" y="882"/>
                    <a:pt x="183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761" y="1186"/>
                    <a:pt x="913" y="1125"/>
                    <a:pt x="1004" y="1004"/>
                  </a:cubicBezTo>
                  <a:cubicBezTo>
                    <a:pt x="1125" y="882"/>
                    <a:pt x="1217" y="730"/>
                    <a:pt x="1217" y="578"/>
                  </a:cubicBezTo>
                  <a:cubicBezTo>
                    <a:pt x="1217" y="426"/>
                    <a:pt x="1125" y="274"/>
                    <a:pt x="1004" y="183"/>
                  </a:cubicBezTo>
                  <a:cubicBezTo>
                    <a:pt x="897" y="61"/>
                    <a:pt x="745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5003400" y="2150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12"/>
                    <a:pt x="274" y="1186"/>
                    <a:pt x="608" y="1216"/>
                  </a:cubicBezTo>
                  <a:cubicBezTo>
                    <a:pt x="973" y="1216"/>
                    <a:pt x="1216" y="97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5003400" y="2239100"/>
              <a:ext cx="30425" cy="29475"/>
            </a:xfrm>
            <a:custGeom>
              <a:avLst/>
              <a:gdLst/>
              <a:ahLst/>
              <a:cxnLst/>
              <a:rect l="l" t="t" r="r" b="b"/>
              <a:pathLst>
                <a:path w="1217" h="1179" extrusionOk="0">
                  <a:moveTo>
                    <a:pt x="584" y="1"/>
                  </a:moveTo>
                  <a:cubicBezTo>
                    <a:pt x="442" y="1"/>
                    <a:pt x="296" y="63"/>
                    <a:pt x="183" y="176"/>
                  </a:cubicBezTo>
                  <a:cubicBezTo>
                    <a:pt x="92" y="267"/>
                    <a:pt x="0" y="419"/>
                    <a:pt x="0" y="571"/>
                  </a:cubicBezTo>
                  <a:lnTo>
                    <a:pt x="0" y="693"/>
                  </a:lnTo>
                  <a:cubicBezTo>
                    <a:pt x="0" y="723"/>
                    <a:pt x="31" y="784"/>
                    <a:pt x="31" y="814"/>
                  </a:cubicBezTo>
                  <a:cubicBezTo>
                    <a:pt x="31" y="845"/>
                    <a:pt x="31" y="875"/>
                    <a:pt x="92" y="936"/>
                  </a:cubicBezTo>
                  <a:lnTo>
                    <a:pt x="152" y="997"/>
                  </a:lnTo>
                  <a:cubicBezTo>
                    <a:pt x="274" y="1118"/>
                    <a:pt x="426" y="1179"/>
                    <a:pt x="578" y="1179"/>
                  </a:cubicBezTo>
                  <a:cubicBezTo>
                    <a:pt x="760" y="1179"/>
                    <a:pt x="882" y="1118"/>
                    <a:pt x="1064" y="997"/>
                  </a:cubicBezTo>
                  <a:cubicBezTo>
                    <a:pt x="1095" y="997"/>
                    <a:pt x="1095" y="966"/>
                    <a:pt x="1155" y="936"/>
                  </a:cubicBezTo>
                  <a:cubicBezTo>
                    <a:pt x="1155" y="875"/>
                    <a:pt x="1186" y="845"/>
                    <a:pt x="1186" y="814"/>
                  </a:cubicBezTo>
                  <a:cubicBezTo>
                    <a:pt x="1216" y="753"/>
                    <a:pt x="1216" y="723"/>
                    <a:pt x="1216" y="693"/>
                  </a:cubicBezTo>
                  <a:lnTo>
                    <a:pt x="1216" y="571"/>
                  </a:lnTo>
                  <a:cubicBezTo>
                    <a:pt x="1216" y="419"/>
                    <a:pt x="1155" y="267"/>
                    <a:pt x="1034" y="145"/>
                  </a:cubicBezTo>
                  <a:cubicBezTo>
                    <a:pt x="1034" y="115"/>
                    <a:pt x="1004" y="115"/>
                    <a:pt x="943" y="85"/>
                  </a:cubicBezTo>
                  <a:cubicBezTo>
                    <a:pt x="912" y="85"/>
                    <a:pt x="882" y="54"/>
                    <a:pt x="852" y="54"/>
                  </a:cubicBezTo>
                  <a:cubicBezTo>
                    <a:pt x="791" y="24"/>
                    <a:pt x="760" y="24"/>
                    <a:pt x="730" y="24"/>
                  </a:cubicBezTo>
                  <a:cubicBezTo>
                    <a:pt x="683" y="8"/>
                    <a:pt x="634" y="1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5085475" y="2062625"/>
              <a:ext cx="30425" cy="118575"/>
            </a:xfrm>
            <a:custGeom>
              <a:avLst/>
              <a:gdLst/>
              <a:ahLst/>
              <a:cxnLst/>
              <a:rect l="l" t="t" r="r" b="b"/>
              <a:pathLst>
                <a:path w="1217" h="4743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  <a:moveTo>
                    <a:pt x="608" y="3527"/>
                  </a:moveTo>
                  <a:cubicBezTo>
                    <a:pt x="274" y="3527"/>
                    <a:pt x="0" y="3800"/>
                    <a:pt x="0" y="4135"/>
                  </a:cubicBezTo>
                  <a:cubicBezTo>
                    <a:pt x="0" y="4438"/>
                    <a:pt x="274" y="4712"/>
                    <a:pt x="608" y="4742"/>
                  </a:cubicBezTo>
                  <a:cubicBezTo>
                    <a:pt x="942" y="4742"/>
                    <a:pt x="1216" y="4499"/>
                    <a:pt x="1216" y="4135"/>
                  </a:cubicBezTo>
                  <a:cubicBezTo>
                    <a:pt x="1216" y="3800"/>
                    <a:pt x="942" y="3527"/>
                    <a:pt x="608" y="352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08547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166775" y="1975250"/>
              <a:ext cx="30425" cy="205950"/>
            </a:xfrm>
            <a:custGeom>
              <a:avLst/>
              <a:gdLst/>
              <a:ahLst/>
              <a:cxnLst/>
              <a:rect l="l" t="t" r="r" b="b"/>
              <a:pathLst>
                <a:path w="1217" h="8238" extrusionOk="0">
                  <a:moveTo>
                    <a:pt x="608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  <a:moveTo>
                    <a:pt x="608" y="3496"/>
                  </a:moveTo>
                  <a:cubicBezTo>
                    <a:pt x="274" y="3496"/>
                    <a:pt x="1" y="3769"/>
                    <a:pt x="1" y="4104"/>
                  </a:cubicBezTo>
                  <a:cubicBezTo>
                    <a:pt x="1" y="4438"/>
                    <a:pt x="274" y="4712"/>
                    <a:pt x="608" y="4712"/>
                  </a:cubicBezTo>
                  <a:cubicBezTo>
                    <a:pt x="973" y="4712"/>
                    <a:pt x="1216" y="4438"/>
                    <a:pt x="1216" y="4104"/>
                  </a:cubicBezTo>
                  <a:cubicBezTo>
                    <a:pt x="1216" y="3769"/>
                    <a:pt x="973" y="3496"/>
                    <a:pt x="608" y="3496"/>
                  </a:cubicBezTo>
                  <a:close/>
                  <a:moveTo>
                    <a:pt x="608" y="7022"/>
                  </a:moveTo>
                  <a:cubicBezTo>
                    <a:pt x="274" y="7022"/>
                    <a:pt x="1" y="7295"/>
                    <a:pt x="1" y="7630"/>
                  </a:cubicBezTo>
                  <a:cubicBezTo>
                    <a:pt x="1" y="7933"/>
                    <a:pt x="274" y="8207"/>
                    <a:pt x="608" y="8237"/>
                  </a:cubicBezTo>
                  <a:cubicBezTo>
                    <a:pt x="973" y="8237"/>
                    <a:pt x="1216" y="7994"/>
                    <a:pt x="1216" y="7630"/>
                  </a:cubicBezTo>
                  <a:cubicBezTo>
                    <a:pt x="1216" y="7295"/>
                    <a:pt x="973" y="7022"/>
                    <a:pt x="608" y="702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5167525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24" y="1"/>
                  </a:moveTo>
                  <a:cubicBezTo>
                    <a:pt x="472" y="1"/>
                    <a:pt x="320" y="61"/>
                    <a:pt x="214" y="183"/>
                  </a:cubicBezTo>
                  <a:cubicBezTo>
                    <a:pt x="92" y="274"/>
                    <a:pt x="1" y="426"/>
                    <a:pt x="1" y="578"/>
                  </a:cubicBezTo>
                  <a:lnTo>
                    <a:pt x="1" y="700"/>
                  </a:lnTo>
                  <a:cubicBezTo>
                    <a:pt x="1" y="730"/>
                    <a:pt x="62" y="791"/>
                    <a:pt x="62" y="821"/>
                  </a:cubicBezTo>
                  <a:cubicBezTo>
                    <a:pt x="62" y="852"/>
                    <a:pt x="62" y="882"/>
                    <a:pt x="92" y="943"/>
                  </a:cubicBezTo>
                  <a:lnTo>
                    <a:pt x="183" y="1004"/>
                  </a:lnTo>
                  <a:cubicBezTo>
                    <a:pt x="274" y="1125"/>
                    <a:pt x="426" y="1186"/>
                    <a:pt x="578" y="1186"/>
                  </a:cubicBezTo>
                  <a:cubicBezTo>
                    <a:pt x="730" y="1186"/>
                    <a:pt x="882" y="1125"/>
                    <a:pt x="1034" y="1004"/>
                  </a:cubicBezTo>
                  <a:cubicBezTo>
                    <a:pt x="1156" y="882"/>
                    <a:pt x="1217" y="730"/>
                    <a:pt x="1217" y="578"/>
                  </a:cubicBezTo>
                  <a:cubicBezTo>
                    <a:pt x="1217" y="426"/>
                    <a:pt x="1156" y="274"/>
                    <a:pt x="1034" y="183"/>
                  </a:cubicBezTo>
                  <a:cubicBezTo>
                    <a:pt x="928" y="61"/>
                    <a:pt x="776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5248850" y="1887850"/>
              <a:ext cx="30425" cy="293350"/>
            </a:xfrm>
            <a:custGeom>
              <a:avLst/>
              <a:gdLst/>
              <a:ahLst/>
              <a:cxnLst/>
              <a:rect l="l" t="t" r="r" b="b"/>
              <a:pathLst>
                <a:path w="1217" h="11734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74" y="3496"/>
                    <a:pt x="0" y="3770"/>
                    <a:pt x="0" y="4104"/>
                  </a:cubicBezTo>
                  <a:cubicBezTo>
                    <a:pt x="0" y="4439"/>
                    <a:pt x="274" y="4712"/>
                    <a:pt x="608" y="4712"/>
                  </a:cubicBezTo>
                  <a:cubicBezTo>
                    <a:pt x="943" y="4712"/>
                    <a:pt x="1216" y="4439"/>
                    <a:pt x="1216" y="4104"/>
                  </a:cubicBezTo>
                  <a:cubicBezTo>
                    <a:pt x="1216" y="3770"/>
                    <a:pt x="943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74" y="6992"/>
                    <a:pt x="0" y="7265"/>
                    <a:pt x="0" y="7600"/>
                  </a:cubicBezTo>
                  <a:cubicBezTo>
                    <a:pt x="0" y="7934"/>
                    <a:pt x="274" y="8208"/>
                    <a:pt x="608" y="8208"/>
                  </a:cubicBezTo>
                  <a:cubicBezTo>
                    <a:pt x="943" y="8208"/>
                    <a:pt x="1216" y="7934"/>
                    <a:pt x="1216" y="7600"/>
                  </a:cubicBezTo>
                  <a:cubicBezTo>
                    <a:pt x="1216" y="7265"/>
                    <a:pt x="943" y="6992"/>
                    <a:pt x="608" y="6992"/>
                  </a:cubicBezTo>
                  <a:close/>
                  <a:moveTo>
                    <a:pt x="608" y="10518"/>
                  </a:moveTo>
                  <a:cubicBezTo>
                    <a:pt x="274" y="10518"/>
                    <a:pt x="0" y="10791"/>
                    <a:pt x="0" y="11126"/>
                  </a:cubicBezTo>
                  <a:cubicBezTo>
                    <a:pt x="0" y="11429"/>
                    <a:pt x="274" y="11703"/>
                    <a:pt x="608" y="11733"/>
                  </a:cubicBezTo>
                  <a:cubicBezTo>
                    <a:pt x="943" y="11733"/>
                    <a:pt x="1216" y="11490"/>
                    <a:pt x="1216" y="11126"/>
                  </a:cubicBezTo>
                  <a:cubicBezTo>
                    <a:pt x="1216" y="10791"/>
                    <a:pt x="943" y="10518"/>
                    <a:pt x="608" y="1051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524885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5330150" y="1800475"/>
              <a:ext cx="30425" cy="380725"/>
            </a:xfrm>
            <a:custGeom>
              <a:avLst/>
              <a:gdLst/>
              <a:ahLst/>
              <a:cxnLst/>
              <a:rect l="l" t="t" r="r" b="b"/>
              <a:pathLst>
                <a:path w="1217" h="15229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12"/>
                    <a:pt x="274" y="1186"/>
                    <a:pt x="609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9" y="0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69"/>
                    <a:pt x="1" y="4104"/>
                  </a:cubicBezTo>
                  <a:cubicBezTo>
                    <a:pt x="1" y="4438"/>
                    <a:pt x="274" y="4712"/>
                    <a:pt x="609" y="4712"/>
                  </a:cubicBezTo>
                  <a:cubicBezTo>
                    <a:pt x="973" y="4712"/>
                    <a:pt x="1216" y="4438"/>
                    <a:pt x="1216" y="4104"/>
                  </a:cubicBezTo>
                  <a:cubicBezTo>
                    <a:pt x="1216" y="3769"/>
                    <a:pt x="973" y="3496"/>
                    <a:pt x="609" y="3496"/>
                  </a:cubicBezTo>
                  <a:close/>
                  <a:moveTo>
                    <a:pt x="609" y="6991"/>
                  </a:moveTo>
                  <a:cubicBezTo>
                    <a:pt x="274" y="6991"/>
                    <a:pt x="1" y="7265"/>
                    <a:pt x="1" y="7599"/>
                  </a:cubicBezTo>
                  <a:cubicBezTo>
                    <a:pt x="1" y="7934"/>
                    <a:pt x="274" y="8207"/>
                    <a:pt x="609" y="8207"/>
                  </a:cubicBezTo>
                  <a:cubicBezTo>
                    <a:pt x="973" y="8207"/>
                    <a:pt x="1216" y="7934"/>
                    <a:pt x="1216" y="7599"/>
                  </a:cubicBezTo>
                  <a:cubicBezTo>
                    <a:pt x="1216" y="7265"/>
                    <a:pt x="973" y="6991"/>
                    <a:pt x="609" y="6991"/>
                  </a:cubicBezTo>
                  <a:close/>
                  <a:moveTo>
                    <a:pt x="609" y="10487"/>
                  </a:moveTo>
                  <a:cubicBezTo>
                    <a:pt x="274" y="10487"/>
                    <a:pt x="1" y="10760"/>
                    <a:pt x="1" y="11095"/>
                  </a:cubicBezTo>
                  <a:cubicBezTo>
                    <a:pt x="1" y="11429"/>
                    <a:pt x="274" y="11703"/>
                    <a:pt x="609" y="11703"/>
                  </a:cubicBezTo>
                  <a:cubicBezTo>
                    <a:pt x="973" y="11703"/>
                    <a:pt x="1216" y="11429"/>
                    <a:pt x="1216" y="11095"/>
                  </a:cubicBezTo>
                  <a:cubicBezTo>
                    <a:pt x="1216" y="10760"/>
                    <a:pt x="973" y="10487"/>
                    <a:pt x="609" y="10487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6"/>
                    <a:pt x="1" y="14621"/>
                  </a:cubicBezTo>
                  <a:cubicBezTo>
                    <a:pt x="1" y="14924"/>
                    <a:pt x="274" y="15198"/>
                    <a:pt x="609" y="15228"/>
                  </a:cubicBezTo>
                  <a:cubicBezTo>
                    <a:pt x="973" y="15228"/>
                    <a:pt x="1216" y="14985"/>
                    <a:pt x="1216" y="14621"/>
                  </a:cubicBezTo>
                  <a:cubicBezTo>
                    <a:pt x="1216" y="14286"/>
                    <a:pt x="973" y="14013"/>
                    <a:pt x="609" y="1401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533015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24" y="1"/>
                  </a:moveTo>
                  <a:cubicBezTo>
                    <a:pt x="472" y="1"/>
                    <a:pt x="320" y="61"/>
                    <a:pt x="213" y="183"/>
                  </a:cubicBezTo>
                  <a:cubicBezTo>
                    <a:pt x="92" y="274"/>
                    <a:pt x="1" y="426"/>
                    <a:pt x="1" y="578"/>
                  </a:cubicBezTo>
                  <a:cubicBezTo>
                    <a:pt x="1" y="730"/>
                    <a:pt x="92" y="882"/>
                    <a:pt x="213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700" y="1186"/>
                    <a:pt x="761" y="1156"/>
                    <a:pt x="852" y="1125"/>
                  </a:cubicBezTo>
                  <a:cubicBezTo>
                    <a:pt x="912" y="1125"/>
                    <a:pt x="1004" y="1034"/>
                    <a:pt x="1034" y="1004"/>
                  </a:cubicBezTo>
                  <a:cubicBezTo>
                    <a:pt x="1156" y="882"/>
                    <a:pt x="1216" y="730"/>
                    <a:pt x="1216" y="578"/>
                  </a:cubicBezTo>
                  <a:cubicBezTo>
                    <a:pt x="1216" y="426"/>
                    <a:pt x="1156" y="274"/>
                    <a:pt x="1034" y="183"/>
                  </a:cubicBezTo>
                  <a:cubicBezTo>
                    <a:pt x="928" y="61"/>
                    <a:pt x="776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5412225" y="1712325"/>
              <a:ext cx="30425" cy="468875"/>
            </a:xfrm>
            <a:custGeom>
              <a:avLst/>
              <a:gdLst/>
              <a:ahLst/>
              <a:cxnLst/>
              <a:rect l="l" t="t" r="r" b="b"/>
              <a:pathLst>
                <a:path w="1217" h="18755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  <a:moveTo>
                    <a:pt x="608" y="3526"/>
                  </a:moveTo>
                  <a:cubicBezTo>
                    <a:pt x="274" y="3526"/>
                    <a:pt x="0" y="3800"/>
                    <a:pt x="0" y="4134"/>
                  </a:cubicBezTo>
                  <a:cubicBezTo>
                    <a:pt x="0" y="4438"/>
                    <a:pt x="274" y="4712"/>
                    <a:pt x="608" y="4742"/>
                  </a:cubicBezTo>
                  <a:cubicBezTo>
                    <a:pt x="943" y="4742"/>
                    <a:pt x="1216" y="4469"/>
                    <a:pt x="1216" y="4134"/>
                  </a:cubicBezTo>
                  <a:cubicBezTo>
                    <a:pt x="1216" y="3800"/>
                    <a:pt x="943" y="3526"/>
                    <a:pt x="608" y="3526"/>
                  </a:cubicBezTo>
                  <a:close/>
                  <a:moveTo>
                    <a:pt x="608" y="7022"/>
                  </a:moveTo>
                  <a:cubicBezTo>
                    <a:pt x="274" y="7022"/>
                    <a:pt x="0" y="7295"/>
                    <a:pt x="0" y="7630"/>
                  </a:cubicBezTo>
                  <a:cubicBezTo>
                    <a:pt x="0" y="7964"/>
                    <a:pt x="274" y="8238"/>
                    <a:pt x="608" y="8238"/>
                  </a:cubicBezTo>
                  <a:cubicBezTo>
                    <a:pt x="943" y="8238"/>
                    <a:pt x="1216" y="7964"/>
                    <a:pt x="1216" y="7630"/>
                  </a:cubicBezTo>
                  <a:cubicBezTo>
                    <a:pt x="1216" y="7295"/>
                    <a:pt x="943" y="7022"/>
                    <a:pt x="608" y="7022"/>
                  </a:cubicBezTo>
                  <a:close/>
                  <a:moveTo>
                    <a:pt x="608" y="10517"/>
                  </a:moveTo>
                  <a:cubicBezTo>
                    <a:pt x="274" y="10517"/>
                    <a:pt x="0" y="10791"/>
                    <a:pt x="0" y="11125"/>
                  </a:cubicBezTo>
                  <a:cubicBezTo>
                    <a:pt x="0" y="11460"/>
                    <a:pt x="274" y="11733"/>
                    <a:pt x="608" y="11733"/>
                  </a:cubicBezTo>
                  <a:cubicBezTo>
                    <a:pt x="943" y="11733"/>
                    <a:pt x="1216" y="11460"/>
                    <a:pt x="1216" y="11125"/>
                  </a:cubicBezTo>
                  <a:cubicBezTo>
                    <a:pt x="1216" y="10791"/>
                    <a:pt x="943" y="10517"/>
                    <a:pt x="608" y="10517"/>
                  </a:cubicBezTo>
                  <a:close/>
                  <a:moveTo>
                    <a:pt x="608" y="14013"/>
                  </a:moveTo>
                  <a:cubicBezTo>
                    <a:pt x="274" y="14013"/>
                    <a:pt x="0" y="14286"/>
                    <a:pt x="0" y="14621"/>
                  </a:cubicBezTo>
                  <a:cubicBezTo>
                    <a:pt x="0" y="14955"/>
                    <a:pt x="274" y="15229"/>
                    <a:pt x="608" y="15229"/>
                  </a:cubicBezTo>
                  <a:cubicBezTo>
                    <a:pt x="943" y="15229"/>
                    <a:pt x="1216" y="14955"/>
                    <a:pt x="1216" y="14621"/>
                  </a:cubicBezTo>
                  <a:cubicBezTo>
                    <a:pt x="1216" y="14286"/>
                    <a:pt x="943" y="14013"/>
                    <a:pt x="608" y="14013"/>
                  </a:cubicBezTo>
                  <a:close/>
                  <a:moveTo>
                    <a:pt x="608" y="17539"/>
                  </a:moveTo>
                  <a:cubicBezTo>
                    <a:pt x="274" y="17539"/>
                    <a:pt x="0" y="17812"/>
                    <a:pt x="0" y="18147"/>
                  </a:cubicBezTo>
                  <a:cubicBezTo>
                    <a:pt x="0" y="18450"/>
                    <a:pt x="274" y="18724"/>
                    <a:pt x="608" y="18754"/>
                  </a:cubicBezTo>
                  <a:cubicBezTo>
                    <a:pt x="943" y="18754"/>
                    <a:pt x="1216" y="18511"/>
                    <a:pt x="1216" y="18147"/>
                  </a:cubicBezTo>
                  <a:cubicBezTo>
                    <a:pt x="1216" y="17812"/>
                    <a:pt x="943" y="17539"/>
                    <a:pt x="608" y="17539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5412225" y="2239200"/>
              <a:ext cx="30425" cy="29375"/>
            </a:xfrm>
            <a:custGeom>
              <a:avLst/>
              <a:gdLst/>
              <a:ahLst/>
              <a:cxnLst/>
              <a:rect l="l" t="t" r="r" b="b"/>
              <a:pathLst>
                <a:path w="1217" h="1175" extrusionOk="0">
                  <a:moveTo>
                    <a:pt x="606" y="1"/>
                  </a:moveTo>
                  <a:cubicBezTo>
                    <a:pt x="567" y="1"/>
                    <a:pt x="527" y="7"/>
                    <a:pt x="487" y="20"/>
                  </a:cubicBezTo>
                  <a:cubicBezTo>
                    <a:pt x="456" y="20"/>
                    <a:pt x="395" y="50"/>
                    <a:pt x="365" y="50"/>
                  </a:cubicBezTo>
                  <a:cubicBezTo>
                    <a:pt x="335" y="50"/>
                    <a:pt x="304" y="50"/>
                    <a:pt x="274" y="81"/>
                  </a:cubicBezTo>
                  <a:cubicBezTo>
                    <a:pt x="274" y="111"/>
                    <a:pt x="213" y="111"/>
                    <a:pt x="183" y="172"/>
                  </a:cubicBezTo>
                  <a:cubicBezTo>
                    <a:pt x="61" y="263"/>
                    <a:pt x="0" y="415"/>
                    <a:pt x="0" y="567"/>
                  </a:cubicBezTo>
                  <a:cubicBezTo>
                    <a:pt x="0" y="719"/>
                    <a:pt x="61" y="871"/>
                    <a:pt x="183" y="993"/>
                  </a:cubicBezTo>
                  <a:cubicBezTo>
                    <a:pt x="304" y="1114"/>
                    <a:pt x="456" y="1175"/>
                    <a:pt x="608" y="1175"/>
                  </a:cubicBezTo>
                  <a:cubicBezTo>
                    <a:pt x="760" y="1175"/>
                    <a:pt x="912" y="1114"/>
                    <a:pt x="1064" y="993"/>
                  </a:cubicBezTo>
                  <a:cubicBezTo>
                    <a:pt x="1095" y="993"/>
                    <a:pt x="1095" y="962"/>
                    <a:pt x="1125" y="932"/>
                  </a:cubicBezTo>
                  <a:cubicBezTo>
                    <a:pt x="1125" y="871"/>
                    <a:pt x="1155" y="841"/>
                    <a:pt x="1155" y="810"/>
                  </a:cubicBezTo>
                  <a:cubicBezTo>
                    <a:pt x="1155" y="780"/>
                    <a:pt x="1216" y="719"/>
                    <a:pt x="1216" y="689"/>
                  </a:cubicBezTo>
                  <a:lnTo>
                    <a:pt x="1216" y="567"/>
                  </a:lnTo>
                  <a:cubicBezTo>
                    <a:pt x="1216" y="415"/>
                    <a:pt x="1125" y="263"/>
                    <a:pt x="1003" y="172"/>
                  </a:cubicBezTo>
                  <a:cubicBezTo>
                    <a:pt x="885" y="77"/>
                    <a:pt x="748" y="1"/>
                    <a:pt x="60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5493525" y="1624925"/>
              <a:ext cx="30425" cy="556275"/>
            </a:xfrm>
            <a:custGeom>
              <a:avLst/>
              <a:gdLst/>
              <a:ahLst/>
              <a:cxnLst/>
              <a:rect l="l" t="t" r="r" b="b"/>
              <a:pathLst>
                <a:path w="1217" h="22251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70"/>
                    <a:pt x="1" y="4104"/>
                  </a:cubicBezTo>
                  <a:cubicBezTo>
                    <a:pt x="1" y="4439"/>
                    <a:pt x="274" y="4712"/>
                    <a:pt x="609" y="4712"/>
                  </a:cubicBezTo>
                  <a:cubicBezTo>
                    <a:pt x="943" y="4712"/>
                    <a:pt x="1217" y="4439"/>
                    <a:pt x="1217" y="4104"/>
                  </a:cubicBezTo>
                  <a:cubicBezTo>
                    <a:pt x="1217" y="3770"/>
                    <a:pt x="943" y="3496"/>
                    <a:pt x="609" y="3496"/>
                  </a:cubicBezTo>
                  <a:close/>
                  <a:moveTo>
                    <a:pt x="609" y="7022"/>
                  </a:moveTo>
                  <a:cubicBezTo>
                    <a:pt x="274" y="7022"/>
                    <a:pt x="1" y="7296"/>
                    <a:pt x="1" y="7630"/>
                  </a:cubicBezTo>
                  <a:cubicBezTo>
                    <a:pt x="1" y="7934"/>
                    <a:pt x="274" y="8208"/>
                    <a:pt x="609" y="8238"/>
                  </a:cubicBezTo>
                  <a:cubicBezTo>
                    <a:pt x="943" y="8238"/>
                    <a:pt x="1217" y="7965"/>
                    <a:pt x="1217" y="7630"/>
                  </a:cubicBezTo>
                  <a:cubicBezTo>
                    <a:pt x="1217" y="7296"/>
                    <a:pt x="943" y="7022"/>
                    <a:pt x="609" y="7022"/>
                  </a:cubicBezTo>
                  <a:close/>
                  <a:moveTo>
                    <a:pt x="609" y="10518"/>
                  </a:moveTo>
                  <a:cubicBezTo>
                    <a:pt x="274" y="10518"/>
                    <a:pt x="1" y="10791"/>
                    <a:pt x="1" y="11126"/>
                  </a:cubicBezTo>
                  <a:cubicBezTo>
                    <a:pt x="1" y="11460"/>
                    <a:pt x="274" y="11734"/>
                    <a:pt x="609" y="11734"/>
                  </a:cubicBezTo>
                  <a:cubicBezTo>
                    <a:pt x="943" y="11734"/>
                    <a:pt x="1217" y="11460"/>
                    <a:pt x="1217" y="11126"/>
                  </a:cubicBezTo>
                  <a:cubicBezTo>
                    <a:pt x="1217" y="10791"/>
                    <a:pt x="943" y="10518"/>
                    <a:pt x="609" y="10518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7"/>
                    <a:pt x="1" y="14621"/>
                  </a:cubicBezTo>
                  <a:cubicBezTo>
                    <a:pt x="1" y="14956"/>
                    <a:pt x="274" y="15229"/>
                    <a:pt x="609" y="15229"/>
                  </a:cubicBezTo>
                  <a:cubicBezTo>
                    <a:pt x="943" y="15229"/>
                    <a:pt x="1217" y="14956"/>
                    <a:pt x="1217" y="14621"/>
                  </a:cubicBezTo>
                  <a:cubicBezTo>
                    <a:pt x="1217" y="14287"/>
                    <a:pt x="943" y="14013"/>
                    <a:pt x="609" y="14013"/>
                  </a:cubicBezTo>
                  <a:close/>
                  <a:moveTo>
                    <a:pt x="609" y="17509"/>
                  </a:moveTo>
                  <a:cubicBezTo>
                    <a:pt x="274" y="17509"/>
                    <a:pt x="1" y="17782"/>
                    <a:pt x="1" y="18117"/>
                  </a:cubicBezTo>
                  <a:cubicBezTo>
                    <a:pt x="1" y="18451"/>
                    <a:pt x="274" y="18725"/>
                    <a:pt x="609" y="18725"/>
                  </a:cubicBezTo>
                  <a:cubicBezTo>
                    <a:pt x="943" y="18725"/>
                    <a:pt x="1217" y="18451"/>
                    <a:pt x="1217" y="18117"/>
                  </a:cubicBezTo>
                  <a:cubicBezTo>
                    <a:pt x="1217" y="17782"/>
                    <a:pt x="943" y="17509"/>
                    <a:pt x="609" y="17509"/>
                  </a:cubicBezTo>
                  <a:close/>
                  <a:moveTo>
                    <a:pt x="609" y="21035"/>
                  </a:moveTo>
                  <a:cubicBezTo>
                    <a:pt x="274" y="21035"/>
                    <a:pt x="1" y="21308"/>
                    <a:pt x="1" y="21643"/>
                  </a:cubicBezTo>
                  <a:cubicBezTo>
                    <a:pt x="1" y="21946"/>
                    <a:pt x="274" y="22220"/>
                    <a:pt x="609" y="22250"/>
                  </a:cubicBezTo>
                  <a:cubicBezTo>
                    <a:pt x="943" y="22250"/>
                    <a:pt x="1217" y="22007"/>
                    <a:pt x="1217" y="21643"/>
                  </a:cubicBezTo>
                  <a:cubicBezTo>
                    <a:pt x="1217" y="21308"/>
                    <a:pt x="943" y="21035"/>
                    <a:pt x="609" y="210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5493525" y="2239200"/>
              <a:ext cx="30425" cy="29375"/>
            </a:xfrm>
            <a:custGeom>
              <a:avLst/>
              <a:gdLst/>
              <a:ahLst/>
              <a:cxnLst/>
              <a:rect l="l" t="t" r="r" b="b"/>
              <a:pathLst>
                <a:path w="1217" h="1175" extrusionOk="0">
                  <a:moveTo>
                    <a:pt x="623" y="1"/>
                  </a:moveTo>
                  <a:cubicBezTo>
                    <a:pt x="579" y="1"/>
                    <a:pt x="534" y="7"/>
                    <a:pt x="487" y="20"/>
                  </a:cubicBezTo>
                  <a:cubicBezTo>
                    <a:pt x="457" y="20"/>
                    <a:pt x="426" y="50"/>
                    <a:pt x="396" y="50"/>
                  </a:cubicBezTo>
                  <a:cubicBezTo>
                    <a:pt x="365" y="50"/>
                    <a:pt x="305" y="50"/>
                    <a:pt x="274" y="81"/>
                  </a:cubicBezTo>
                  <a:cubicBezTo>
                    <a:pt x="274" y="111"/>
                    <a:pt x="244" y="111"/>
                    <a:pt x="183" y="172"/>
                  </a:cubicBezTo>
                  <a:cubicBezTo>
                    <a:pt x="92" y="263"/>
                    <a:pt x="1" y="415"/>
                    <a:pt x="1" y="567"/>
                  </a:cubicBezTo>
                  <a:cubicBezTo>
                    <a:pt x="1" y="719"/>
                    <a:pt x="92" y="871"/>
                    <a:pt x="183" y="993"/>
                  </a:cubicBezTo>
                  <a:cubicBezTo>
                    <a:pt x="305" y="1114"/>
                    <a:pt x="457" y="1175"/>
                    <a:pt x="609" y="1175"/>
                  </a:cubicBezTo>
                  <a:cubicBezTo>
                    <a:pt x="761" y="1175"/>
                    <a:pt x="913" y="1114"/>
                    <a:pt x="1065" y="993"/>
                  </a:cubicBezTo>
                  <a:cubicBezTo>
                    <a:pt x="1095" y="993"/>
                    <a:pt x="1095" y="962"/>
                    <a:pt x="1156" y="932"/>
                  </a:cubicBezTo>
                  <a:cubicBezTo>
                    <a:pt x="1156" y="871"/>
                    <a:pt x="1186" y="841"/>
                    <a:pt x="1186" y="810"/>
                  </a:cubicBezTo>
                  <a:cubicBezTo>
                    <a:pt x="1217" y="780"/>
                    <a:pt x="1217" y="719"/>
                    <a:pt x="1217" y="689"/>
                  </a:cubicBezTo>
                  <a:lnTo>
                    <a:pt x="1217" y="567"/>
                  </a:lnTo>
                  <a:cubicBezTo>
                    <a:pt x="1217" y="415"/>
                    <a:pt x="1156" y="263"/>
                    <a:pt x="1034" y="172"/>
                  </a:cubicBezTo>
                  <a:cubicBezTo>
                    <a:pt x="915" y="77"/>
                    <a:pt x="778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5576350" y="1537550"/>
              <a:ext cx="30425" cy="643650"/>
            </a:xfrm>
            <a:custGeom>
              <a:avLst/>
              <a:gdLst/>
              <a:ahLst/>
              <a:cxnLst/>
              <a:rect l="l" t="t" r="r" b="b"/>
              <a:pathLst>
                <a:path w="1217" h="2574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18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  <a:moveTo>
                    <a:pt x="609" y="3496"/>
                  </a:moveTo>
                  <a:cubicBezTo>
                    <a:pt x="274" y="3496"/>
                    <a:pt x="1" y="3739"/>
                    <a:pt x="1" y="4104"/>
                  </a:cubicBezTo>
                  <a:cubicBezTo>
                    <a:pt x="1" y="4438"/>
                    <a:pt x="274" y="4712"/>
                    <a:pt x="609" y="4712"/>
                  </a:cubicBezTo>
                  <a:cubicBezTo>
                    <a:pt x="943" y="4712"/>
                    <a:pt x="1217" y="4438"/>
                    <a:pt x="1217" y="4104"/>
                  </a:cubicBezTo>
                  <a:cubicBezTo>
                    <a:pt x="1217" y="3769"/>
                    <a:pt x="943" y="3496"/>
                    <a:pt x="609" y="3496"/>
                  </a:cubicBezTo>
                  <a:close/>
                  <a:moveTo>
                    <a:pt x="609" y="6991"/>
                  </a:moveTo>
                  <a:cubicBezTo>
                    <a:pt x="274" y="6991"/>
                    <a:pt x="1" y="7265"/>
                    <a:pt x="1" y="7599"/>
                  </a:cubicBezTo>
                  <a:cubicBezTo>
                    <a:pt x="1" y="7934"/>
                    <a:pt x="274" y="8207"/>
                    <a:pt x="609" y="8207"/>
                  </a:cubicBezTo>
                  <a:cubicBezTo>
                    <a:pt x="943" y="8207"/>
                    <a:pt x="1217" y="7934"/>
                    <a:pt x="1217" y="7599"/>
                  </a:cubicBezTo>
                  <a:cubicBezTo>
                    <a:pt x="1217" y="7265"/>
                    <a:pt x="943" y="6991"/>
                    <a:pt x="609" y="6991"/>
                  </a:cubicBezTo>
                  <a:close/>
                  <a:moveTo>
                    <a:pt x="609" y="10517"/>
                  </a:moveTo>
                  <a:cubicBezTo>
                    <a:pt x="274" y="10517"/>
                    <a:pt x="1" y="10791"/>
                    <a:pt x="1" y="11125"/>
                  </a:cubicBezTo>
                  <a:cubicBezTo>
                    <a:pt x="1" y="11429"/>
                    <a:pt x="274" y="11703"/>
                    <a:pt x="609" y="11733"/>
                  </a:cubicBezTo>
                  <a:cubicBezTo>
                    <a:pt x="943" y="11733"/>
                    <a:pt x="1217" y="11460"/>
                    <a:pt x="1217" y="11125"/>
                  </a:cubicBezTo>
                  <a:cubicBezTo>
                    <a:pt x="1217" y="10791"/>
                    <a:pt x="943" y="10517"/>
                    <a:pt x="609" y="10517"/>
                  </a:cubicBezTo>
                  <a:close/>
                  <a:moveTo>
                    <a:pt x="609" y="14013"/>
                  </a:moveTo>
                  <a:cubicBezTo>
                    <a:pt x="274" y="14013"/>
                    <a:pt x="1" y="14286"/>
                    <a:pt x="1" y="14621"/>
                  </a:cubicBezTo>
                  <a:cubicBezTo>
                    <a:pt x="1" y="14955"/>
                    <a:pt x="274" y="15229"/>
                    <a:pt x="609" y="15229"/>
                  </a:cubicBezTo>
                  <a:cubicBezTo>
                    <a:pt x="943" y="15229"/>
                    <a:pt x="1217" y="14955"/>
                    <a:pt x="1217" y="14621"/>
                  </a:cubicBezTo>
                  <a:cubicBezTo>
                    <a:pt x="1217" y="14286"/>
                    <a:pt x="943" y="14013"/>
                    <a:pt x="609" y="14013"/>
                  </a:cubicBezTo>
                  <a:close/>
                  <a:moveTo>
                    <a:pt x="609" y="17508"/>
                  </a:moveTo>
                  <a:cubicBezTo>
                    <a:pt x="274" y="17508"/>
                    <a:pt x="1" y="17782"/>
                    <a:pt x="1" y="18116"/>
                  </a:cubicBezTo>
                  <a:cubicBezTo>
                    <a:pt x="1" y="18451"/>
                    <a:pt x="274" y="18724"/>
                    <a:pt x="609" y="18724"/>
                  </a:cubicBezTo>
                  <a:cubicBezTo>
                    <a:pt x="943" y="18724"/>
                    <a:pt x="1217" y="18451"/>
                    <a:pt x="1217" y="18116"/>
                  </a:cubicBezTo>
                  <a:cubicBezTo>
                    <a:pt x="1217" y="17782"/>
                    <a:pt x="943" y="17508"/>
                    <a:pt x="609" y="17508"/>
                  </a:cubicBezTo>
                  <a:close/>
                  <a:moveTo>
                    <a:pt x="609" y="21004"/>
                  </a:moveTo>
                  <a:cubicBezTo>
                    <a:pt x="274" y="21004"/>
                    <a:pt x="1" y="21277"/>
                    <a:pt x="1" y="21612"/>
                  </a:cubicBezTo>
                  <a:cubicBezTo>
                    <a:pt x="1" y="21946"/>
                    <a:pt x="274" y="22220"/>
                    <a:pt x="609" y="22220"/>
                  </a:cubicBezTo>
                  <a:cubicBezTo>
                    <a:pt x="943" y="22220"/>
                    <a:pt x="1217" y="21946"/>
                    <a:pt x="1217" y="21612"/>
                  </a:cubicBezTo>
                  <a:cubicBezTo>
                    <a:pt x="1217" y="21277"/>
                    <a:pt x="943" y="21004"/>
                    <a:pt x="609" y="21004"/>
                  </a:cubicBezTo>
                  <a:close/>
                  <a:moveTo>
                    <a:pt x="609" y="24530"/>
                  </a:moveTo>
                  <a:cubicBezTo>
                    <a:pt x="274" y="24530"/>
                    <a:pt x="1" y="24803"/>
                    <a:pt x="1" y="25138"/>
                  </a:cubicBezTo>
                  <a:cubicBezTo>
                    <a:pt x="1" y="25441"/>
                    <a:pt x="274" y="25715"/>
                    <a:pt x="609" y="25745"/>
                  </a:cubicBezTo>
                  <a:cubicBezTo>
                    <a:pt x="943" y="25745"/>
                    <a:pt x="1217" y="25502"/>
                    <a:pt x="1217" y="25138"/>
                  </a:cubicBezTo>
                  <a:cubicBezTo>
                    <a:pt x="1217" y="24803"/>
                    <a:pt x="943" y="24530"/>
                    <a:pt x="609" y="2453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5575600" y="2238925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61" y="274"/>
                    <a:pt x="0" y="426"/>
                    <a:pt x="0" y="578"/>
                  </a:cubicBezTo>
                  <a:cubicBezTo>
                    <a:pt x="0" y="730"/>
                    <a:pt x="61" y="882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83"/>
                  </a:cubicBezTo>
                  <a:cubicBezTo>
                    <a:pt x="912" y="61"/>
                    <a:pt x="76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5658425" y="1450150"/>
              <a:ext cx="30425" cy="731050"/>
            </a:xfrm>
            <a:custGeom>
              <a:avLst/>
              <a:gdLst/>
              <a:ahLst/>
              <a:cxnLst/>
              <a:rect l="l" t="t" r="r" b="b"/>
              <a:pathLst>
                <a:path w="1217" h="29242" extrusionOk="0">
                  <a:moveTo>
                    <a:pt x="608" y="1"/>
                  </a:moveTo>
                  <a:cubicBezTo>
                    <a:pt x="244" y="1"/>
                    <a:pt x="1" y="274"/>
                    <a:pt x="1" y="609"/>
                  </a:cubicBezTo>
                  <a:cubicBezTo>
                    <a:pt x="1" y="913"/>
                    <a:pt x="244" y="1186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44" y="3496"/>
                    <a:pt x="1" y="3770"/>
                    <a:pt x="1" y="4104"/>
                  </a:cubicBezTo>
                  <a:cubicBezTo>
                    <a:pt x="1" y="4439"/>
                    <a:pt x="244" y="4682"/>
                    <a:pt x="608" y="4712"/>
                  </a:cubicBezTo>
                  <a:cubicBezTo>
                    <a:pt x="943" y="4712"/>
                    <a:pt x="1216" y="4439"/>
                    <a:pt x="1216" y="4104"/>
                  </a:cubicBezTo>
                  <a:cubicBezTo>
                    <a:pt x="1216" y="3770"/>
                    <a:pt x="943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44" y="6992"/>
                    <a:pt x="1" y="7235"/>
                    <a:pt x="1" y="7600"/>
                  </a:cubicBezTo>
                  <a:cubicBezTo>
                    <a:pt x="1" y="7934"/>
                    <a:pt x="244" y="8208"/>
                    <a:pt x="608" y="8208"/>
                  </a:cubicBezTo>
                  <a:cubicBezTo>
                    <a:pt x="943" y="8208"/>
                    <a:pt x="1216" y="7934"/>
                    <a:pt x="1216" y="7600"/>
                  </a:cubicBezTo>
                  <a:cubicBezTo>
                    <a:pt x="1216" y="7265"/>
                    <a:pt x="943" y="6992"/>
                    <a:pt x="608" y="6992"/>
                  </a:cubicBezTo>
                  <a:close/>
                  <a:moveTo>
                    <a:pt x="608" y="10487"/>
                  </a:moveTo>
                  <a:cubicBezTo>
                    <a:pt x="244" y="10487"/>
                    <a:pt x="1" y="10761"/>
                    <a:pt x="1" y="11095"/>
                  </a:cubicBezTo>
                  <a:cubicBezTo>
                    <a:pt x="1" y="11430"/>
                    <a:pt x="244" y="11703"/>
                    <a:pt x="608" y="11703"/>
                  </a:cubicBezTo>
                  <a:cubicBezTo>
                    <a:pt x="943" y="11703"/>
                    <a:pt x="1216" y="11430"/>
                    <a:pt x="1216" y="11095"/>
                  </a:cubicBezTo>
                  <a:cubicBezTo>
                    <a:pt x="1216" y="10761"/>
                    <a:pt x="943" y="10487"/>
                    <a:pt x="608" y="10487"/>
                  </a:cubicBezTo>
                  <a:close/>
                  <a:moveTo>
                    <a:pt x="608" y="14013"/>
                  </a:moveTo>
                  <a:cubicBezTo>
                    <a:pt x="244" y="14013"/>
                    <a:pt x="1" y="14287"/>
                    <a:pt x="1" y="14621"/>
                  </a:cubicBezTo>
                  <a:cubicBezTo>
                    <a:pt x="1" y="14925"/>
                    <a:pt x="244" y="15199"/>
                    <a:pt x="608" y="15229"/>
                  </a:cubicBezTo>
                  <a:cubicBezTo>
                    <a:pt x="943" y="15229"/>
                    <a:pt x="1216" y="14956"/>
                    <a:pt x="1216" y="14621"/>
                  </a:cubicBezTo>
                  <a:cubicBezTo>
                    <a:pt x="1216" y="14287"/>
                    <a:pt x="943" y="14013"/>
                    <a:pt x="608" y="14013"/>
                  </a:cubicBezTo>
                  <a:close/>
                  <a:moveTo>
                    <a:pt x="608" y="17509"/>
                  </a:moveTo>
                  <a:cubicBezTo>
                    <a:pt x="244" y="17509"/>
                    <a:pt x="1" y="17782"/>
                    <a:pt x="1" y="18117"/>
                  </a:cubicBezTo>
                  <a:cubicBezTo>
                    <a:pt x="1" y="18451"/>
                    <a:pt x="244" y="18725"/>
                    <a:pt x="608" y="18725"/>
                  </a:cubicBezTo>
                  <a:cubicBezTo>
                    <a:pt x="943" y="18725"/>
                    <a:pt x="1216" y="18451"/>
                    <a:pt x="1216" y="18117"/>
                  </a:cubicBezTo>
                  <a:cubicBezTo>
                    <a:pt x="1216" y="17782"/>
                    <a:pt x="943" y="17509"/>
                    <a:pt x="608" y="17509"/>
                  </a:cubicBezTo>
                  <a:close/>
                  <a:moveTo>
                    <a:pt x="608" y="21004"/>
                  </a:moveTo>
                  <a:cubicBezTo>
                    <a:pt x="244" y="21004"/>
                    <a:pt x="1" y="21278"/>
                    <a:pt x="1" y="21612"/>
                  </a:cubicBezTo>
                  <a:cubicBezTo>
                    <a:pt x="1" y="21947"/>
                    <a:pt x="244" y="22220"/>
                    <a:pt x="608" y="22220"/>
                  </a:cubicBezTo>
                  <a:cubicBezTo>
                    <a:pt x="943" y="22220"/>
                    <a:pt x="1216" y="21947"/>
                    <a:pt x="1216" y="21612"/>
                  </a:cubicBezTo>
                  <a:cubicBezTo>
                    <a:pt x="1216" y="21278"/>
                    <a:pt x="943" y="21004"/>
                    <a:pt x="608" y="21004"/>
                  </a:cubicBezTo>
                  <a:close/>
                  <a:moveTo>
                    <a:pt x="608" y="24500"/>
                  </a:moveTo>
                  <a:cubicBezTo>
                    <a:pt x="244" y="24500"/>
                    <a:pt x="1" y="24773"/>
                    <a:pt x="1" y="25108"/>
                  </a:cubicBezTo>
                  <a:cubicBezTo>
                    <a:pt x="1" y="25442"/>
                    <a:pt x="244" y="25716"/>
                    <a:pt x="608" y="25716"/>
                  </a:cubicBezTo>
                  <a:cubicBezTo>
                    <a:pt x="943" y="25716"/>
                    <a:pt x="1216" y="25442"/>
                    <a:pt x="1216" y="25108"/>
                  </a:cubicBezTo>
                  <a:cubicBezTo>
                    <a:pt x="1216" y="24773"/>
                    <a:pt x="943" y="24500"/>
                    <a:pt x="608" y="24500"/>
                  </a:cubicBezTo>
                  <a:close/>
                  <a:moveTo>
                    <a:pt x="608" y="28026"/>
                  </a:moveTo>
                  <a:cubicBezTo>
                    <a:pt x="244" y="28026"/>
                    <a:pt x="1" y="28299"/>
                    <a:pt x="1" y="28634"/>
                  </a:cubicBezTo>
                  <a:cubicBezTo>
                    <a:pt x="1" y="28937"/>
                    <a:pt x="244" y="29211"/>
                    <a:pt x="608" y="29241"/>
                  </a:cubicBezTo>
                  <a:cubicBezTo>
                    <a:pt x="943" y="29241"/>
                    <a:pt x="1216" y="28998"/>
                    <a:pt x="1216" y="28634"/>
                  </a:cubicBezTo>
                  <a:cubicBezTo>
                    <a:pt x="1216" y="28299"/>
                    <a:pt x="943" y="28026"/>
                    <a:pt x="608" y="2802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5656900" y="2238925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578" y="1"/>
                  </a:moveTo>
                  <a:cubicBezTo>
                    <a:pt x="426" y="1"/>
                    <a:pt x="274" y="61"/>
                    <a:pt x="153" y="183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274"/>
                    <a:pt x="62" y="335"/>
                    <a:pt x="62" y="365"/>
                  </a:cubicBezTo>
                  <a:cubicBezTo>
                    <a:pt x="62" y="396"/>
                    <a:pt x="1" y="426"/>
                    <a:pt x="1" y="487"/>
                  </a:cubicBezTo>
                  <a:lnTo>
                    <a:pt x="1" y="578"/>
                  </a:lnTo>
                  <a:cubicBezTo>
                    <a:pt x="1" y="730"/>
                    <a:pt x="92" y="882"/>
                    <a:pt x="214" y="1004"/>
                  </a:cubicBezTo>
                  <a:cubicBezTo>
                    <a:pt x="305" y="1125"/>
                    <a:pt x="457" y="1186"/>
                    <a:pt x="609" y="1186"/>
                  </a:cubicBezTo>
                  <a:cubicBezTo>
                    <a:pt x="669" y="1186"/>
                    <a:pt x="700" y="1156"/>
                    <a:pt x="669" y="1156"/>
                  </a:cubicBezTo>
                  <a:cubicBezTo>
                    <a:pt x="700" y="1156"/>
                    <a:pt x="730" y="1125"/>
                    <a:pt x="761" y="1125"/>
                  </a:cubicBezTo>
                  <a:cubicBezTo>
                    <a:pt x="821" y="1125"/>
                    <a:pt x="852" y="1125"/>
                    <a:pt x="882" y="1095"/>
                  </a:cubicBezTo>
                  <a:cubicBezTo>
                    <a:pt x="882" y="1034"/>
                    <a:pt x="913" y="1034"/>
                    <a:pt x="973" y="1004"/>
                  </a:cubicBezTo>
                  <a:cubicBezTo>
                    <a:pt x="1065" y="882"/>
                    <a:pt x="1156" y="730"/>
                    <a:pt x="1156" y="578"/>
                  </a:cubicBezTo>
                  <a:lnTo>
                    <a:pt x="1156" y="487"/>
                  </a:lnTo>
                  <a:cubicBezTo>
                    <a:pt x="1156" y="426"/>
                    <a:pt x="1125" y="396"/>
                    <a:pt x="1125" y="365"/>
                  </a:cubicBezTo>
                  <a:cubicBezTo>
                    <a:pt x="1125" y="304"/>
                    <a:pt x="1125" y="274"/>
                    <a:pt x="1065" y="244"/>
                  </a:cubicBezTo>
                  <a:lnTo>
                    <a:pt x="1004" y="183"/>
                  </a:lnTo>
                  <a:cubicBezTo>
                    <a:pt x="882" y="61"/>
                    <a:pt x="730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5739725" y="1362025"/>
              <a:ext cx="30425" cy="819175"/>
            </a:xfrm>
            <a:custGeom>
              <a:avLst/>
              <a:gdLst/>
              <a:ahLst/>
              <a:cxnLst/>
              <a:rect l="l" t="t" r="r" b="b"/>
              <a:pathLst>
                <a:path w="1217" h="3276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43"/>
                    <a:pt x="943" y="0"/>
                    <a:pt x="609" y="0"/>
                  </a:cubicBezTo>
                  <a:close/>
                  <a:moveTo>
                    <a:pt x="609" y="3526"/>
                  </a:moveTo>
                  <a:cubicBezTo>
                    <a:pt x="274" y="3526"/>
                    <a:pt x="1" y="3799"/>
                    <a:pt x="1" y="4134"/>
                  </a:cubicBezTo>
                  <a:cubicBezTo>
                    <a:pt x="1" y="4438"/>
                    <a:pt x="274" y="4711"/>
                    <a:pt x="609" y="4742"/>
                  </a:cubicBezTo>
                  <a:cubicBezTo>
                    <a:pt x="943" y="4742"/>
                    <a:pt x="1217" y="4468"/>
                    <a:pt x="1217" y="4134"/>
                  </a:cubicBezTo>
                  <a:cubicBezTo>
                    <a:pt x="1217" y="3799"/>
                    <a:pt x="943" y="3526"/>
                    <a:pt x="609" y="3526"/>
                  </a:cubicBezTo>
                  <a:close/>
                  <a:moveTo>
                    <a:pt x="609" y="7021"/>
                  </a:moveTo>
                  <a:cubicBezTo>
                    <a:pt x="274" y="7021"/>
                    <a:pt x="1" y="7295"/>
                    <a:pt x="1" y="7629"/>
                  </a:cubicBezTo>
                  <a:cubicBezTo>
                    <a:pt x="1" y="7964"/>
                    <a:pt x="274" y="8207"/>
                    <a:pt x="609" y="8237"/>
                  </a:cubicBezTo>
                  <a:cubicBezTo>
                    <a:pt x="943" y="8237"/>
                    <a:pt x="1217" y="7964"/>
                    <a:pt x="1217" y="7629"/>
                  </a:cubicBezTo>
                  <a:cubicBezTo>
                    <a:pt x="1217" y="7295"/>
                    <a:pt x="943" y="7021"/>
                    <a:pt x="609" y="7021"/>
                  </a:cubicBezTo>
                  <a:close/>
                  <a:moveTo>
                    <a:pt x="609" y="10517"/>
                  </a:moveTo>
                  <a:cubicBezTo>
                    <a:pt x="274" y="10517"/>
                    <a:pt x="1" y="10760"/>
                    <a:pt x="1" y="11125"/>
                  </a:cubicBezTo>
                  <a:cubicBezTo>
                    <a:pt x="1" y="11459"/>
                    <a:pt x="274" y="11733"/>
                    <a:pt x="609" y="11733"/>
                  </a:cubicBezTo>
                  <a:cubicBezTo>
                    <a:pt x="943" y="11733"/>
                    <a:pt x="1217" y="11459"/>
                    <a:pt x="1217" y="11125"/>
                  </a:cubicBezTo>
                  <a:cubicBezTo>
                    <a:pt x="1217" y="10790"/>
                    <a:pt x="943" y="10517"/>
                    <a:pt x="609" y="10517"/>
                  </a:cubicBezTo>
                  <a:close/>
                  <a:moveTo>
                    <a:pt x="609" y="14012"/>
                  </a:moveTo>
                  <a:cubicBezTo>
                    <a:pt x="274" y="14012"/>
                    <a:pt x="1" y="14286"/>
                    <a:pt x="1" y="14620"/>
                  </a:cubicBezTo>
                  <a:cubicBezTo>
                    <a:pt x="1" y="14955"/>
                    <a:pt x="274" y="15228"/>
                    <a:pt x="609" y="15228"/>
                  </a:cubicBezTo>
                  <a:cubicBezTo>
                    <a:pt x="943" y="15228"/>
                    <a:pt x="1217" y="14955"/>
                    <a:pt x="1217" y="14620"/>
                  </a:cubicBezTo>
                  <a:cubicBezTo>
                    <a:pt x="1217" y="14286"/>
                    <a:pt x="943" y="14012"/>
                    <a:pt x="609" y="14012"/>
                  </a:cubicBezTo>
                  <a:close/>
                  <a:moveTo>
                    <a:pt x="609" y="17538"/>
                  </a:moveTo>
                  <a:cubicBezTo>
                    <a:pt x="274" y="17538"/>
                    <a:pt x="1" y="17812"/>
                    <a:pt x="1" y="18146"/>
                  </a:cubicBezTo>
                  <a:cubicBezTo>
                    <a:pt x="1" y="18450"/>
                    <a:pt x="274" y="18724"/>
                    <a:pt x="609" y="18754"/>
                  </a:cubicBezTo>
                  <a:cubicBezTo>
                    <a:pt x="943" y="18754"/>
                    <a:pt x="1217" y="18481"/>
                    <a:pt x="1217" y="18146"/>
                  </a:cubicBezTo>
                  <a:cubicBezTo>
                    <a:pt x="1217" y="17812"/>
                    <a:pt x="943" y="17538"/>
                    <a:pt x="609" y="17538"/>
                  </a:cubicBezTo>
                  <a:close/>
                  <a:moveTo>
                    <a:pt x="609" y="21034"/>
                  </a:moveTo>
                  <a:cubicBezTo>
                    <a:pt x="274" y="21034"/>
                    <a:pt x="1" y="21307"/>
                    <a:pt x="1" y="21642"/>
                  </a:cubicBezTo>
                  <a:cubicBezTo>
                    <a:pt x="1" y="21976"/>
                    <a:pt x="274" y="22250"/>
                    <a:pt x="609" y="22250"/>
                  </a:cubicBezTo>
                  <a:cubicBezTo>
                    <a:pt x="943" y="22250"/>
                    <a:pt x="1217" y="21976"/>
                    <a:pt x="1217" y="21642"/>
                  </a:cubicBezTo>
                  <a:cubicBezTo>
                    <a:pt x="1217" y="21307"/>
                    <a:pt x="943" y="21034"/>
                    <a:pt x="609" y="21034"/>
                  </a:cubicBezTo>
                  <a:close/>
                  <a:moveTo>
                    <a:pt x="609" y="24529"/>
                  </a:moveTo>
                  <a:cubicBezTo>
                    <a:pt x="274" y="24529"/>
                    <a:pt x="1" y="24803"/>
                    <a:pt x="1" y="25137"/>
                  </a:cubicBezTo>
                  <a:cubicBezTo>
                    <a:pt x="1" y="25472"/>
                    <a:pt x="274" y="25745"/>
                    <a:pt x="609" y="25745"/>
                  </a:cubicBezTo>
                  <a:cubicBezTo>
                    <a:pt x="943" y="25745"/>
                    <a:pt x="1217" y="25472"/>
                    <a:pt x="1217" y="25137"/>
                  </a:cubicBezTo>
                  <a:cubicBezTo>
                    <a:pt x="1217" y="24803"/>
                    <a:pt x="943" y="24529"/>
                    <a:pt x="609" y="24529"/>
                  </a:cubicBezTo>
                  <a:close/>
                  <a:moveTo>
                    <a:pt x="609" y="28025"/>
                  </a:moveTo>
                  <a:cubicBezTo>
                    <a:pt x="274" y="28025"/>
                    <a:pt x="1" y="28298"/>
                    <a:pt x="1" y="28633"/>
                  </a:cubicBezTo>
                  <a:cubicBezTo>
                    <a:pt x="1" y="28967"/>
                    <a:pt x="274" y="29241"/>
                    <a:pt x="609" y="29241"/>
                  </a:cubicBezTo>
                  <a:cubicBezTo>
                    <a:pt x="943" y="29241"/>
                    <a:pt x="1217" y="28967"/>
                    <a:pt x="1217" y="28633"/>
                  </a:cubicBezTo>
                  <a:cubicBezTo>
                    <a:pt x="1217" y="28298"/>
                    <a:pt x="943" y="28025"/>
                    <a:pt x="609" y="28025"/>
                  </a:cubicBezTo>
                  <a:close/>
                  <a:moveTo>
                    <a:pt x="609" y="31551"/>
                  </a:moveTo>
                  <a:cubicBezTo>
                    <a:pt x="274" y="31551"/>
                    <a:pt x="1" y="31824"/>
                    <a:pt x="1" y="32159"/>
                  </a:cubicBezTo>
                  <a:cubicBezTo>
                    <a:pt x="1" y="32462"/>
                    <a:pt x="274" y="32736"/>
                    <a:pt x="609" y="32766"/>
                  </a:cubicBezTo>
                  <a:cubicBezTo>
                    <a:pt x="943" y="32766"/>
                    <a:pt x="1217" y="32523"/>
                    <a:pt x="1217" y="32159"/>
                  </a:cubicBezTo>
                  <a:cubicBezTo>
                    <a:pt x="1217" y="31824"/>
                    <a:pt x="943" y="31551"/>
                    <a:pt x="609" y="3155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5738975" y="2239100"/>
              <a:ext cx="29650" cy="29475"/>
            </a:xfrm>
            <a:custGeom>
              <a:avLst/>
              <a:gdLst/>
              <a:ahLst/>
              <a:cxnLst/>
              <a:rect l="l" t="t" r="r" b="b"/>
              <a:pathLst>
                <a:path w="1186" h="1179" extrusionOk="0">
                  <a:moveTo>
                    <a:pt x="571" y="1"/>
                  </a:moveTo>
                  <a:cubicBezTo>
                    <a:pt x="425" y="1"/>
                    <a:pt x="296" y="63"/>
                    <a:pt x="183" y="176"/>
                  </a:cubicBezTo>
                  <a:cubicBezTo>
                    <a:pt x="61" y="267"/>
                    <a:pt x="0" y="419"/>
                    <a:pt x="0" y="571"/>
                  </a:cubicBezTo>
                  <a:cubicBezTo>
                    <a:pt x="0" y="723"/>
                    <a:pt x="61" y="875"/>
                    <a:pt x="183" y="997"/>
                  </a:cubicBezTo>
                  <a:cubicBezTo>
                    <a:pt x="304" y="1118"/>
                    <a:pt x="456" y="1179"/>
                    <a:pt x="608" y="1179"/>
                  </a:cubicBezTo>
                  <a:cubicBezTo>
                    <a:pt x="669" y="1179"/>
                    <a:pt x="760" y="1149"/>
                    <a:pt x="791" y="1118"/>
                  </a:cubicBezTo>
                  <a:cubicBezTo>
                    <a:pt x="882" y="1118"/>
                    <a:pt x="943" y="1027"/>
                    <a:pt x="973" y="997"/>
                  </a:cubicBezTo>
                  <a:cubicBezTo>
                    <a:pt x="1095" y="875"/>
                    <a:pt x="1186" y="723"/>
                    <a:pt x="1186" y="571"/>
                  </a:cubicBezTo>
                  <a:lnTo>
                    <a:pt x="1186" y="480"/>
                  </a:lnTo>
                  <a:cubicBezTo>
                    <a:pt x="1186" y="419"/>
                    <a:pt x="1125" y="389"/>
                    <a:pt x="1125" y="358"/>
                  </a:cubicBezTo>
                  <a:cubicBezTo>
                    <a:pt x="1125" y="297"/>
                    <a:pt x="1125" y="267"/>
                    <a:pt x="1095" y="237"/>
                  </a:cubicBezTo>
                  <a:lnTo>
                    <a:pt x="1004" y="176"/>
                  </a:lnTo>
                  <a:cubicBezTo>
                    <a:pt x="1004" y="115"/>
                    <a:pt x="973" y="115"/>
                    <a:pt x="943" y="85"/>
                  </a:cubicBezTo>
                  <a:cubicBezTo>
                    <a:pt x="912" y="85"/>
                    <a:pt x="882" y="54"/>
                    <a:pt x="821" y="54"/>
                  </a:cubicBezTo>
                  <a:cubicBezTo>
                    <a:pt x="791" y="54"/>
                    <a:pt x="760" y="24"/>
                    <a:pt x="730" y="24"/>
                  </a:cubicBezTo>
                  <a:cubicBezTo>
                    <a:pt x="675" y="8"/>
                    <a:pt x="622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5821050" y="1274625"/>
              <a:ext cx="31175" cy="906575"/>
            </a:xfrm>
            <a:custGeom>
              <a:avLst/>
              <a:gdLst/>
              <a:ahLst/>
              <a:cxnLst/>
              <a:rect l="l" t="t" r="r" b="b"/>
              <a:pathLst>
                <a:path w="1247" h="36263" extrusionOk="0">
                  <a:moveTo>
                    <a:pt x="639" y="1"/>
                  </a:moveTo>
                  <a:cubicBezTo>
                    <a:pt x="274" y="1"/>
                    <a:pt x="0" y="244"/>
                    <a:pt x="0" y="608"/>
                  </a:cubicBezTo>
                  <a:cubicBezTo>
                    <a:pt x="0" y="943"/>
                    <a:pt x="274" y="1216"/>
                    <a:pt x="639" y="1216"/>
                  </a:cubicBezTo>
                  <a:cubicBezTo>
                    <a:pt x="973" y="1216"/>
                    <a:pt x="1246" y="943"/>
                    <a:pt x="1246" y="608"/>
                  </a:cubicBezTo>
                  <a:cubicBezTo>
                    <a:pt x="1246" y="244"/>
                    <a:pt x="973" y="1"/>
                    <a:pt x="639" y="1"/>
                  </a:cubicBezTo>
                  <a:close/>
                  <a:moveTo>
                    <a:pt x="639" y="3496"/>
                  </a:moveTo>
                  <a:cubicBezTo>
                    <a:pt x="274" y="3496"/>
                    <a:pt x="0" y="3739"/>
                    <a:pt x="0" y="4104"/>
                  </a:cubicBezTo>
                  <a:cubicBezTo>
                    <a:pt x="0" y="4438"/>
                    <a:pt x="274" y="4712"/>
                    <a:pt x="639" y="4712"/>
                  </a:cubicBezTo>
                  <a:cubicBezTo>
                    <a:pt x="973" y="4712"/>
                    <a:pt x="1246" y="4438"/>
                    <a:pt x="1246" y="4104"/>
                  </a:cubicBezTo>
                  <a:cubicBezTo>
                    <a:pt x="1246" y="3739"/>
                    <a:pt x="973" y="3496"/>
                    <a:pt x="639" y="3496"/>
                  </a:cubicBezTo>
                  <a:close/>
                  <a:moveTo>
                    <a:pt x="639" y="7022"/>
                  </a:moveTo>
                  <a:cubicBezTo>
                    <a:pt x="274" y="7022"/>
                    <a:pt x="0" y="7295"/>
                    <a:pt x="0" y="7630"/>
                  </a:cubicBezTo>
                  <a:cubicBezTo>
                    <a:pt x="0" y="7934"/>
                    <a:pt x="274" y="8207"/>
                    <a:pt x="639" y="8238"/>
                  </a:cubicBezTo>
                  <a:cubicBezTo>
                    <a:pt x="973" y="8238"/>
                    <a:pt x="1246" y="7964"/>
                    <a:pt x="1246" y="7630"/>
                  </a:cubicBezTo>
                  <a:cubicBezTo>
                    <a:pt x="1246" y="7295"/>
                    <a:pt x="973" y="7022"/>
                    <a:pt x="639" y="7022"/>
                  </a:cubicBezTo>
                  <a:close/>
                  <a:moveTo>
                    <a:pt x="639" y="10517"/>
                  </a:moveTo>
                  <a:cubicBezTo>
                    <a:pt x="274" y="10517"/>
                    <a:pt x="0" y="10791"/>
                    <a:pt x="0" y="11125"/>
                  </a:cubicBezTo>
                  <a:cubicBezTo>
                    <a:pt x="0" y="11460"/>
                    <a:pt x="274" y="11703"/>
                    <a:pt x="639" y="11733"/>
                  </a:cubicBezTo>
                  <a:cubicBezTo>
                    <a:pt x="973" y="11733"/>
                    <a:pt x="1246" y="11460"/>
                    <a:pt x="1246" y="11125"/>
                  </a:cubicBezTo>
                  <a:cubicBezTo>
                    <a:pt x="1246" y="10791"/>
                    <a:pt x="973" y="10517"/>
                    <a:pt x="639" y="10517"/>
                  </a:cubicBezTo>
                  <a:close/>
                  <a:moveTo>
                    <a:pt x="639" y="14013"/>
                  </a:moveTo>
                  <a:cubicBezTo>
                    <a:pt x="274" y="14013"/>
                    <a:pt x="0" y="14256"/>
                    <a:pt x="0" y="14621"/>
                  </a:cubicBezTo>
                  <a:cubicBezTo>
                    <a:pt x="0" y="14955"/>
                    <a:pt x="274" y="15229"/>
                    <a:pt x="639" y="15229"/>
                  </a:cubicBezTo>
                  <a:cubicBezTo>
                    <a:pt x="973" y="15229"/>
                    <a:pt x="1246" y="14955"/>
                    <a:pt x="1246" y="14621"/>
                  </a:cubicBezTo>
                  <a:cubicBezTo>
                    <a:pt x="1246" y="14286"/>
                    <a:pt x="973" y="14013"/>
                    <a:pt x="639" y="14013"/>
                  </a:cubicBezTo>
                  <a:close/>
                  <a:moveTo>
                    <a:pt x="639" y="17508"/>
                  </a:moveTo>
                  <a:cubicBezTo>
                    <a:pt x="274" y="17508"/>
                    <a:pt x="0" y="17782"/>
                    <a:pt x="0" y="18116"/>
                  </a:cubicBezTo>
                  <a:cubicBezTo>
                    <a:pt x="0" y="18451"/>
                    <a:pt x="274" y="18724"/>
                    <a:pt x="639" y="18724"/>
                  </a:cubicBezTo>
                  <a:cubicBezTo>
                    <a:pt x="973" y="18724"/>
                    <a:pt x="1246" y="18451"/>
                    <a:pt x="1246" y="18116"/>
                  </a:cubicBezTo>
                  <a:cubicBezTo>
                    <a:pt x="1246" y="17782"/>
                    <a:pt x="973" y="17508"/>
                    <a:pt x="639" y="17508"/>
                  </a:cubicBezTo>
                  <a:close/>
                  <a:moveTo>
                    <a:pt x="639" y="21034"/>
                  </a:moveTo>
                  <a:cubicBezTo>
                    <a:pt x="274" y="21034"/>
                    <a:pt x="0" y="21308"/>
                    <a:pt x="0" y="21642"/>
                  </a:cubicBezTo>
                  <a:cubicBezTo>
                    <a:pt x="0" y="21946"/>
                    <a:pt x="274" y="22220"/>
                    <a:pt x="639" y="22250"/>
                  </a:cubicBezTo>
                  <a:cubicBezTo>
                    <a:pt x="973" y="22250"/>
                    <a:pt x="1246" y="21977"/>
                    <a:pt x="1246" y="21642"/>
                  </a:cubicBezTo>
                  <a:cubicBezTo>
                    <a:pt x="1246" y="21308"/>
                    <a:pt x="973" y="21034"/>
                    <a:pt x="639" y="21034"/>
                  </a:cubicBezTo>
                  <a:close/>
                  <a:moveTo>
                    <a:pt x="639" y="24530"/>
                  </a:moveTo>
                  <a:cubicBezTo>
                    <a:pt x="274" y="24530"/>
                    <a:pt x="0" y="24803"/>
                    <a:pt x="0" y="25138"/>
                  </a:cubicBezTo>
                  <a:cubicBezTo>
                    <a:pt x="0" y="25472"/>
                    <a:pt x="274" y="25746"/>
                    <a:pt x="639" y="25746"/>
                  </a:cubicBezTo>
                  <a:cubicBezTo>
                    <a:pt x="973" y="25746"/>
                    <a:pt x="1246" y="25472"/>
                    <a:pt x="1246" y="25138"/>
                  </a:cubicBezTo>
                  <a:cubicBezTo>
                    <a:pt x="1246" y="24803"/>
                    <a:pt x="973" y="24530"/>
                    <a:pt x="639" y="24530"/>
                  </a:cubicBezTo>
                  <a:close/>
                  <a:moveTo>
                    <a:pt x="639" y="28025"/>
                  </a:moveTo>
                  <a:cubicBezTo>
                    <a:pt x="274" y="28025"/>
                    <a:pt x="0" y="28299"/>
                    <a:pt x="0" y="28633"/>
                  </a:cubicBezTo>
                  <a:cubicBezTo>
                    <a:pt x="0" y="28968"/>
                    <a:pt x="274" y="29241"/>
                    <a:pt x="639" y="29241"/>
                  </a:cubicBezTo>
                  <a:cubicBezTo>
                    <a:pt x="973" y="29241"/>
                    <a:pt x="1246" y="28968"/>
                    <a:pt x="1246" y="28633"/>
                  </a:cubicBezTo>
                  <a:cubicBezTo>
                    <a:pt x="1246" y="28299"/>
                    <a:pt x="973" y="28025"/>
                    <a:pt x="639" y="28025"/>
                  </a:cubicBezTo>
                  <a:close/>
                  <a:moveTo>
                    <a:pt x="639" y="31521"/>
                  </a:moveTo>
                  <a:cubicBezTo>
                    <a:pt x="274" y="31521"/>
                    <a:pt x="0" y="31794"/>
                    <a:pt x="0" y="32129"/>
                  </a:cubicBezTo>
                  <a:cubicBezTo>
                    <a:pt x="0" y="32463"/>
                    <a:pt x="274" y="32737"/>
                    <a:pt x="639" y="32737"/>
                  </a:cubicBezTo>
                  <a:cubicBezTo>
                    <a:pt x="973" y="32737"/>
                    <a:pt x="1246" y="32463"/>
                    <a:pt x="1246" y="32129"/>
                  </a:cubicBezTo>
                  <a:cubicBezTo>
                    <a:pt x="1246" y="31794"/>
                    <a:pt x="973" y="31521"/>
                    <a:pt x="639" y="31521"/>
                  </a:cubicBezTo>
                  <a:close/>
                  <a:moveTo>
                    <a:pt x="639" y="35047"/>
                  </a:moveTo>
                  <a:cubicBezTo>
                    <a:pt x="274" y="35047"/>
                    <a:pt x="0" y="35320"/>
                    <a:pt x="0" y="35655"/>
                  </a:cubicBezTo>
                  <a:cubicBezTo>
                    <a:pt x="0" y="35958"/>
                    <a:pt x="274" y="36232"/>
                    <a:pt x="639" y="36262"/>
                  </a:cubicBezTo>
                  <a:cubicBezTo>
                    <a:pt x="973" y="36262"/>
                    <a:pt x="1246" y="36019"/>
                    <a:pt x="1246" y="35655"/>
                  </a:cubicBezTo>
                  <a:cubicBezTo>
                    <a:pt x="1246" y="35320"/>
                    <a:pt x="973" y="35047"/>
                    <a:pt x="639" y="3504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5821050" y="22396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456" y="1"/>
                  </a:moveTo>
                  <a:cubicBezTo>
                    <a:pt x="426" y="1"/>
                    <a:pt x="395" y="31"/>
                    <a:pt x="365" y="31"/>
                  </a:cubicBezTo>
                  <a:cubicBezTo>
                    <a:pt x="335" y="31"/>
                    <a:pt x="274" y="31"/>
                    <a:pt x="243" y="62"/>
                  </a:cubicBezTo>
                  <a:cubicBezTo>
                    <a:pt x="243" y="92"/>
                    <a:pt x="213" y="92"/>
                    <a:pt x="152" y="122"/>
                  </a:cubicBezTo>
                  <a:cubicBezTo>
                    <a:pt x="122" y="122"/>
                    <a:pt x="122" y="183"/>
                    <a:pt x="91" y="214"/>
                  </a:cubicBezTo>
                  <a:cubicBezTo>
                    <a:pt x="91" y="244"/>
                    <a:pt x="61" y="274"/>
                    <a:pt x="61" y="335"/>
                  </a:cubicBezTo>
                  <a:cubicBezTo>
                    <a:pt x="61" y="366"/>
                    <a:pt x="0" y="396"/>
                    <a:pt x="0" y="426"/>
                  </a:cubicBezTo>
                  <a:lnTo>
                    <a:pt x="0" y="548"/>
                  </a:lnTo>
                  <a:lnTo>
                    <a:pt x="0" y="670"/>
                  </a:lnTo>
                  <a:cubicBezTo>
                    <a:pt x="0" y="700"/>
                    <a:pt x="61" y="761"/>
                    <a:pt x="61" y="791"/>
                  </a:cubicBezTo>
                  <a:cubicBezTo>
                    <a:pt x="61" y="822"/>
                    <a:pt x="61" y="852"/>
                    <a:pt x="91" y="913"/>
                  </a:cubicBezTo>
                  <a:lnTo>
                    <a:pt x="152" y="974"/>
                  </a:lnTo>
                  <a:cubicBezTo>
                    <a:pt x="274" y="1095"/>
                    <a:pt x="426" y="1156"/>
                    <a:pt x="578" y="1156"/>
                  </a:cubicBezTo>
                  <a:cubicBezTo>
                    <a:pt x="699" y="1156"/>
                    <a:pt x="760" y="1126"/>
                    <a:pt x="821" y="1095"/>
                  </a:cubicBezTo>
                  <a:cubicBezTo>
                    <a:pt x="882" y="1095"/>
                    <a:pt x="973" y="1004"/>
                    <a:pt x="1003" y="974"/>
                  </a:cubicBezTo>
                  <a:cubicBezTo>
                    <a:pt x="1034" y="974"/>
                    <a:pt x="1034" y="943"/>
                    <a:pt x="1064" y="913"/>
                  </a:cubicBezTo>
                  <a:cubicBezTo>
                    <a:pt x="1064" y="852"/>
                    <a:pt x="1125" y="822"/>
                    <a:pt x="1125" y="791"/>
                  </a:cubicBezTo>
                  <a:cubicBezTo>
                    <a:pt x="1125" y="761"/>
                    <a:pt x="1155" y="700"/>
                    <a:pt x="1155" y="670"/>
                  </a:cubicBezTo>
                  <a:lnTo>
                    <a:pt x="1155" y="548"/>
                  </a:lnTo>
                  <a:lnTo>
                    <a:pt x="1155" y="426"/>
                  </a:lnTo>
                  <a:cubicBezTo>
                    <a:pt x="1155" y="396"/>
                    <a:pt x="1125" y="366"/>
                    <a:pt x="1125" y="335"/>
                  </a:cubicBezTo>
                  <a:cubicBezTo>
                    <a:pt x="1125" y="274"/>
                    <a:pt x="1125" y="244"/>
                    <a:pt x="1064" y="214"/>
                  </a:cubicBezTo>
                  <a:lnTo>
                    <a:pt x="1003" y="122"/>
                  </a:lnTo>
                  <a:cubicBezTo>
                    <a:pt x="1003" y="92"/>
                    <a:pt x="973" y="92"/>
                    <a:pt x="912" y="62"/>
                  </a:cubicBezTo>
                  <a:cubicBezTo>
                    <a:pt x="882" y="62"/>
                    <a:pt x="851" y="31"/>
                    <a:pt x="821" y="31"/>
                  </a:cubicBezTo>
                  <a:cubicBezTo>
                    <a:pt x="760" y="31"/>
                    <a:pt x="730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5903100" y="1187250"/>
              <a:ext cx="29675" cy="993950"/>
            </a:xfrm>
            <a:custGeom>
              <a:avLst/>
              <a:gdLst/>
              <a:ahLst/>
              <a:cxnLst/>
              <a:rect l="l" t="t" r="r" b="b"/>
              <a:pathLst>
                <a:path w="1187" h="39758" extrusionOk="0">
                  <a:moveTo>
                    <a:pt x="578" y="0"/>
                  </a:moveTo>
                  <a:cubicBezTo>
                    <a:pt x="275" y="0"/>
                    <a:pt x="1" y="243"/>
                    <a:pt x="1" y="608"/>
                  </a:cubicBezTo>
                  <a:cubicBezTo>
                    <a:pt x="1" y="942"/>
                    <a:pt x="275" y="1155"/>
                    <a:pt x="578" y="1185"/>
                  </a:cubicBezTo>
                  <a:cubicBezTo>
                    <a:pt x="913" y="1185"/>
                    <a:pt x="1186" y="942"/>
                    <a:pt x="1186" y="608"/>
                  </a:cubicBezTo>
                  <a:cubicBezTo>
                    <a:pt x="1186" y="243"/>
                    <a:pt x="913" y="0"/>
                    <a:pt x="578" y="0"/>
                  </a:cubicBezTo>
                  <a:close/>
                  <a:moveTo>
                    <a:pt x="578" y="3496"/>
                  </a:moveTo>
                  <a:cubicBezTo>
                    <a:pt x="275" y="3496"/>
                    <a:pt x="1" y="3739"/>
                    <a:pt x="1" y="4103"/>
                  </a:cubicBezTo>
                  <a:cubicBezTo>
                    <a:pt x="1" y="4438"/>
                    <a:pt x="275" y="4711"/>
                    <a:pt x="578" y="4711"/>
                  </a:cubicBezTo>
                  <a:cubicBezTo>
                    <a:pt x="913" y="4711"/>
                    <a:pt x="1186" y="4438"/>
                    <a:pt x="1186" y="4103"/>
                  </a:cubicBezTo>
                  <a:cubicBezTo>
                    <a:pt x="1186" y="3739"/>
                    <a:pt x="913" y="3496"/>
                    <a:pt x="578" y="3496"/>
                  </a:cubicBezTo>
                  <a:close/>
                  <a:moveTo>
                    <a:pt x="578" y="6991"/>
                  </a:moveTo>
                  <a:cubicBezTo>
                    <a:pt x="275" y="6991"/>
                    <a:pt x="1" y="7234"/>
                    <a:pt x="1" y="7599"/>
                  </a:cubicBezTo>
                  <a:cubicBezTo>
                    <a:pt x="1" y="7933"/>
                    <a:pt x="275" y="8207"/>
                    <a:pt x="578" y="8207"/>
                  </a:cubicBezTo>
                  <a:cubicBezTo>
                    <a:pt x="913" y="8207"/>
                    <a:pt x="1186" y="7933"/>
                    <a:pt x="1186" y="7599"/>
                  </a:cubicBezTo>
                  <a:cubicBezTo>
                    <a:pt x="1186" y="7234"/>
                    <a:pt x="913" y="6991"/>
                    <a:pt x="578" y="6991"/>
                  </a:cubicBezTo>
                  <a:close/>
                  <a:moveTo>
                    <a:pt x="578" y="10517"/>
                  </a:moveTo>
                  <a:cubicBezTo>
                    <a:pt x="275" y="10517"/>
                    <a:pt x="1" y="10790"/>
                    <a:pt x="1" y="11125"/>
                  </a:cubicBezTo>
                  <a:cubicBezTo>
                    <a:pt x="1" y="11429"/>
                    <a:pt x="275" y="11702"/>
                    <a:pt x="578" y="11733"/>
                  </a:cubicBezTo>
                  <a:cubicBezTo>
                    <a:pt x="913" y="11733"/>
                    <a:pt x="1186" y="11459"/>
                    <a:pt x="1186" y="11125"/>
                  </a:cubicBezTo>
                  <a:cubicBezTo>
                    <a:pt x="1186" y="10790"/>
                    <a:pt x="913" y="10517"/>
                    <a:pt x="578" y="10517"/>
                  </a:cubicBezTo>
                  <a:close/>
                  <a:moveTo>
                    <a:pt x="578" y="14012"/>
                  </a:moveTo>
                  <a:cubicBezTo>
                    <a:pt x="275" y="14012"/>
                    <a:pt x="1" y="14286"/>
                    <a:pt x="1" y="14620"/>
                  </a:cubicBezTo>
                  <a:cubicBezTo>
                    <a:pt x="1" y="14955"/>
                    <a:pt x="275" y="15198"/>
                    <a:pt x="578" y="15228"/>
                  </a:cubicBezTo>
                  <a:cubicBezTo>
                    <a:pt x="913" y="15228"/>
                    <a:pt x="1186" y="14955"/>
                    <a:pt x="1186" y="14620"/>
                  </a:cubicBezTo>
                  <a:cubicBezTo>
                    <a:pt x="1186" y="14286"/>
                    <a:pt x="913" y="14012"/>
                    <a:pt x="578" y="14012"/>
                  </a:cubicBezTo>
                  <a:close/>
                  <a:moveTo>
                    <a:pt x="578" y="17508"/>
                  </a:moveTo>
                  <a:cubicBezTo>
                    <a:pt x="275" y="17508"/>
                    <a:pt x="1" y="17751"/>
                    <a:pt x="1" y="18116"/>
                  </a:cubicBezTo>
                  <a:cubicBezTo>
                    <a:pt x="1" y="18450"/>
                    <a:pt x="275" y="18724"/>
                    <a:pt x="578" y="18724"/>
                  </a:cubicBezTo>
                  <a:cubicBezTo>
                    <a:pt x="913" y="18724"/>
                    <a:pt x="1186" y="18450"/>
                    <a:pt x="1186" y="18116"/>
                  </a:cubicBezTo>
                  <a:cubicBezTo>
                    <a:pt x="1186" y="17781"/>
                    <a:pt x="913" y="17508"/>
                    <a:pt x="578" y="17508"/>
                  </a:cubicBezTo>
                  <a:close/>
                  <a:moveTo>
                    <a:pt x="578" y="21003"/>
                  </a:moveTo>
                  <a:cubicBezTo>
                    <a:pt x="275" y="21003"/>
                    <a:pt x="1" y="21277"/>
                    <a:pt x="1" y="21611"/>
                  </a:cubicBezTo>
                  <a:cubicBezTo>
                    <a:pt x="1" y="21946"/>
                    <a:pt x="275" y="22219"/>
                    <a:pt x="578" y="22219"/>
                  </a:cubicBezTo>
                  <a:cubicBezTo>
                    <a:pt x="913" y="22219"/>
                    <a:pt x="1186" y="21946"/>
                    <a:pt x="1186" y="21611"/>
                  </a:cubicBezTo>
                  <a:cubicBezTo>
                    <a:pt x="1186" y="21277"/>
                    <a:pt x="913" y="21003"/>
                    <a:pt x="578" y="21003"/>
                  </a:cubicBezTo>
                  <a:close/>
                  <a:moveTo>
                    <a:pt x="578" y="24529"/>
                  </a:moveTo>
                  <a:cubicBezTo>
                    <a:pt x="275" y="24529"/>
                    <a:pt x="1" y="24803"/>
                    <a:pt x="1" y="25137"/>
                  </a:cubicBezTo>
                  <a:cubicBezTo>
                    <a:pt x="1" y="25441"/>
                    <a:pt x="275" y="25715"/>
                    <a:pt x="578" y="25745"/>
                  </a:cubicBezTo>
                  <a:cubicBezTo>
                    <a:pt x="913" y="25745"/>
                    <a:pt x="1186" y="25472"/>
                    <a:pt x="1186" y="25137"/>
                  </a:cubicBezTo>
                  <a:cubicBezTo>
                    <a:pt x="1186" y="24803"/>
                    <a:pt x="913" y="24529"/>
                    <a:pt x="578" y="24529"/>
                  </a:cubicBezTo>
                  <a:close/>
                  <a:moveTo>
                    <a:pt x="578" y="28025"/>
                  </a:moveTo>
                  <a:cubicBezTo>
                    <a:pt x="275" y="28025"/>
                    <a:pt x="1" y="28298"/>
                    <a:pt x="1" y="28633"/>
                  </a:cubicBezTo>
                  <a:cubicBezTo>
                    <a:pt x="1" y="28967"/>
                    <a:pt x="275" y="29241"/>
                    <a:pt x="578" y="29241"/>
                  </a:cubicBezTo>
                  <a:cubicBezTo>
                    <a:pt x="913" y="29241"/>
                    <a:pt x="1186" y="28967"/>
                    <a:pt x="1186" y="28633"/>
                  </a:cubicBezTo>
                  <a:cubicBezTo>
                    <a:pt x="1186" y="28298"/>
                    <a:pt x="913" y="28025"/>
                    <a:pt x="578" y="28025"/>
                  </a:cubicBezTo>
                  <a:close/>
                  <a:moveTo>
                    <a:pt x="578" y="31520"/>
                  </a:moveTo>
                  <a:cubicBezTo>
                    <a:pt x="275" y="31520"/>
                    <a:pt x="1" y="31794"/>
                    <a:pt x="1" y="32128"/>
                  </a:cubicBezTo>
                  <a:cubicBezTo>
                    <a:pt x="1" y="32463"/>
                    <a:pt x="275" y="32736"/>
                    <a:pt x="578" y="32736"/>
                  </a:cubicBezTo>
                  <a:cubicBezTo>
                    <a:pt x="913" y="32736"/>
                    <a:pt x="1186" y="32463"/>
                    <a:pt x="1186" y="32128"/>
                  </a:cubicBezTo>
                  <a:cubicBezTo>
                    <a:pt x="1186" y="31794"/>
                    <a:pt x="913" y="31520"/>
                    <a:pt x="578" y="31520"/>
                  </a:cubicBezTo>
                  <a:close/>
                  <a:moveTo>
                    <a:pt x="578" y="35016"/>
                  </a:moveTo>
                  <a:cubicBezTo>
                    <a:pt x="275" y="35016"/>
                    <a:pt x="1" y="35289"/>
                    <a:pt x="1" y="35624"/>
                  </a:cubicBezTo>
                  <a:cubicBezTo>
                    <a:pt x="1" y="35958"/>
                    <a:pt x="275" y="36232"/>
                    <a:pt x="578" y="36232"/>
                  </a:cubicBezTo>
                  <a:cubicBezTo>
                    <a:pt x="913" y="36232"/>
                    <a:pt x="1186" y="35958"/>
                    <a:pt x="1186" y="35624"/>
                  </a:cubicBezTo>
                  <a:cubicBezTo>
                    <a:pt x="1186" y="35289"/>
                    <a:pt x="913" y="35016"/>
                    <a:pt x="578" y="35016"/>
                  </a:cubicBezTo>
                  <a:close/>
                  <a:moveTo>
                    <a:pt x="578" y="38542"/>
                  </a:moveTo>
                  <a:cubicBezTo>
                    <a:pt x="275" y="38542"/>
                    <a:pt x="1" y="38815"/>
                    <a:pt x="1" y="39150"/>
                  </a:cubicBezTo>
                  <a:cubicBezTo>
                    <a:pt x="1" y="39453"/>
                    <a:pt x="275" y="39727"/>
                    <a:pt x="578" y="39757"/>
                  </a:cubicBezTo>
                  <a:cubicBezTo>
                    <a:pt x="913" y="39757"/>
                    <a:pt x="1186" y="39514"/>
                    <a:pt x="1186" y="39150"/>
                  </a:cubicBezTo>
                  <a:cubicBezTo>
                    <a:pt x="1186" y="38815"/>
                    <a:pt x="913" y="38542"/>
                    <a:pt x="578" y="3854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5903100" y="2239100"/>
              <a:ext cx="30425" cy="29475"/>
            </a:xfrm>
            <a:custGeom>
              <a:avLst/>
              <a:gdLst/>
              <a:ahLst/>
              <a:cxnLst/>
              <a:rect l="l" t="t" r="r" b="b"/>
              <a:pathLst>
                <a:path w="1217" h="1179" extrusionOk="0">
                  <a:moveTo>
                    <a:pt x="572" y="1"/>
                  </a:moveTo>
                  <a:cubicBezTo>
                    <a:pt x="425" y="1"/>
                    <a:pt x="296" y="63"/>
                    <a:pt x="183" y="176"/>
                  </a:cubicBezTo>
                  <a:cubicBezTo>
                    <a:pt x="92" y="267"/>
                    <a:pt x="1" y="419"/>
                    <a:pt x="1" y="571"/>
                  </a:cubicBezTo>
                  <a:cubicBezTo>
                    <a:pt x="1" y="723"/>
                    <a:pt x="92" y="875"/>
                    <a:pt x="183" y="997"/>
                  </a:cubicBezTo>
                  <a:cubicBezTo>
                    <a:pt x="305" y="1118"/>
                    <a:pt x="457" y="1179"/>
                    <a:pt x="609" y="1179"/>
                  </a:cubicBezTo>
                  <a:cubicBezTo>
                    <a:pt x="761" y="1179"/>
                    <a:pt x="913" y="1118"/>
                    <a:pt x="1034" y="997"/>
                  </a:cubicBezTo>
                  <a:cubicBezTo>
                    <a:pt x="1126" y="875"/>
                    <a:pt x="1217" y="723"/>
                    <a:pt x="1217" y="571"/>
                  </a:cubicBezTo>
                  <a:cubicBezTo>
                    <a:pt x="1217" y="419"/>
                    <a:pt x="1126" y="267"/>
                    <a:pt x="1034" y="176"/>
                  </a:cubicBezTo>
                  <a:cubicBezTo>
                    <a:pt x="1034" y="115"/>
                    <a:pt x="974" y="115"/>
                    <a:pt x="943" y="85"/>
                  </a:cubicBezTo>
                  <a:cubicBezTo>
                    <a:pt x="913" y="85"/>
                    <a:pt x="882" y="54"/>
                    <a:pt x="822" y="54"/>
                  </a:cubicBezTo>
                  <a:cubicBezTo>
                    <a:pt x="791" y="54"/>
                    <a:pt x="761" y="24"/>
                    <a:pt x="730" y="24"/>
                  </a:cubicBezTo>
                  <a:cubicBezTo>
                    <a:pt x="675" y="8"/>
                    <a:pt x="623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5985175" y="1099850"/>
              <a:ext cx="30425" cy="1081350"/>
            </a:xfrm>
            <a:custGeom>
              <a:avLst/>
              <a:gdLst/>
              <a:ahLst/>
              <a:cxnLst/>
              <a:rect l="l" t="t" r="r" b="b"/>
              <a:pathLst>
                <a:path w="1217" h="43254" extrusionOk="0">
                  <a:moveTo>
                    <a:pt x="609" y="1"/>
                  </a:moveTo>
                  <a:cubicBezTo>
                    <a:pt x="244" y="1"/>
                    <a:pt x="1" y="244"/>
                    <a:pt x="1" y="608"/>
                  </a:cubicBezTo>
                  <a:cubicBezTo>
                    <a:pt x="1" y="882"/>
                    <a:pt x="244" y="1156"/>
                    <a:pt x="609" y="1186"/>
                  </a:cubicBezTo>
                  <a:cubicBezTo>
                    <a:pt x="943" y="1186"/>
                    <a:pt x="1217" y="943"/>
                    <a:pt x="1217" y="608"/>
                  </a:cubicBezTo>
                  <a:cubicBezTo>
                    <a:pt x="1217" y="244"/>
                    <a:pt x="943" y="1"/>
                    <a:pt x="609" y="1"/>
                  </a:cubicBezTo>
                  <a:close/>
                  <a:moveTo>
                    <a:pt x="609" y="3496"/>
                  </a:moveTo>
                  <a:cubicBezTo>
                    <a:pt x="244" y="3496"/>
                    <a:pt x="1" y="3739"/>
                    <a:pt x="1" y="4104"/>
                  </a:cubicBezTo>
                  <a:cubicBezTo>
                    <a:pt x="1" y="4438"/>
                    <a:pt x="244" y="4651"/>
                    <a:pt x="609" y="4681"/>
                  </a:cubicBezTo>
                  <a:cubicBezTo>
                    <a:pt x="943" y="4681"/>
                    <a:pt x="1217" y="4438"/>
                    <a:pt x="1217" y="4104"/>
                  </a:cubicBezTo>
                  <a:cubicBezTo>
                    <a:pt x="1217" y="3739"/>
                    <a:pt x="943" y="3496"/>
                    <a:pt x="609" y="3496"/>
                  </a:cubicBezTo>
                  <a:close/>
                  <a:moveTo>
                    <a:pt x="609" y="6992"/>
                  </a:moveTo>
                  <a:cubicBezTo>
                    <a:pt x="244" y="6992"/>
                    <a:pt x="1" y="7235"/>
                    <a:pt x="1" y="7599"/>
                  </a:cubicBezTo>
                  <a:cubicBezTo>
                    <a:pt x="1" y="7902"/>
                    <a:pt x="200" y="8155"/>
                    <a:pt x="509" y="8155"/>
                  </a:cubicBezTo>
                  <a:cubicBezTo>
                    <a:pt x="541" y="8155"/>
                    <a:pt x="574" y="8152"/>
                    <a:pt x="609" y="8147"/>
                  </a:cubicBezTo>
                  <a:cubicBezTo>
                    <a:pt x="943" y="8147"/>
                    <a:pt x="1217" y="7934"/>
                    <a:pt x="1217" y="7599"/>
                  </a:cubicBezTo>
                  <a:cubicBezTo>
                    <a:pt x="1217" y="7235"/>
                    <a:pt x="943" y="6992"/>
                    <a:pt x="609" y="6992"/>
                  </a:cubicBezTo>
                  <a:close/>
                  <a:moveTo>
                    <a:pt x="609" y="10487"/>
                  </a:moveTo>
                  <a:cubicBezTo>
                    <a:pt x="244" y="10487"/>
                    <a:pt x="1" y="10730"/>
                    <a:pt x="1" y="11095"/>
                  </a:cubicBezTo>
                  <a:cubicBezTo>
                    <a:pt x="1" y="11429"/>
                    <a:pt x="244" y="11703"/>
                    <a:pt x="609" y="11703"/>
                  </a:cubicBezTo>
                  <a:cubicBezTo>
                    <a:pt x="943" y="11703"/>
                    <a:pt x="1217" y="11429"/>
                    <a:pt x="1217" y="11095"/>
                  </a:cubicBezTo>
                  <a:cubicBezTo>
                    <a:pt x="1217" y="10730"/>
                    <a:pt x="943" y="10487"/>
                    <a:pt x="609" y="10487"/>
                  </a:cubicBezTo>
                  <a:close/>
                  <a:moveTo>
                    <a:pt x="609" y="14013"/>
                  </a:moveTo>
                  <a:cubicBezTo>
                    <a:pt x="244" y="14013"/>
                    <a:pt x="1" y="14286"/>
                    <a:pt x="1" y="14621"/>
                  </a:cubicBezTo>
                  <a:cubicBezTo>
                    <a:pt x="1" y="14925"/>
                    <a:pt x="244" y="15198"/>
                    <a:pt x="609" y="15229"/>
                  </a:cubicBezTo>
                  <a:cubicBezTo>
                    <a:pt x="943" y="15229"/>
                    <a:pt x="1217" y="14955"/>
                    <a:pt x="1217" y="14621"/>
                  </a:cubicBezTo>
                  <a:cubicBezTo>
                    <a:pt x="1217" y="14286"/>
                    <a:pt x="943" y="14013"/>
                    <a:pt x="609" y="14013"/>
                  </a:cubicBezTo>
                  <a:close/>
                  <a:moveTo>
                    <a:pt x="609" y="17508"/>
                  </a:moveTo>
                  <a:cubicBezTo>
                    <a:pt x="244" y="17508"/>
                    <a:pt x="1" y="17782"/>
                    <a:pt x="1" y="18116"/>
                  </a:cubicBezTo>
                  <a:cubicBezTo>
                    <a:pt x="1" y="18451"/>
                    <a:pt x="244" y="18694"/>
                    <a:pt x="609" y="18724"/>
                  </a:cubicBezTo>
                  <a:cubicBezTo>
                    <a:pt x="943" y="18724"/>
                    <a:pt x="1217" y="18451"/>
                    <a:pt x="1217" y="18116"/>
                  </a:cubicBezTo>
                  <a:cubicBezTo>
                    <a:pt x="1217" y="17782"/>
                    <a:pt x="943" y="17508"/>
                    <a:pt x="609" y="17508"/>
                  </a:cubicBezTo>
                  <a:close/>
                  <a:moveTo>
                    <a:pt x="609" y="21004"/>
                  </a:moveTo>
                  <a:cubicBezTo>
                    <a:pt x="244" y="21004"/>
                    <a:pt x="1" y="21247"/>
                    <a:pt x="1" y="21612"/>
                  </a:cubicBezTo>
                  <a:cubicBezTo>
                    <a:pt x="1" y="21946"/>
                    <a:pt x="244" y="22220"/>
                    <a:pt x="609" y="22220"/>
                  </a:cubicBezTo>
                  <a:cubicBezTo>
                    <a:pt x="943" y="22220"/>
                    <a:pt x="1217" y="21946"/>
                    <a:pt x="1217" y="21612"/>
                  </a:cubicBezTo>
                  <a:cubicBezTo>
                    <a:pt x="1217" y="21277"/>
                    <a:pt x="943" y="21004"/>
                    <a:pt x="609" y="21004"/>
                  </a:cubicBezTo>
                  <a:close/>
                  <a:moveTo>
                    <a:pt x="609" y="24499"/>
                  </a:moveTo>
                  <a:cubicBezTo>
                    <a:pt x="244" y="24499"/>
                    <a:pt x="1" y="24773"/>
                    <a:pt x="1" y="25107"/>
                  </a:cubicBezTo>
                  <a:cubicBezTo>
                    <a:pt x="1" y="25442"/>
                    <a:pt x="244" y="25715"/>
                    <a:pt x="609" y="25715"/>
                  </a:cubicBezTo>
                  <a:cubicBezTo>
                    <a:pt x="943" y="25715"/>
                    <a:pt x="1217" y="25442"/>
                    <a:pt x="1217" y="25107"/>
                  </a:cubicBezTo>
                  <a:cubicBezTo>
                    <a:pt x="1217" y="24773"/>
                    <a:pt x="943" y="24499"/>
                    <a:pt x="609" y="24499"/>
                  </a:cubicBezTo>
                  <a:close/>
                  <a:moveTo>
                    <a:pt x="609" y="28025"/>
                  </a:moveTo>
                  <a:cubicBezTo>
                    <a:pt x="244" y="28025"/>
                    <a:pt x="1" y="28299"/>
                    <a:pt x="1" y="28633"/>
                  </a:cubicBezTo>
                  <a:cubicBezTo>
                    <a:pt x="1" y="28937"/>
                    <a:pt x="244" y="29211"/>
                    <a:pt x="609" y="29241"/>
                  </a:cubicBezTo>
                  <a:cubicBezTo>
                    <a:pt x="943" y="29241"/>
                    <a:pt x="1217" y="28968"/>
                    <a:pt x="1217" y="28633"/>
                  </a:cubicBezTo>
                  <a:cubicBezTo>
                    <a:pt x="1217" y="28299"/>
                    <a:pt x="943" y="28025"/>
                    <a:pt x="609" y="28025"/>
                  </a:cubicBezTo>
                  <a:close/>
                  <a:moveTo>
                    <a:pt x="609" y="31521"/>
                  </a:moveTo>
                  <a:cubicBezTo>
                    <a:pt x="244" y="31521"/>
                    <a:pt x="1" y="31794"/>
                    <a:pt x="1" y="32129"/>
                  </a:cubicBezTo>
                  <a:cubicBezTo>
                    <a:pt x="1" y="32463"/>
                    <a:pt x="244" y="32737"/>
                    <a:pt x="609" y="32737"/>
                  </a:cubicBezTo>
                  <a:cubicBezTo>
                    <a:pt x="943" y="32737"/>
                    <a:pt x="1217" y="32463"/>
                    <a:pt x="1217" y="32129"/>
                  </a:cubicBezTo>
                  <a:cubicBezTo>
                    <a:pt x="1217" y="31794"/>
                    <a:pt x="943" y="31521"/>
                    <a:pt x="609" y="31521"/>
                  </a:cubicBezTo>
                  <a:close/>
                  <a:moveTo>
                    <a:pt x="609" y="35016"/>
                  </a:moveTo>
                  <a:cubicBezTo>
                    <a:pt x="244" y="35016"/>
                    <a:pt x="1" y="35290"/>
                    <a:pt x="1" y="35624"/>
                  </a:cubicBezTo>
                  <a:cubicBezTo>
                    <a:pt x="1" y="35959"/>
                    <a:pt x="244" y="36232"/>
                    <a:pt x="609" y="36232"/>
                  </a:cubicBezTo>
                  <a:cubicBezTo>
                    <a:pt x="943" y="36232"/>
                    <a:pt x="1217" y="35959"/>
                    <a:pt x="1217" y="35624"/>
                  </a:cubicBezTo>
                  <a:cubicBezTo>
                    <a:pt x="1217" y="35290"/>
                    <a:pt x="943" y="35016"/>
                    <a:pt x="609" y="35016"/>
                  </a:cubicBezTo>
                  <a:close/>
                  <a:moveTo>
                    <a:pt x="609" y="38512"/>
                  </a:moveTo>
                  <a:cubicBezTo>
                    <a:pt x="244" y="38512"/>
                    <a:pt x="1" y="38785"/>
                    <a:pt x="1" y="39120"/>
                  </a:cubicBezTo>
                  <a:cubicBezTo>
                    <a:pt x="1" y="39454"/>
                    <a:pt x="244" y="39728"/>
                    <a:pt x="609" y="39728"/>
                  </a:cubicBezTo>
                  <a:cubicBezTo>
                    <a:pt x="943" y="39728"/>
                    <a:pt x="1217" y="39454"/>
                    <a:pt x="1217" y="39120"/>
                  </a:cubicBezTo>
                  <a:cubicBezTo>
                    <a:pt x="1217" y="38785"/>
                    <a:pt x="943" y="38512"/>
                    <a:pt x="609" y="38512"/>
                  </a:cubicBezTo>
                  <a:close/>
                  <a:moveTo>
                    <a:pt x="609" y="42038"/>
                  </a:moveTo>
                  <a:cubicBezTo>
                    <a:pt x="244" y="42038"/>
                    <a:pt x="1" y="42311"/>
                    <a:pt x="1" y="42646"/>
                  </a:cubicBezTo>
                  <a:cubicBezTo>
                    <a:pt x="1" y="42949"/>
                    <a:pt x="244" y="43223"/>
                    <a:pt x="609" y="43253"/>
                  </a:cubicBezTo>
                  <a:cubicBezTo>
                    <a:pt x="943" y="43253"/>
                    <a:pt x="1217" y="43010"/>
                    <a:pt x="1217" y="42646"/>
                  </a:cubicBezTo>
                  <a:cubicBezTo>
                    <a:pt x="1217" y="42311"/>
                    <a:pt x="943" y="42038"/>
                    <a:pt x="609" y="4203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5985950" y="223967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456" y="1"/>
                  </a:moveTo>
                  <a:cubicBezTo>
                    <a:pt x="426" y="1"/>
                    <a:pt x="365" y="31"/>
                    <a:pt x="334" y="31"/>
                  </a:cubicBezTo>
                  <a:cubicBezTo>
                    <a:pt x="304" y="31"/>
                    <a:pt x="274" y="31"/>
                    <a:pt x="213" y="62"/>
                  </a:cubicBezTo>
                  <a:cubicBezTo>
                    <a:pt x="213" y="92"/>
                    <a:pt x="182" y="92"/>
                    <a:pt x="152" y="122"/>
                  </a:cubicBezTo>
                  <a:cubicBezTo>
                    <a:pt x="122" y="122"/>
                    <a:pt x="122" y="183"/>
                    <a:pt x="61" y="214"/>
                  </a:cubicBezTo>
                  <a:cubicBezTo>
                    <a:pt x="61" y="244"/>
                    <a:pt x="30" y="274"/>
                    <a:pt x="30" y="335"/>
                  </a:cubicBezTo>
                  <a:cubicBezTo>
                    <a:pt x="0" y="366"/>
                    <a:pt x="0" y="396"/>
                    <a:pt x="0" y="426"/>
                  </a:cubicBezTo>
                  <a:lnTo>
                    <a:pt x="0" y="548"/>
                  </a:lnTo>
                  <a:lnTo>
                    <a:pt x="0" y="670"/>
                  </a:lnTo>
                  <a:cubicBezTo>
                    <a:pt x="0" y="700"/>
                    <a:pt x="30" y="761"/>
                    <a:pt x="30" y="791"/>
                  </a:cubicBezTo>
                  <a:cubicBezTo>
                    <a:pt x="30" y="822"/>
                    <a:pt x="30" y="852"/>
                    <a:pt x="61" y="913"/>
                  </a:cubicBezTo>
                  <a:lnTo>
                    <a:pt x="152" y="974"/>
                  </a:lnTo>
                  <a:cubicBezTo>
                    <a:pt x="274" y="1095"/>
                    <a:pt x="426" y="1156"/>
                    <a:pt x="578" y="1156"/>
                  </a:cubicBezTo>
                  <a:cubicBezTo>
                    <a:pt x="638" y="1156"/>
                    <a:pt x="730" y="1126"/>
                    <a:pt x="790" y="1095"/>
                  </a:cubicBezTo>
                  <a:cubicBezTo>
                    <a:pt x="882" y="1095"/>
                    <a:pt x="942" y="1004"/>
                    <a:pt x="973" y="974"/>
                  </a:cubicBezTo>
                  <a:cubicBezTo>
                    <a:pt x="1003" y="974"/>
                    <a:pt x="1003" y="943"/>
                    <a:pt x="1064" y="913"/>
                  </a:cubicBezTo>
                  <a:cubicBezTo>
                    <a:pt x="1064" y="852"/>
                    <a:pt x="1094" y="822"/>
                    <a:pt x="1094" y="791"/>
                  </a:cubicBezTo>
                  <a:cubicBezTo>
                    <a:pt x="1094" y="761"/>
                    <a:pt x="1125" y="700"/>
                    <a:pt x="1125" y="670"/>
                  </a:cubicBezTo>
                  <a:lnTo>
                    <a:pt x="1125" y="548"/>
                  </a:lnTo>
                  <a:lnTo>
                    <a:pt x="1125" y="426"/>
                  </a:lnTo>
                  <a:cubicBezTo>
                    <a:pt x="1125" y="396"/>
                    <a:pt x="1094" y="366"/>
                    <a:pt x="1094" y="335"/>
                  </a:cubicBezTo>
                  <a:cubicBezTo>
                    <a:pt x="1094" y="274"/>
                    <a:pt x="1094" y="244"/>
                    <a:pt x="1064" y="214"/>
                  </a:cubicBezTo>
                  <a:lnTo>
                    <a:pt x="973" y="122"/>
                  </a:lnTo>
                  <a:cubicBezTo>
                    <a:pt x="973" y="92"/>
                    <a:pt x="942" y="92"/>
                    <a:pt x="912" y="62"/>
                  </a:cubicBezTo>
                  <a:cubicBezTo>
                    <a:pt x="882" y="62"/>
                    <a:pt x="821" y="31"/>
                    <a:pt x="790" y="31"/>
                  </a:cubicBezTo>
                  <a:cubicBezTo>
                    <a:pt x="760" y="31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6066500" y="1013225"/>
              <a:ext cx="30400" cy="28150"/>
            </a:xfrm>
            <a:custGeom>
              <a:avLst/>
              <a:gdLst/>
              <a:ahLst/>
              <a:cxnLst/>
              <a:rect l="l" t="t" r="r" b="b"/>
              <a:pathLst>
                <a:path w="1216" h="1126" extrusionOk="0">
                  <a:moveTo>
                    <a:pt x="486" y="0"/>
                  </a:moveTo>
                  <a:cubicBezTo>
                    <a:pt x="456" y="0"/>
                    <a:pt x="426" y="31"/>
                    <a:pt x="395" y="31"/>
                  </a:cubicBezTo>
                  <a:cubicBezTo>
                    <a:pt x="334" y="31"/>
                    <a:pt x="304" y="31"/>
                    <a:pt x="274" y="61"/>
                  </a:cubicBezTo>
                  <a:lnTo>
                    <a:pt x="182" y="152"/>
                  </a:lnTo>
                  <a:cubicBezTo>
                    <a:pt x="91" y="274"/>
                    <a:pt x="0" y="426"/>
                    <a:pt x="0" y="548"/>
                  </a:cubicBezTo>
                  <a:cubicBezTo>
                    <a:pt x="0" y="700"/>
                    <a:pt x="91" y="882"/>
                    <a:pt x="182" y="973"/>
                  </a:cubicBezTo>
                  <a:cubicBezTo>
                    <a:pt x="182" y="1034"/>
                    <a:pt x="243" y="1034"/>
                    <a:pt x="274" y="1064"/>
                  </a:cubicBezTo>
                  <a:cubicBezTo>
                    <a:pt x="304" y="1064"/>
                    <a:pt x="334" y="1095"/>
                    <a:pt x="395" y="1095"/>
                  </a:cubicBezTo>
                  <a:cubicBezTo>
                    <a:pt x="426" y="1095"/>
                    <a:pt x="456" y="1125"/>
                    <a:pt x="486" y="1125"/>
                  </a:cubicBezTo>
                  <a:lnTo>
                    <a:pt x="730" y="1125"/>
                  </a:lnTo>
                  <a:cubicBezTo>
                    <a:pt x="760" y="1125"/>
                    <a:pt x="790" y="1095"/>
                    <a:pt x="851" y="1095"/>
                  </a:cubicBezTo>
                  <a:cubicBezTo>
                    <a:pt x="882" y="1095"/>
                    <a:pt x="912" y="1095"/>
                    <a:pt x="942" y="1064"/>
                  </a:cubicBezTo>
                  <a:lnTo>
                    <a:pt x="1034" y="973"/>
                  </a:lnTo>
                  <a:cubicBezTo>
                    <a:pt x="1155" y="852"/>
                    <a:pt x="1216" y="700"/>
                    <a:pt x="1216" y="548"/>
                  </a:cubicBezTo>
                  <a:cubicBezTo>
                    <a:pt x="1216" y="426"/>
                    <a:pt x="1155" y="244"/>
                    <a:pt x="1034" y="152"/>
                  </a:cubicBezTo>
                  <a:cubicBezTo>
                    <a:pt x="1034" y="92"/>
                    <a:pt x="1003" y="92"/>
                    <a:pt x="942" y="61"/>
                  </a:cubicBezTo>
                  <a:cubicBezTo>
                    <a:pt x="912" y="61"/>
                    <a:pt x="882" y="31"/>
                    <a:pt x="851" y="31"/>
                  </a:cubicBezTo>
                  <a:cubicBezTo>
                    <a:pt x="790" y="31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6066500" y="1099850"/>
              <a:ext cx="30400" cy="1081350"/>
            </a:xfrm>
            <a:custGeom>
              <a:avLst/>
              <a:gdLst/>
              <a:ahLst/>
              <a:cxnLst/>
              <a:rect l="l" t="t" r="r" b="b"/>
              <a:pathLst>
                <a:path w="1216" h="43254" extrusionOk="0">
                  <a:moveTo>
                    <a:pt x="608" y="1"/>
                  </a:moveTo>
                  <a:cubicBezTo>
                    <a:pt x="274" y="1"/>
                    <a:pt x="0" y="244"/>
                    <a:pt x="0" y="608"/>
                  </a:cubicBezTo>
                  <a:cubicBezTo>
                    <a:pt x="0" y="882"/>
                    <a:pt x="274" y="1156"/>
                    <a:pt x="608" y="1186"/>
                  </a:cubicBezTo>
                  <a:cubicBezTo>
                    <a:pt x="942" y="1186"/>
                    <a:pt x="1216" y="943"/>
                    <a:pt x="1216" y="608"/>
                  </a:cubicBezTo>
                  <a:cubicBezTo>
                    <a:pt x="1216" y="244"/>
                    <a:pt x="942" y="1"/>
                    <a:pt x="608" y="1"/>
                  </a:cubicBezTo>
                  <a:close/>
                  <a:moveTo>
                    <a:pt x="608" y="3496"/>
                  </a:moveTo>
                  <a:cubicBezTo>
                    <a:pt x="274" y="3496"/>
                    <a:pt x="0" y="3739"/>
                    <a:pt x="0" y="4104"/>
                  </a:cubicBezTo>
                  <a:cubicBezTo>
                    <a:pt x="0" y="4438"/>
                    <a:pt x="274" y="4651"/>
                    <a:pt x="608" y="4681"/>
                  </a:cubicBezTo>
                  <a:cubicBezTo>
                    <a:pt x="942" y="4681"/>
                    <a:pt x="1216" y="4438"/>
                    <a:pt x="1216" y="4104"/>
                  </a:cubicBezTo>
                  <a:cubicBezTo>
                    <a:pt x="1216" y="3739"/>
                    <a:pt x="942" y="3496"/>
                    <a:pt x="608" y="3496"/>
                  </a:cubicBezTo>
                  <a:close/>
                  <a:moveTo>
                    <a:pt x="608" y="6992"/>
                  </a:moveTo>
                  <a:cubicBezTo>
                    <a:pt x="274" y="6992"/>
                    <a:pt x="0" y="7235"/>
                    <a:pt x="0" y="7599"/>
                  </a:cubicBezTo>
                  <a:cubicBezTo>
                    <a:pt x="0" y="7902"/>
                    <a:pt x="224" y="8155"/>
                    <a:pt x="515" y="8155"/>
                  </a:cubicBezTo>
                  <a:cubicBezTo>
                    <a:pt x="545" y="8155"/>
                    <a:pt x="576" y="8152"/>
                    <a:pt x="608" y="8147"/>
                  </a:cubicBezTo>
                  <a:cubicBezTo>
                    <a:pt x="942" y="8147"/>
                    <a:pt x="1216" y="7934"/>
                    <a:pt x="1216" y="7599"/>
                  </a:cubicBezTo>
                  <a:cubicBezTo>
                    <a:pt x="1216" y="7235"/>
                    <a:pt x="942" y="6992"/>
                    <a:pt x="608" y="6992"/>
                  </a:cubicBezTo>
                  <a:close/>
                  <a:moveTo>
                    <a:pt x="608" y="10487"/>
                  </a:moveTo>
                  <a:cubicBezTo>
                    <a:pt x="274" y="10487"/>
                    <a:pt x="0" y="10730"/>
                    <a:pt x="0" y="11095"/>
                  </a:cubicBezTo>
                  <a:cubicBezTo>
                    <a:pt x="0" y="11429"/>
                    <a:pt x="274" y="11703"/>
                    <a:pt x="608" y="11703"/>
                  </a:cubicBezTo>
                  <a:cubicBezTo>
                    <a:pt x="942" y="11703"/>
                    <a:pt x="1216" y="11429"/>
                    <a:pt x="1216" y="11095"/>
                  </a:cubicBezTo>
                  <a:cubicBezTo>
                    <a:pt x="1216" y="10730"/>
                    <a:pt x="942" y="10487"/>
                    <a:pt x="608" y="10487"/>
                  </a:cubicBezTo>
                  <a:close/>
                  <a:moveTo>
                    <a:pt x="608" y="14013"/>
                  </a:moveTo>
                  <a:cubicBezTo>
                    <a:pt x="274" y="14013"/>
                    <a:pt x="0" y="14286"/>
                    <a:pt x="0" y="14621"/>
                  </a:cubicBezTo>
                  <a:cubicBezTo>
                    <a:pt x="0" y="14925"/>
                    <a:pt x="274" y="15198"/>
                    <a:pt x="608" y="15229"/>
                  </a:cubicBezTo>
                  <a:cubicBezTo>
                    <a:pt x="942" y="15229"/>
                    <a:pt x="1216" y="14955"/>
                    <a:pt x="1216" y="14621"/>
                  </a:cubicBezTo>
                  <a:cubicBezTo>
                    <a:pt x="1216" y="14286"/>
                    <a:pt x="942" y="14013"/>
                    <a:pt x="608" y="14013"/>
                  </a:cubicBezTo>
                  <a:close/>
                  <a:moveTo>
                    <a:pt x="608" y="17508"/>
                  </a:moveTo>
                  <a:cubicBezTo>
                    <a:pt x="274" y="17508"/>
                    <a:pt x="0" y="17782"/>
                    <a:pt x="0" y="18116"/>
                  </a:cubicBezTo>
                  <a:cubicBezTo>
                    <a:pt x="0" y="18451"/>
                    <a:pt x="274" y="18694"/>
                    <a:pt x="608" y="18724"/>
                  </a:cubicBezTo>
                  <a:cubicBezTo>
                    <a:pt x="942" y="18724"/>
                    <a:pt x="1216" y="18451"/>
                    <a:pt x="1216" y="18116"/>
                  </a:cubicBezTo>
                  <a:cubicBezTo>
                    <a:pt x="1216" y="17782"/>
                    <a:pt x="942" y="17508"/>
                    <a:pt x="608" y="17508"/>
                  </a:cubicBezTo>
                  <a:close/>
                  <a:moveTo>
                    <a:pt x="608" y="21004"/>
                  </a:moveTo>
                  <a:cubicBezTo>
                    <a:pt x="274" y="21004"/>
                    <a:pt x="0" y="21247"/>
                    <a:pt x="0" y="21612"/>
                  </a:cubicBezTo>
                  <a:cubicBezTo>
                    <a:pt x="0" y="21946"/>
                    <a:pt x="274" y="22220"/>
                    <a:pt x="608" y="22220"/>
                  </a:cubicBezTo>
                  <a:cubicBezTo>
                    <a:pt x="942" y="22220"/>
                    <a:pt x="1216" y="21946"/>
                    <a:pt x="1216" y="21612"/>
                  </a:cubicBezTo>
                  <a:cubicBezTo>
                    <a:pt x="1216" y="21277"/>
                    <a:pt x="942" y="21004"/>
                    <a:pt x="608" y="21004"/>
                  </a:cubicBezTo>
                  <a:close/>
                  <a:moveTo>
                    <a:pt x="608" y="24499"/>
                  </a:moveTo>
                  <a:cubicBezTo>
                    <a:pt x="274" y="24499"/>
                    <a:pt x="0" y="24773"/>
                    <a:pt x="0" y="25107"/>
                  </a:cubicBezTo>
                  <a:cubicBezTo>
                    <a:pt x="0" y="25442"/>
                    <a:pt x="274" y="25715"/>
                    <a:pt x="608" y="25715"/>
                  </a:cubicBezTo>
                  <a:cubicBezTo>
                    <a:pt x="942" y="25715"/>
                    <a:pt x="1216" y="25442"/>
                    <a:pt x="1216" y="25107"/>
                  </a:cubicBezTo>
                  <a:cubicBezTo>
                    <a:pt x="1216" y="24773"/>
                    <a:pt x="942" y="24499"/>
                    <a:pt x="608" y="24499"/>
                  </a:cubicBezTo>
                  <a:close/>
                  <a:moveTo>
                    <a:pt x="608" y="28025"/>
                  </a:moveTo>
                  <a:cubicBezTo>
                    <a:pt x="274" y="28025"/>
                    <a:pt x="0" y="28299"/>
                    <a:pt x="0" y="28633"/>
                  </a:cubicBezTo>
                  <a:cubicBezTo>
                    <a:pt x="0" y="28937"/>
                    <a:pt x="274" y="29211"/>
                    <a:pt x="608" y="29241"/>
                  </a:cubicBezTo>
                  <a:cubicBezTo>
                    <a:pt x="942" y="29241"/>
                    <a:pt x="1216" y="28968"/>
                    <a:pt x="1216" y="28633"/>
                  </a:cubicBezTo>
                  <a:cubicBezTo>
                    <a:pt x="1216" y="28299"/>
                    <a:pt x="942" y="28025"/>
                    <a:pt x="608" y="28025"/>
                  </a:cubicBezTo>
                  <a:close/>
                  <a:moveTo>
                    <a:pt x="608" y="31521"/>
                  </a:moveTo>
                  <a:cubicBezTo>
                    <a:pt x="274" y="31521"/>
                    <a:pt x="0" y="31794"/>
                    <a:pt x="0" y="32129"/>
                  </a:cubicBezTo>
                  <a:cubicBezTo>
                    <a:pt x="0" y="32463"/>
                    <a:pt x="274" y="32737"/>
                    <a:pt x="608" y="32737"/>
                  </a:cubicBezTo>
                  <a:cubicBezTo>
                    <a:pt x="942" y="32737"/>
                    <a:pt x="1216" y="32463"/>
                    <a:pt x="1216" y="32129"/>
                  </a:cubicBezTo>
                  <a:cubicBezTo>
                    <a:pt x="1216" y="31794"/>
                    <a:pt x="942" y="31521"/>
                    <a:pt x="608" y="31521"/>
                  </a:cubicBezTo>
                  <a:close/>
                  <a:moveTo>
                    <a:pt x="608" y="35016"/>
                  </a:moveTo>
                  <a:cubicBezTo>
                    <a:pt x="274" y="35016"/>
                    <a:pt x="0" y="35290"/>
                    <a:pt x="0" y="35624"/>
                  </a:cubicBezTo>
                  <a:cubicBezTo>
                    <a:pt x="0" y="35959"/>
                    <a:pt x="274" y="36232"/>
                    <a:pt x="608" y="36232"/>
                  </a:cubicBezTo>
                  <a:cubicBezTo>
                    <a:pt x="942" y="36232"/>
                    <a:pt x="1216" y="35959"/>
                    <a:pt x="1216" y="35624"/>
                  </a:cubicBezTo>
                  <a:cubicBezTo>
                    <a:pt x="1216" y="35290"/>
                    <a:pt x="942" y="35016"/>
                    <a:pt x="608" y="35016"/>
                  </a:cubicBezTo>
                  <a:close/>
                  <a:moveTo>
                    <a:pt x="608" y="38512"/>
                  </a:moveTo>
                  <a:cubicBezTo>
                    <a:pt x="274" y="38512"/>
                    <a:pt x="0" y="38785"/>
                    <a:pt x="0" y="39120"/>
                  </a:cubicBezTo>
                  <a:cubicBezTo>
                    <a:pt x="0" y="39454"/>
                    <a:pt x="274" y="39728"/>
                    <a:pt x="608" y="39728"/>
                  </a:cubicBezTo>
                  <a:cubicBezTo>
                    <a:pt x="942" y="39728"/>
                    <a:pt x="1216" y="39454"/>
                    <a:pt x="1216" y="39120"/>
                  </a:cubicBezTo>
                  <a:cubicBezTo>
                    <a:pt x="1216" y="38785"/>
                    <a:pt x="942" y="38512"/>
                    <a:pt x="608" y="38512"/>
                  </a:cubicBezTo>
                  <a:close/>
                  <a:moveTo>
                    <a:pt x="608" y="42038"/>
                  </a:moveTo>
                  <a:cubicBezTo>
                    <a:pt x="274" y="42038"/>
                    <a:pt x="0" y="42311"/>
                    <a:pt x="0" y="42646"/>
                  </a:cubicBezTo>
                  <a:cubicBezTo>
                    <a:pt x="0" y="42949"/>
                    <a:pt x="274" y="43223"/>
                    <a:pt x="608" y="43253"/>
                  </a:cubicBezTo>
                  <a:cubicBezTo>
                    <a:pt x="942" y="43253"/>
                    <a:pt x="1216" y="43010"/>
                    <a:pt x="1216" y="42646"/>
                  </a:cubicBezTo>
                  <a:cubicBezTo>
                    <a:pt x="1216" y="42311"/>
                    <a:pt x="942" y="42038"/>
                    <a:pt x="608" y="4203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6066500" y="22396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456" y="1"/>
                  </a:moveTo>
                  <a:cubicBezTo>
                    <a:pt x="426" y="1"/>
                    <a:pt x="395" y="31"/>
                    <a:pt x="334" y="31"/>
                  </a:cubicBezTo>
                  <a:cubicBezTo>
                    <a:pt x="304" y="31"/>
                    <a:pt x="274" y="31"/>
                    <a:pt x="243" y="62"/>
                  </a:cubicBezTo>
                  <a:lnTo>
                    <a:pt x="152" y="153"/>
                  </a:lnTo>
                  <a:cubicBezTo>
                    <a:pt x="122" y="153"/>
                    <a:pt x="122" y="183"/>
                    <a:pt x="91" y="214"/>
                  </a:cubicBezTo>
                  <a:cubicBezTo>
                    <a:pt x="91" y="244"/>
                    <a:pt x="30" y="305"/>
                    <a:pt x="30" y="335"/>
                  </a:cubicBezTo>
                  <a:cubicBezTo>
                    <a:pt x="0" y="366"/>
                    <a:pt x="0" y="396"/>
                    <a:pt x="0" y="457"/>
                  </a:cubicBezTo>
                  <a:lnTo>
                    <a:pt x="0" y="548"/>
                  </a:lnTo>
                  <a:cubicBezTo>
                    <a:pt x="0" y="700"/>
                    <a:pt x="91" y="852"/>
                    <a:pt x="182" y="974"/>
                  </a:cubicBezTo>
                  <a:cubicBezTo>
                    <a:pt x="304" y="1095"/>
                    <a:pt x="456" y="1156"/>
                    <a:pt x="608" y="1156"/>
                  </a:cubicBezTo>
                  <a:cubicBezTo>
                    <a:pt x="699" y="1156"/>
                    <a:pt x="760" y="1126"/>
                    <a:pt x="790" y="1095"/>
                  </a:cubicBezTo>
                  <a:cubicBezTo>
                    <a:pt x="882" y="1095"/>
                    <a:pt x="942" y="1004"/>
                    <a:pt x="1003" y="974"/>
                  </a:cubicBezTo>
                  <a:cubicBezTo>
                    <a:pt x="1034" y="974"/>
                    <a:pt x="1034" y="943"/>
                    <a:pt x="1064" y="913"/>
                  </a:cubicBezTo>
                  <a:cubicBezTo>
                    <a:pt x="1064" y="852"/>
                    <a:pt x="1094" y="822"/>
                    <a:pt x="1094" y="791"/>
                  </a:cubicBezTo>
                  <a:cubicBezTo>
                    <a:pt x="1094" y="761"/>
                    <a:pt x="1155" y="700"/>
                    <a:pt x="1155" y="670"/>
                  </a:cubicBezTo>
                  <a:lnTo>
                    <a:pt x="1155" y="548"/>
                  </a:lnTo>
                  <a:lnTo>
                    <a:pt x="1155" y="457"/>
                  </a:lnTo>
                  <a:cubicBezTo>
                    <a:pt x="1155" y="396"/>
                    <a:pt x="1094" y="366"/>
                    <a:pt x="1094" y="335"/>
                  </a:cubicBezTo>
                  <a:cubicBezTo>
                    <a:pt x="1094" y="274"/>
                    <a:pt x="1094" y="244"/>
                    <a:pt x="1064" y="214"/>
                  </a:cubicBezTo>
                  <a:lnTo>
                    <a:pt x="1003" y="153"/>
                  </a:lnTo>
                  <a:cubicBezTo>
                    <a:pt x="1003" y="92"/>
                    <a:pt x="942" y="92"/>
                    <a:pt x="912" y="62"/>
                  </a:cubicBezTo>
                  <a:cubicBezTo>
                    <a:pt x="882" y="62"/>
                    <a:pt x="851" y="31"/>
                    <a:pt x="790" y="31"/>
                  </a:cubicBezTo>
                  <a:cubicBezTo>
                    <a:pt x="760" y="31"/>
                    <a:pt x="730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27"/>
          <p:cNvSpPr/>
          <p:nvPr/>
        </p:nvSpPr>
        <p:spPr>
          <a:xfrm rot="-5400000">
            <a:off x="1219089" y="3632703"/>
            <a:ext cx="57955" cy="2496139"/>
          </a:xfrm>
          <a:custGeom>
            <a:avLst/>
            <a:gdLst/>
            <a:ahLst/>
            <a:cxnLst/>
            <a:rect l="l" t="t" r="r" b="b"/>
            <a:pathLst>
              <a:path w="1466" h="38093" extrusionOk="0">
                <a:moveTo>
                  <a:pt x="1" y="0"/>
                </a:moveTo>
                <a:lnTo>
                  <a:pt x="1" y="38093"/>
                </a:lnTo>
                <a:lnTo>
                  <a:pt x="1466" y="38093"/>
                </a:lnTo>
                <a:lnTo>
                  <a:pt x="1466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 rot="-5400000">
            <a:off x="1218278" y="3385719"/>
            <a:ext cx="59575" cy="2496139"/>
          </a:xfrm>
          <a:custGeom>
            <a:avLst/>
            <a:gdLst/>
            <a:ahLst/>
            <a:cxnLst/>
            <a:rect l="l" t="t" r="r" b="b"/>
            <a:pathLst>
              <a:path w="1507" h="38093" extrusionOk="0">
                <a:moveTo>
                  <a:pt x="0" y="0"/>
                </a:moveTo>
                <a:lnTo>
                  <a:pt x="0" y="38093"/>
                </a:lnTo>
                <a:lnTo>
                  <a:pt x="1506" y="38093"/>
                </a:lnTo>
                <a:lnTo>
                  <a:pt x="1506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8"/>
          <p:cNvSpPr/>
          <p:nvPr/>
        </p:nvSpPr>
        <p:spPr>
          <a:xfrm rot="5400000">
            <a:off x="4281075" y="314450"/>
            <a:ext cx="564900" cy="91440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28"/>
          <p:cNvGrpSpPr/>
          <p:nvPr/>
        </p:nvGrpSpPr>
        <p:grpSpPr>
          <a:xfrm rot="5400000">
            <a:off x="7937434" y="3910533"/>
            <a:ext cx="1614998" cy="628331"/>
            <a:chOff x="1268525" y="3035300"/>
            <a:chExt cx="818425" cy="318400"/>
          </a:xfrm>
        </p:grpSpPr>
        <p:sp>
          <p:nvSpPr>
            <p:cNvPr id="843" name="Google Shape;843;p28"/>
            <p:cNvSpPr/>
            <p:nvPr/>
          </p:nvSpPr>
          <p:spPr>
            <a:xfrm>
              <a:off x="1268525" y="3035300"/>
              <a:ext cx="104900" cy="103350"/>
            </a:xfrm>
            <a:custGeom>
              <a:avLst/>
              <a:gdLst/>
              <a:ahLst/>
              <a:cxnLst/>
              <a:rect l="l" t="t" r="r" b="b"/>
              <a:pathLst>
                <a:path w="4196" h="4134" extrusionOk="0">
                  <a:moveTo>
                    <a:pt x="1581" y="0"/>
                  </a:moveTo>
                  <a:lnTo>
                    <a:pt x="1581" y="1520"/>
                  </a:lnTo>
                  <a:lnTo>
                    <a:pt x="1" y="1520"/>
                  </a:lnTo>
                  <a:lnTo>
                    <a:pt x="1" y="2614"/>
                  </a:lnTo>
                  <a:lnTo>
                    <a:pt x="1581" y="2614"/>
                  </a:lnTo>
                  <a:lnTo>
                    <a:pt x="1581" y="4134"/>
                  </a:lnTo>
                  <a:lnTo>
                    <a:pt x="2645" y="4134"/>
                  </a:lnTo>
                  <a:lnTo>
                    <a:pt x="2645" y="2614"/>
                  </a:lnTo>
                  <a:lnTo>
                    <a:pt x="4195" y="2614"/>
                  </a:lnTo>
                  <a:lnTo>
                    <a:pt x="4195" y="1520"/>
                  </a:lnTo>
                  <a:lnTo>
                    <a:pt x="2645" y="1520"/>
                  </a:lnTo>
                  <a:lnTo>
                    <a:pt x="264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07125" y="3035300"/>
              <a:ext cx="103375" cy="103350"/>
            </a:xfrm>
            <a:custGeom>
              <a:avLst/>
              <a:gdLst/>
              <a:ahLst/>
              <a:cxnLst/>
              <a:rect l="l" t="t" r="r" b="b"/>
              <a:pathLst>
                <a:path w="4135" h="4134" extrusionOk="0">
                  <a:moveTo>
                    <a:pt x="1521" y="0"/>
                  </a:moveTo>
                  <a:lnTo>
                    <a:pt x="1521" y="1520"/>
                  </a:lnTo>
                  <a:lnTo>
                    <a:pt x="1" y="1520"/>
                  </a:lnTo>
                  <a:lnTo>
                    <a:pt x="1" y="2614"/>
                  </a:lnTo>
                  <a:lnTo>
                    <a:pt x="1521" y="2614"/>
                  </a:lnTo>
                  <a:lnTo>
                    <a:pt x="1521" y="4134"/>
                  </a:lnTo>
                  <a:lnTo>
                    <a:pt x="2615" y="4134"/>
                  </a:lnTo>
                  <a:lnTo>
                    <a:pt x="2615" y="2614"/>
                  </a:lnTo>
                  <a:lnTo>
                    <a:pt x="4135" y="2614"/>
                  </a:lnTo>
                  <a:lnTo>
                    <a:pt x="4135" y="1520"/>
                  </a:lnTo>
                  <a:lnTo>
                    <a:pt x="2615" y="1520"/>
                  </a:lnTo>
                  <a:lnTo>
                    <a:pt x="261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1744975" y="3035300"/>
              <a:ext cx="103375" cy="103350"/>
            </a:xfrm>
            <a:custGeom>
              <a:avLst/>
              <a:gdLst/>
              <a:ahLst/>
              <a:cxnLst/>
              <a:rect l="l" t="t" r="r" b="b"/>
              <a:pathLst>
                <a:path w="4135" h="4134" extrusionOk="0">
                  <a:moveTo>
                    <a:pt x="1551" y="0"/>
                  </a:moveTo>
                  <a:lnTo>
                    <a:pt x="1551" y="1520"/>
                  </a:lnTo>
                  <a:lnTo>
                    <a:pt x="1" y="1520"/>
                  </a:lnTo>
                  <a:lnTo>
                    <a:pt x="1" y="2614"/>
                  </a:lnTo>
                  <a:lnTo>
                    <a:pt x="1551" y="2614"/>
                  </a:lnTo>
                  <a:lnTo>
                    <a:pt x="1551" y="4134"/>
                  </a:lnTo>
                  <a:lnTo>
                    <a:pt x="2615" y="4134"/>
                  </a:lnTo>
                  <a:lnTo>
                    <a:pt x="2615" y="2614"/>
                  </a:lnTo>
                  <a:lnTo>
                    <a:pt x="4134" y="2614"/>
                  </a:lnTo>
                  <a:lnTo>
                    <a:pt x="4134" y="1520"/>
                  </a:lnTo>
                  <a:lnTo>
                    <a:pt x="2615" y="1520"/>
                  </a:lnTo>
                  <a:lnTo>
                    <a:pt x="261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982075" y="3035300"/>
              <a:ext cx="104875" cy="103350"/>
            </a:xfrm>
            <a:custGeom>
              <a:avLst/>
              <a:gdLst/>
              <a:ahLst/>
              <a:cxnLst/>
              <a:rect l="l" t="t" r="r" b="b"/>
              <a:pathLst>
                <a:path w="4195" h="4134" extrusionOk="0">
                  <a:moveTo>
                    <a:pt x="1550" y="0"/>
                  </a:moveTo>
                  <a:lnTo>
                    <a:pt x="1550" y="1520"/>
                  </a:lnTo>
                  <a:lnTo>
                    <a:pt x="0" y="1520"/>
                  </a:lnTo>
                  <a:lnTo>
                    <a:pt x="0" y="2614"/>
                  </a:lnTo>
                  <a:lnTo>
                    <a:pt x="1550" y="2614"/>
                  </a:lnTo>
                  <a:lnTo>
                    <a:pt x="1550" y="4134"/>
                  </a:lnTo>
                  <a:lnTo>
                    <a:pt x="2614" y="4134"/>
                  </a:lnTo>
                  <a:lnTo>
                    <a:pt x="2614" y="2614"/>
                  </a:lnTo>
                  <a:lnTo>
                    <a:pt x="4195" y="2614"/>
                  </a:lnTo>
                  <a:lnTo>
                    <a:pt x="4195" y="1520"/>
                  </a:lnTo>
                  <a:lnTo>
                    <a:pt x="2614" y="1520"/>
                  </a:lnTo>
                  <a:lnTo>
                    <a:pt x="261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268525" y="3248825"/>
              <a:ext cx="104900" cy="104875"/>
            </a:xfrm>
            <a:custGeom>
              <a:avLst/>
              <a:gdLst/>
              <a:ahLst/>
              <a:cxnLst/>
              <a:rect l="l" t="t" r="r" b="b"/>
              <a:pathLst>
                <a:path w="4196" h="4195" extrusionOk="0">
                  <a:moveTo>
                    <a:pt x="1581" y="0"/>
                  </a:moveTo>
                  <a:lnTo>
                    <a:pt x="1581" y="1581"/>
                  </a:lnTo>
                  <a:lnTo>
                    <a:pt x="1" y="1581"/>
                  </a:lnTo>
                  <a:lnTo>
                    <a:pt x="1" y="2614"/>
                  </a:lnTo>
                  <a:lnTo>
                    <a:pt x="1581" y="2614"/>
                  </a:lnTo>
                  <a:lnTo>
                    <a:pt x="1581" y="4195"/>
                  </a:lnTo>
                  <a:lnTo>
                    <a:pt x="2645" y="4195"/>
                  </a:lnTo>
                  <a:lnTo>
                    <a:pt x="2645" y="2614"/>
                  </a:lnTo>
                  <a:lnTo>
                    <a:pt x="4195" y="2614"/>
                  </a:lnTo>
                  <a:lnTo>
                    <a:pt x="4195" y="1581"/>
                  </a:lnTo>
                  <a:lnTo>
                    <a:pt x="2645" y="1581"/>
                  </a:lnTo>
                  <a:lnTo>
                    <a:pt x="264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1507125" y="3248825"/>
              <a:ext cx="103375" cy="104875"/>
            </a:xfrm>
            <a:custGeom>
              <a:avLst/>
              <a:gdLst/>
              <a:ahLst/>
              <a:cxnLst/>
              <a:rect l="l" t="t" r="r" b="b"/>
              <a:pathLst>
                <a:path w="4135" h="4195" extrusionOk="0">
                  <a:moveTo>
                    <a:pt x="1521" y="0"/>
                  </a:moveTo>
                  <a:lnTo>
                    <a:pt x="1521" y="1581"/>
                  </a:lnTo>
                  <a:lnTo>
                    <a:pt x="1" y="1581"/>
                  </a:lnTo>
                  <a:lnTo>
                    <a:pt x="1" y="2614"/>
                  </a:lnTo>
                  <a:lnTo>
                    <a:pt x="1521" y="2614"/>
                  </a:lnTo>
                  <a:lnTo>
                    <a:pt x="1521" y="4195"/>
                  </a:lnTo>
                  <a:lnTo>
                    <a:pt x="2615" y="4195"/>
                  </a:lnTo>
                  <a:lnTo>
                    <a:pt x="2615" y="2614"/>
                  </a:lnTo>
                  <a:lnTo>
                    <a:pt x="4135" y="2614"/>
                  </a:lnTo>
                  <a:lnTo>
                    <a:pt x="4135" y="1581"/>
                  </a:lnTo>
                  <a:lnTo>
                    <a:pt x="2615" y="1581"/>
                  </a:lnTo>
                  <a:lnTo>
                    <a:pt x="261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1744975" y="3248825"/>
              <a:ext cx="103375" cy="104875"/>
            </a:xfrm>
            <a:custGeom>
              <a:avLst/>
              <a:gdLst/>
              <a:ahLst/>
              <a:cxnLst/>
              <a:rect l="l" t="t" r="r" b="b"/>
              <a:pathLst>
                <a:path w="4135" h="4195" extrusionOk="0">
                  <a:moveTo>
                    <a:pt x="1551" y="0"/>
                  </a:moveTo>
                  <a:lnTo>
                    <a:pt x="1551" y="1581"/>
                  </a:lnTo>
                  <a:lnTo>
                    <a:pt x="1" y="1581"/>
                  </a:lnTo>
                  <a:lnTo>
                    <a:pt x="1" y="2614"/>
                  </a:lnTo>
                  <a:lnTo>
                    <a:pt x="1551" y="2614"/>
                  </a:lnTo>
                  <a:lnTo>
                    <a:pt x="1551" y="4195"/>
                  </a:lnTo>
                  <a:lnTo>
                    <a:pt x="2615" y="4195"/>
                  </a:lnTo>
                  <a:lnTo>
                    <a:pt x="2615" y="2614"/>
                  </a:lnTo>
                  <a:lnTo>
                    <a:pt x="4134" y="2614"/>
                  </a:lnTo>
                  <a:lnTo>
                    <a:pt x="4134" y="1581"/>
                  </a:lnTo>
                  <a:lnTo>
                    <a:pt x="2615" y="1581"/>
                  </a:lnTo>
                  <a:lnTo>
                    <a:pt x="261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1982075" y="3248825"/>
              <a:ext cx="104875" cy="104875"/>
            </a:xfrm>
            <a:custGeom>
              <a:avLst/>
              <a:gdLst/>
              <a:ahLst/>
              <a:cxnLst/>
              <a:rect l="l" t="t" r="r" b="b"/>
              <a:pathLst>
                <a:path w="4195" h="4195" extrusionOk="0">
                  <a:moveTo>
                    <a:pt x="1550" y="0"/>
                  </a:moveTo>
                  <a:lnTo>
                    <a:pt x="1550" y="1581"/>
                  </a:lnTo>
                  <a:lnTo>
                    <a:pt x="0" y="1581"/>
                  </a:lnTo>
                  <a:lnTo>
                    <a:pt x="0" y="2614"/>
                  </a:lnTo>
                  <a:lnTo>
                    <a:pt x="1550" y="2614"/>
                  </a:lnTo>
                  <a:lnTo>
                    <a:pt x="1550" y="4195"/>
                  </a:lnTo>
                  <a:lnTo>
                    <a:pt x="2614" y="4195"/>
                  </a:lnTo>
                  <a:lnTo>
                    <a:pt x="2614" y="2614"/>
                  </a:lnTo>
                  <a:lnTo>
                    <a:pt x="4195" y="2614"/>
                  </a:lnTo>
                  <a:lnTo>
                    <a:pt x="4195" y="1581"/>
                  </a:lnTo>
                  <a:lnTo>
                    <a:pt x="2614" y="1581"/>
                  </a:lnTo>
                  <a:lnTo>
                    <a:pt x="261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>
            <a:off x="-294412" y="86625"/>
            <a:ext cx="1007625" cy="1012975"/>
            <a:chOff x="3577850" y="660625"/>
            <a:chExt cx="1007625" cy="1012975"/>
          </a:xfrm>
        </p:grpSpPr>
        <p:sp>
          <p:nvSpPr>
            <p:cNvPr id="852" name="Google Shape;852;p28"/>
            <p:cNvSpPr/>
            <p:nvPr/>
          </p:nvSpPr>
          <p:spPr>
            <a:xfrm>
              <a:off x="3577850" y="660625"/>
              <a:ext cx="1007625" cy="1012975"/>
            </a:xfrm>
            <a:custGeom>
              <a:avLst/>
              <a:gdLst/>
              <a:ahLst/>
              <a:cxnLst/>
              <a:rect l="l" t="t" r="r" b="b"/>
              <a:pathLst>
                <a:path w="40305" h="40519" fill="none" extrusionOk="0">
                  <a:moveTo>
                    <a:pt x="0" y="19910"/>
                  </a:moveTo>
                  <a:cubicBezTo>
                    <a:pt x="182" y="8816"/>
                    <a:pt x="9362" y="1"/>
                    <a:pt x="20396" y="183"/>
                  </a:cubicBezTo>
                  <a:cubicBezTo>
                    <a:pt x="31490" y="396"/>
                    <a:pt x="40305" y="9545"/>
                    <a:pt x="40122" y="20609"/>
                  </a:cubicBezTo>
                  <a:cubicBezTo>
                    <a:pt x="39940" y="31703"/>
                    <a:pt x="30791" y="40518"/>
                    <a:pt x="19727" y="4030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3741975" y="934200"/>
              <a:ext cx="675575" cy="570700"/>
            </a:xfrm>
            <a:custGeom>
              <a:avLst/>
              <a:gdLst/>
              <a:ahLst/>
              <a:cxnLst/>
              <a:rect l="l" t="t" r="r" b="b"/>
              <a:pathLst>
                <a:path w="27023" h="22828" fill="none" extrusionOk="0">
                  <a:moveTo>
                    <a:pt x="22858" y="1763"/>
                  </a:moveTo>
                  <a:cubicBezTo>
                    <a:pt x="27022" y="6930"/>
                    <a:pt x="26232" y="14469"/>
                    <a:pt x="21095" y="18663"/>
                  </a:cubicBezTo>
                  <a:cubicBezTo>
                    <a:pt x="15928" y="22827"/>
                    <a:pt x="8359" y="22037"/>
                    <a:pt x="4195" y="16900"/>
                  </a:cubicBezTo>
                  <a:cubicBezTo>
                    <a:pt x="1" y="11794"/>
                    <a:pt x="821" y="4195"/>
                    <a:pt x="5928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29"/>
          <p:cNvSpPr/>
          <p:nvPr/>
        </p:nvSpPr>
        <p:spPr>
          <a:xfrm>
            <a:off x="-6775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7" name="Google Shape;857;p29"/>
          <p:cNvCxnSpPr/>
          <p:nvPr/>
        </p:nvCxnSpPr>
        <p:spPr>
          <a:xfrm>
            <a:off x="6793492" y="338150"/>
            <a:ext cx="23505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29"/>
          <p:cNvCxnSpPr/>
          <p:nvPr/>
        </p:nvCxnSpPr>
        <p:spPr>
          <a:xfrm>
            <a:off x="6793492" y="539508"/>
            <a:ext cx="23505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9" name="Google Shape;859;p29"/>
          <p:cNvGrpSpPr/>
          <p:nvPr/>
        </p:nvGrpSpPr>
        <p:grpSpPr>
          <a:xfrm>
            <a:off x="76490" y="3530364"/>
            <a:ext cx="528705" cy="1528441"/>
            <a:chOff x="76490" y="3530364"/>
            <a:chExt cx="528705" cy="1528441"/>
          </a:xfrm>
        </p:grpSpPr>
        <p:sp>
          <p:nvSpPr>
            <p:cNvPr id="860" name="Google Shape;860;p29"/>
            <p:cNvSpPr/>
            <p:nvPr/>
          </p:nvSpPr>
          <p:spPr>
            <a:xfrm>
              <a:off x="551711" y="5005502"/>
              <a:ext cx="52086" cy="53303"/>
            </a:xfrm>
            <a:custGeom>
              <a:avLst/>
              <a:gdLst/>
              <a:ahLst/>
              <a:cxnLst/>
              <a:rect l="l" t="t" r="r" b="b"/>
              <a:pathLst>
                <a:path w="1156" h="1183" extrusionOk="0">
                  <a:moveTo>
                    <a:pt x="579" y="0"/>
                  </a:moveTo>
                  <a:cubicBezTo>
                    <a:pt x="578" y="0"/>
                    <a:pt x="578" y="7"/>
                    <a:pt x="578" y="27"/>
                  </a:cubicBezTo>
                  <a:cubicBezTo>
                    <a:pt x="426" y="27"/>
                    <a:pt x="274" y="88"/>
                    <a:pt x="153" y="179"/>
                  </a:cubicBezTo>
                  <a:lnTo>
                    <a:pt x="92" y="240"/>
                  </a:lnTo>
                  <a:cubicBezTo>
                    <a:pt x="62" y="271"/>
                    <a:pt x="62" y="301"/>
                    <a:pt x="62" y="362"/>
                  </a:cubicBezTo>
                  <a:cubicBezTo>
                    <a:pt x="62" y="392"/>
                    <a:pt x="1" y="423"/>
                    <a:pt x="1" y="483"/>
                  </a:cubicBezTo>
                  <a:lnTo>
                    <a:pt x="1" y="575"/>
                  </a:lnTo>
                  <a:lnTo>
                    <a:pt x="1" y="696"/>
                  </a:lnTo>
                  <a:cubicBezTo>
                    <a:pt x="1" y="727"/>
                    <a:pt x="62" y="787"/>
                    <a:pt x="62" y="818"/>
                  </a:cubicBezTo>
                  <a:cubicBezTo>
                    <a:pt x="62" y="848"/>
                    <a:pt x="92" y="879"/>
                    <a:pt x="92" y="939"/>
                  </a:cubicBezTo>
                  <a:cubicBezTo>
                    <a:pt x="122" y="970"/>
                    <a:pt x="122" y="1000"/>
                    <a:pt x="153" y="1000"/>
                  </a:cubicBezTo>
                  <a:cubicBezTo>
                    <a:pt x="274" y="1122"/>
                    <a:pt x="426" y="1183"/>
                    <a:pt x="578" y="1183"/>
                  </a:cubicBezTo>
                  <a:cubicBezTo>
                    <a:pt x="730" y="1183"/>
                    <a:pt x="882" y="1122"/>
                    <a:pt x="1004" y="1031"/>
                  </a:cubicBezTo>
                  <a:cubicBezTo>
                    <a:pt x="1065" y="970"/>
                    <a:pt x="1156" y="848"/>
                    <a:pt x="1156" y="727"/>
                  </a:cubicBezTo>
                  <a:lnTo>
                    <a:pt x="1156" y="666"/>
                  </a:lnTo>
                  <a:lnTo>
                    <a:pt x="1156" y="635"/>
                  </a:lnTo>
                  <a:lnTo>
                    <a:pt x="1156" y="514"/>
                  </a:lnTo>
                  <a:cubicBezTo>
                    <a:pt x="1156" y="483"/>
                    <a:pt x="1156" y="483"/>
                    <a:pt x="1125" y="423"/>
                  </a:cubicBezTo>
                  <a:lnTo>
                    <a:pt x="1125" y="392"/>
                  </a:lnTo>
                  <a:cubicBezTo>
                    <a:pt x="1125" y="362"/>
                    <a:pt x="1065" y="331"/>
                    <a:pt x="1065" y="271"/>
                  </a:cubicBezTo>
                  <a:cubicBezTo>
                    <a:pt x="1034" y="240"/>
                    <a:pt x="1034" y="210"/>
                    <a:pt x="1004" y="210"/>
                  </a:cubicBezTo>
                  <a:cubicBezTo>
                    <a:pt x="973" y="179"/>
                    <a:pt x="882" y="119"/>
                    <a:pt x="852" y="88"/>
                  </a:cubicBezTo>
                  <a:cubicBezTo>
                    <a:pt x="761" y="58"/>
                    <a:pt x="700" y="58"/>
                    <a:pt x="609" y="27"/>
                  </a:cubicBezTo>
                  <a:cubicBezTo>
                    <a:pt x="588" y="27"/>
                    <a:pt x="582" y="0"/>
                    <a:pt x="57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550360" y="4860191"/>
              <a:ext cx="54835" cy="52086"/>
            </a:xfrm>
            <a:custGeom>
              <a:avLst/>
              <a:gdLst/>
              <a:ahLst/>
              <a:cxnLst/>
              <a:rect l="l" t="t" r="r" b="b"/>
              <a:pathLst>
                <a:path w="1217" h="1156" extrusionOk="0">
                  <a:moveTo>
                    <a:pt x="608" y="0"/>
                  </a:moveTo>
                  <a:cubicBezTo>
                    <a:pt x="456" y="0"/>
                    <a:pt x="304" y="91"/>
                    <a:pt x="183" y="183"/>
                  </a:cubicBezTo>
                  <a:cubicBezTo>
                    <a:pt x="170" y="170"/>
                    <a:pt x="158" y="163"/>
                    <a:pt x="147" y="163"/>
                  </a:cubicBezTo>
                  <a:cubicBezTo>
                    <a:pt x="132" y="163"/>
                    <a:pt x="122" y="177"/>
                    <a:pt x="122" y="213"/>
                  </a:cubicBezTo>
                  <a:cubicBezTo>
                    <a:pt x="92" y="243"/>
                    <a:pt x="92" y="274"/>
                    <a:pt x="92" y="304"/>
                  </a:cubicBezTo>
                  <a:cubicBezTo>
                    <a:pt x="92" y="365"/>
                    <a:pt x="31" y="395"/>
                    <a:pt x="31" y="426"/>
                  </a:cubicBezTo>
                  <a:cubicBezTo>
                    <a:pt x="0" y="608"/>
                    <a:pt x="92" y="821"/>
                    <a:pt x="183" y="973"/>
                  </a:cubicBezTo>
                  <a:cubicBezTo>
                    <a:pt x="304" y="1064"/>
                    <a:pt x="456" y="1155"/>
                    <a:pt x="608" y="1155"/>
                  </a:cubicBezTo>
                  <a:lnTo>
                    <a:pt x="730" y="1155"/>
                  </a:lnTo>
                  <a:cubicBezTo>
                    <a:pt x="760" y="1155"/>
                    <a:pt x="791" y="1155"/>
                    <a:pt x="851" y="1125"/>
                  </a:cubicBezTo>
                  <a:cubicBezTo>
                    <a:pt x="882" y="1125"/>
                    <a:pt x="912" y="1064"/>
                    <a:pt x="943" y="1064"/>
                  </a:cubicBezTo>
                  <a:cubicBezTo>
                    <a:pt x="1003" y="1034"/>
                    <a:pt x="1034" y="1034"/>
                    <a:pt x="1034" y="1003"/>
                  </a:cubicBezTo>
                  <a:cubicBezTo>
                    <a:pt x="1155" y="882"/>
                    <a:pt x="1216" y="730"/>
                    <a:pt x="1216" y="578"/>
                  </a:cubicBezTo>
                  <a:cubicBezTo>
                    <a:pt x="1216" y="426"/>
                    <a:pt x="1155" y="274"/>
                    <a:pt x="1034" y="152"/>
                  </a:cubicBezTo>
                  <a:lnTo>
                    <a:pt x="943" y="91"/>
                  </a:lnTo>
                  <a:cubicBezTo>
                    <a:pt x="912" y="31"/>
                    <a:pt x="882" y="31"/>
                    <a:pt x="85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235363" y="4709519"/>
              <a:ext cx="53438" cy="53483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78" y="1"/>
                  </a:moveTo>
                  <a:cubicBezTo>
                    <a:pt x="304" y="1"/>
                    <a:pt x="92" y="213"/>
                    <a:pt x="0" y="457"/>
                  </a:cubicBezTo>
                  <a:lnTo>
                    <a:pt x="0" y="578"/>
                  </a:lnTo>
                  <a:cubicBezTo>
                    <a:pt x="0" y="912"/>
                    <a:pt x="274" y="1186"/>
                    <a:pt x="608" y="1186"/>
                  </a:cubicBezTo>
                  <a:lnTo>
                    <a:pt x="639" y="1186"/>
                  </a:lnTo>
                  <a:cubicBezTo>
                    <a:pt x="912" y="1186"/>
                    <a:pt x="1155" y="973"/>
                    <a:pt x="1186" y="730"/>
                  </a:cubicBezTo>
                  <a:lnTo>
                    <a:pt x="1186" y="609"/>
                  </a:lnTo>
                  <a:cubicBezTo>
                    <a:pt x="1186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92839" y="4709519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548963" y="4709519"/>
              <a:ext cx="56232" cy="5483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426"/>
                    <a:pt x="1" y="79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33966" y="456299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92839" y="456299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548963" y="4564344"/>
              <a:ext cx="56232" cy="53483"/>
            </a:xfrm>
            <a:custGeom>
              <a:avLst/>
              <a:gdLst/>
              <a:ahLst/>
              <a:cxnLst/>
              <a:rect l="l" t="t" r="r" b="b"/>
              <a:pathLst>
                <a:path w="1248" h="1187" extrusionOk="0">
                  <a:moveTo>
                    <a:pt x="639" y="1"/>
                  </a:moveTo>
                  <a:cubicBezTo>
                    <a:pt x="487" y="1"/>
                    <a:pt x="335" y="61"/>
                    <a:pt x="214" y="183"/>
                  </a:cubicBezTo>
                  <a:cubicBezTo>
                    <a:pt x="1" y="396"/>
                    <a:pt x="1" y="761"/>
                    <a:pt x="214" y="973"/>
                  </a:cubicBezTo>
                  <a:cubicBezTo>
                    <a:pt x="335" y="1095"/>
                    <a:pt x="487" y="1186"/>
                    <a:pt x="639" y="1186"/>
                  </a:cubicBezTo>
                  <a:lnTo>
                    <a:pt x="761" y="1186"/>
                  </a:lnTo>
                  <a:cubicBezTo>
                    <a:pt x="791" y="1186"/>
                    <a:pt x="822" y="1125"/>
                    <a:pt x="882" y="1125"/>
                  </a:cubicBezTo>
                  <a:cubicBezTo>
                    <a:pt x="913" y="1125"/>
                    <a:pt x="943" y="1095"/>
                    <a:pt x="974" y="1095"/>
                  </a:cubicBezTo>
                  <a:cubicBezTo>
                    <a:pt x="1034" y="1065"/>
                    <a:pt x="1065" y="1065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61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92839" y="4415068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76490" y="4415068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33966" y="4415068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548963" y="4415068"/>
              <a:ext cx="56232" cy="5483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396"/>
                    <a:pt x="1" y="82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233966" y="4268541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76490" y="4268541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92839" y="4268541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548963" y="4268541"/>
              <a:ext cx="56232" cy="5483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70" y="0"/>
                  </a:moveTo>
                  <a:cubicBezTo>
                    <a:pt x="518" y="0"/>
                    <a:pt x="366" y="61"/>
                    <a:pt x="275" y="183"/>
                  </a:cubicBezTo>
                  <a:cubicBezTo>
                    <a:pt x="1" y="365"/>
                    <a:pt x="1" y="791"/>
                    <a:pt x="214" y="1034"/>
                  </a:cubicBezTo>
                  <a:cubicBezTo>
                    <a:pt x="335" y="1125"/>
                    <a:pt x="487" y="1216"/>
                    <a:pt x="639" y="1216"/>
                  </a:cubicBezTo>
                  <a:cubicBezTo>
                    <a:pt x="791" y="1216"/>
                    <a:pt x="943" y="112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517"/>
                    <a:pt x="1247" y="456"/>
                    <a:pt x="1217" y="365"/>
                  </a:cubicBezTo>
                  <a:cubicBezTo>
                    <a:pt x="1186" y="304"/>
                    <a:pt x="1126" y="213"/>
                    <a:pt x="1095" y="183"/>
                  </a:cubicBezTo>
                  <a:cubicBezTo>
                    <a:pt x="974" y="61"/>
                    <a:pt x="822" y="0"/>
                    <a:pt x="6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92839" y="4119266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233966" y="4119266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76490" y="4119266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550360" y="4120617"/>
              <a:ext cx="54835" cy="53438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92"/>
                    <a:pt x="183" y="183"/>
                  </a:cubicBezTo>
                  <a:cubicBezTo>
                    <a:pt x="31" y="304"/>
                    <a:pt x="0" y="517"/>
                    <a:pt x="31" y="700"/>
                  </a:cubicBezTo>
                  <a:cubicBezTo>
                    <a:pt x="31" y="730"/>
                    <a:pt x="31" y="760"/>
                    <a:pt x="92" y="821"/>
                  </a:cubicBezTo>
                  <a:cubicBezTo>
                    <a:pt x="92" y="852"/>
                    <a:pt x="122" y="882"/>
                    <a:pt x="122" y="912"/>
                  </a:cubicBezTo>
                  <a:cubicBezTo>
                    <a:pt x="152" y="973"/>
                    <a:pt x="152" y="1004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3"/>
                  </a:cubicBezTo>
                  <a:lnTo>
                    <a:pt x="943" y="92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1"/>
                    <a:pt x="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233966" y="397134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73"/>
                    <a:pt x="275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76490" y="397134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43" y="1216"/>
                    <a:pt x="1216" y="97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92839" y="397134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550360" y="3974090"/>
              <a:ext cx="54835" cy="53438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0"/>
                  </a:moveTo>
                  <a:cubicBezTo>
                    <a:pt x="456" y="0"/>
                    <a:pt x="304" y="61"/>
                    <a:pt x="183" y="183"/>
                  </a:cubicBezTo>
                  <a:cubicBezTo>
                    <a:pt x="31" y="304"/>
                    <a:pt x="0" y="487"/>
                    <a:pt x="31" y="669"/>
                  </a:cubicBezTo>
                  <a:cubicBezTo>
                    <a:pt x="31" y="730"/>
                    <a:pt x="31" y="760"/>
                    <a:pt x="92" y="790"/>
                  </a:cubicBezTo>
                  <a:cubicBezTo>
                    <a:pt x="92" y="821"/>
                    <a:pt x="122" y="882"/>
                    <a:pt x="122" y="912"/>
                  </a:cubicBezTo>
                  <a:cubicBezTo>
                    <a:pt x="152" y="942"/>
                    <a:pt x="152" y="973"/>
                    <a:pt x="183" y="973"/>
                  </a:cubicBezTo>
                  <a:cubicBezTo>
                    <a:pt x="304" y="1094"/>
                    <a:pt x="456" y="1186"/>
                    <a:pt x="608" y="1186"/>
                  </a:cubicBezTo>
                  <a:cubicBezTo>
                    <a:pt x="760" y="1186"/>
                    <a:pt x="912" y="1094"/>
                    <a:pt x="1034" y="973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2"/>
                  </a:cubicBezTo>
                  <a:lnTo>
                    <a:pt x="943" y="61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92839" y="3824815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33966" y="3824815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76490" y="3824815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548963" y="3824815"/>
              <a:ext cx="56232" cy="54790"/>
            </a:xfrm>
            <a:custGeom>
              <a:avLst/>
              <a:gdLst/>
              <a:ahLst/>
              <a:cxnLst/>
              <a:rect l="l" t="t" r="r" b="b"/>
              <a:pathLst>
                <a:path w="1248" h="1216" extrusionOk="0">
                  <a:moveTo>
                    <a:pt x="639" y="0"/>
                  </a:moveTo>
                  <a:cubicBezTo>
                    <a:pt x="487" y="0"/>
                    <a:pt x="335" y="91"/>
                    <a:pt x="214" y="182"/>
                  </a:cubicBezTo>
                  <a:cubicBezTo>
                    <a:pt x="1" y="426"/>
                    <a:pt x="1" y="790"/>
                    <a:pt x="214" y="1034"/>
                  </a:cubicBezTo>
                  <a:cubicBezTo>
                    <a:pt x="335" y="1155"/>
                    <a:pt x="487" y="1216"/>
                    <a:pt x="639" y="1216"/>
                  </a:cubicBezTo>
                  <a:cubicBezTo>
                    <a:pt x="791" y="1216"/>
                    <a:pt x="943" y="115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6"/>
                    <a:pt x="1186" y="304"/>
                    <a:pt x="1065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392839" y="3678243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33966" y="3678243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76490" y="3678243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548963" y="3675494"/>
              <a:ext cx="56232" cy="5483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578" y="1"/>
                  </a:moveTo>
                  <a:cubicBezTo>
                    <a:pt x="487" y="92"/>
                    <a:pt x="457" y="92"/>
                    <a:pt x="427" y="123"/>
                  </a:cubicBezTo>
                  <a:cubicBezTo>
                    <a:pt x="366" y="123"/>
                    <a:pt x="335" y="153"/>
                    <a:pt x="305" y="153"/>
                  </a:cubicBezTo>
                  <a:cubicBezTo>
                    <a:pt x="275" y="183"/>
                    <a:pt x="214" y="183"/>
                    <a:pt x="214" y="244"/>
                  </a:cubicBezTo>
                  <a:cubicBezTo>
                    <a:pt x="1" y="457"/>
                    <a:pt x="1" y="852"/>
                    <a:pt x="214" y="1065"/>
                  </a:cubicBezTo>
                  <a:lnTo>
                    <a:pt x="305" y="1156"/>
                  </a:lnTo>
                  <a:cubicBezTo>
                    <a:pt x="335" y="1186"/>
                    <a:pt x="366" y="1186"/>
                    <a:pt x="427" y="1186"/>
                  </a:cubicBezTo>
                  <a:cubicBezTo>
                    <a:pt x="457" y="1186"/>
                    <a:pt x="487" y="1217"/>
                    <a:pt x="518" y="1217"/>
                  </a:cubicBezTo>
                  <a:lnTo>
                    <a:pt x="639" y="1217"/>
                  </a:lnTo>
                  <a:cubicBezTo>
                    <a:pt x="791" y="1217"/>
                    <a:pt x="943" y="1156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lnTo>
                    <a:pt x="1247" y="487"/>
                  </a:lnTo>
                  <a:cubicBezTo>
                    <a:pt x="1247" y="457"/>
                    <a:pt x="1247" y="427"/>
                    <a:pt x="1217" y="396"/>
                  </a:cubicBezTo>
                  <a:cubicBezTo>
                    <a:pt x="1217" y="335"/>
                    <a:pt x="1186" y="305"/>
                    <a:pt x="1186" y="275"/>
                  </a:cubicBezTo>
                  <a:cubicBezTo>
                    <a:pt x="1126" y="244"/>
                    <a:pt x="1126" y="183"/>
                    <a:pt x="1095" y="183"/>
                  </a:cubicBezTo>
                  <a:cubicBezTo>
                    <a:pt x="974" y="92"/>
                    <a:pt x="822" y="1"/>
                    <a:pt x="6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392839" y="3530364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33966" y="3530364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76490" y="3530364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550360" y="3530364"/>
              <a:ext cx="54835" cy="5479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547" y="0"/>
                  </a:moveTo>
                  <a:cubicBezTo>
                    <a:pt x="456" y="30"/>
                    <a:pt x="426" y="30"/>
                    <a:pt x="396" y="91"/>
                  </a:cubicBezTo>
                  <a:cubicBezTo>
                    <a:pt x="335" y="91"/>
                    <a:pt x="304" y="122"/>
                    <a:pt x="274" y="122"/>
                  </a:cubicBezTo>
                  <a:cubicBezTo>
                    <a:pt x="244" y="152"/>
                    <a:pt x="183" y="152"/>
                    <a:pt x="183" y="182"/>
                  </a:cubicBezTo>
                  <a:lnTo>
                    <a:pt x="122" y="274"/>
                  </a:lnTo>
                  <a:cubicBezTo>
                    <a:pt x="92" y="304"/>
                    <a:pt x="92" y="334"/>
                    <a:pt x="92" y="365"/>
                  </a:cubicBezTo>
                  <a:cubicBezTo>
                    <a:pt x="92" y="426"/>
                    <a:pt x="31" y="456"/>
                    <a:pt x="31" y="486"/>
                  </a:cubicBezTo>
                  <a:cubicBezTo>
                    <a:pt x="0" y="699"/>
                    <a:pt x="92" y="882"/>
                    <a:pt x="183" y="1033"/>
                  </a:cubicBezTo>
                  <a:cubicBezTo>
                    <a:pt x="304" y="1155"/>
                    <a:pt x="456" y="1216"/>
                    <a:pt x="608" y="1216"/>
                  </a:cubicBezTo>
                  <a:cubicBezTo>
                    <a:pt x="760" y="1216"/>
                    <a:pt x="912" y="1155"/>
                    <a:pt x="1034" y="1033"/>
                  </a:cubicBezTo>
                  <a:cubicBezTo>
                    <a:pt x="1155" y="912"/>
                    <a:pt x="1216" y="760"/>
                    <a:pt x="1216" y="608"/>
                  </a:cubicBezTo>
                  <a:cubicBezTo>
                    <a:pt x="1216" y="547"/>
                    <a:pt x="1216" y="456"/>
                    <a:pt x="1186" y="395"/>
                  </a:cubicBezTo>
                  <a:cubicBezTo>
                    <a:pt x="1155" y="304"/>
                    <a:pt x="1095" y="243"/>
                    <a:pt x="1064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76490" y="4562992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0" y="517"/>
                    <a:pt x="0" y="608"/>
                  </a:cubicBezTo>
                  <a:cubicBezTo>
                    <a:pt x="0" y="943"/>
                    <a:pt x="244" y="1216"/>
                    <a:pt x="608" y="1216"/>
                  </a:cubicBezTo>
                  <a:cubicBezTo>
                    <a:pt x="852" y="1216"/>
                    <a:pt x="1095" y="1034"/>
                    <a:pt x="1155" y="791"/>
                  </a:cubicBezTo>
                  <a:cubicBezTo>
                    <a:pt x="1155" y="760"/>
                    <a:pt x="1216" y="669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76490" y="4710780"/>
              <a:ext cx="54835" cy="53573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44" y="1188"/>
                    <a:pt x="608" y="1188"/>
                  </a:cubicBezTo>
                  <a:cubicBezTo>
                    <a:pt x="943" y="1188"/>
                    <a:pt x="1216" y="945"/>
                    <a:pt x="1216" y="581"/>
                  </a:cubicBezTo>
                  <a:cubicBezTo>
                    <a:pt x="1216" y="246"/>
                    <a:pt x="943" y="3"/>
                    <a:pt x="608" y="3"/>
                  </a:cubicBezTo>
                  <a:cubicBezTo>
                    <a:pt x="591" y="1"/>
                    <a:pt x="574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76490" y="4857443"/>
              <a:ext cx="52086" cy="5483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44" y="1216"/>
                    <a:pt x="578" y="1216"/>
                  </a:cubicBezTo>
                  <a:cubicBezTo>
                    <a:pt x="912" y="1216"/>
                    <a:pt x="1155" y="943"/>
                    <a:pt x="1155" y="60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392839" y="4857443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1" y="517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882" y="1216"/>
                    <a:pt x="1095" y="1034"/>
                    <a:pt x="1186" y="791"/>
                  </a:cubicBezTo>
                  <a:cubicBezTo>
                    <a:pt x="1186" y="760"/>
                    <a:pt x="1217" y="669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35363" y="4857443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392839" y="5003970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3966" y="5003970"/>
              <a:ext cx="54835" cy="5483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76490" y="5003970"/>
              <a:ext cx="52086" cy="5483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44" y="1217"/>
                    <a:pt x="578" y="1217"/>
                  </a:cubicBezTo>
                  <a:cubicBezTo>
                    <a:pt x="912" y="1217"/>
                    <a:pt x="1155" y="973"/>
                    <a:pt x="1155" y="609"/>
                  </a:cubicBezTo>
                  <a:cubicBezTo>
                    <a:pt x="1155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04" name="Google Shape;904;p29"/>
          <p:cNvCxnSpPr/>
          <p:nvPr/>
        </p:nvCxnSpPr>
        <p:spPr>
          <a:xfrm>
            <a:off x="6793492" y="136792"/>
            <a:ext cx="23505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1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3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31"/>
          <p:cNvSpPr txBox="1"/>
          <p:nvPr/>
        </p:nvSpPr>
        <p:spPr>
          <a:xfrm>
            <a:off x="4643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200" b="1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50" name="Google Shape;1050;p31"/>
          <p:cNvSpPr/>
          <p:nvPr/>
        </p:nvSpPr>
        <p:spPr>
          <a:xfrm>
            <a:off x="5875875" y="0"/>
            <a:ext cx="32682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1" name="Google Shape;1051;p31"/>
          <p:cNvGrpSpPr/>
          <p:nvPr/>
        </p:nvGrpSpPr>
        <p:grpSpPr>
          <a:xfrm rot="5400000" flipH="1">
            <a:off x="7628782" y="3348574"/>
            <a:ext cx="2057416" cy="453447"/>
            <a:chOff x="-737950" y="458900"/>
            <a:chExt cx="549450" cy="121100"/>
          </a:xfrm>
        </p:grpSpPr>
        <p:sp>
          <p:nvSpPr>
            <p:cNvPr id="1052" name="Google Shape;1052;p31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1"/>
          <p:cNvGrpSpPr/>
          <p:nvPr/>
        </p:nvGrpSpPr>
        <p:grpSpPr>
          <a:xfrm>
            <a:off x="6264136" y="-399408"/>
            <a:ext cx="1676211" cy="1602661"/>
            <a:chOff x="6595375" y="1675850"/>
            <a:chExt cx="1229525" cy="1175575"/>
          </a:xfrm>
        </p:grpSpPr>
        <p:sp>
          <p:nvSpPr>
            <p:cNvPr id="1058" name="Google Shape;1058;p31"/>
            <p:cNvSpPr/>
            <p:nvPr/>
          </p:nvSpPr>
          <p:spPr>
            <a:xfrm>
              <a:off x="6595375" y="1675850"/>
              <a:ext cx="1229525" cy="1175575"/>
            </a:xfrm>
            <a:custGeom>
              <a:avLst/>
              <a:gdLst/>
              <a:ahLst/>
              <a:cxnLst/>
              <a:rect l="l" t="t" r="r" b="b"/>
              <a:pathLst>
                <a:path w="49181" h="47023" fill="none" extrusionOk="0">
                  <a:moveTo>
                    <a:pt x="44956" y="11763"/>
                  </a:moveTo>
                  <a:lnTo>
                    <a:pt x="44956" y="11763"/>
                  </a:lnTo>
                  <a:cubicBezTo>
                    <a:pt x="40731" y="4499"/>
                    <a:pt x="32980" y="0"/>
                    <a:pt x="24591" y="0"/>
                  </a:cubicBezTo>
                  <a:lnTo>
                    <a:pt x="24591" y="0"/>
                  </a:lnTo>
                  <a:cubicBezTo>
                    <a:pt x="16201" y="0"/>
                    <a:pt x="8450" y="4499"/>
                    <a:pt x="4225" y="11763"/>
                  </a:cubicBezTo>
                  <a:lnTo>
                    <a:pt x="4225" y="11763"/>
                  </a:lnTo>
                  <a:cubicBezTo>
                    <a:pt x="0" y="18998"/>
                    <a:pt x="0" y="27964"/>
                    <a:pt x="4225" y="35259"/>
                  </a:cubicBezTo>
                  <a:lnTo>
                    <a:pt x="4225" y="35259"/>
                  </a:lnTo>
                  <a:cubicBezTo>
                    <a:pt x="8450" y="42524"/>
                    <a:pt x="16201" y="47022"/>
                    <a:pt x="24591" y="47022"/>
                  </a:cubicBezTo>
                  <a:lnTo>
                    <a:pt x="24591" y="47022"/>
                  </a:lnTo>
                  <a:cubicBezTo>
                    <a:pt x="32980" y="47022"/>
                    <a:pt x="40731" y="42524"/>
                    <a:pt x="44956" y="35259"/>
                  </a:cubicBezTo>
                  <a:lnTo>
                    <a:pt x="44956" y="35259"/>
                  </a:lnTo>
                  <a:cubicBezTo>
                    <a:pt x="49181" y="27964"/>
                    <a:pt x="49181" y="18998"/>
                    <a:pt x="44956" y="117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6727600" y="1801225"/>
              <a:ext cx="965075" cy="923300"/>
            </a:xfrm>
            <a:custGeom>
              <a:avLst/>
              <a:gdLst/>
              <a:ahLst/>
              <a:cxnLst/>
              <a:rect l="l" t="t" r="r" b="b"/>
              <a:pathLst>
                <a:path w="38603" h="36932" fill="none" extrusionOk="0">
                  <a:moveTo>
                    <a:pt x="35290" y="9241"/>
                  </a:moveTo>
                  <a:lnTo>
                    <a:pt x="35290" y="9241"/>
                  </a:lnTo>
                  <a:cubicBezTo>
                    <a:pt x="32007" y="3557"/>
                    <a:pt x="25928" y="1"/>
                    <a:pt x="19302" y="1"/>
                  </a:cubicBezTo>
                  <a:lnTo>
                    <a:pt x="19302" y="1"/>
                  </a:lnTo>
                  <a:cubicBezTo>
                    <a:pt x="12706" y="1"/>
                    <a:pt x="6627" y="3557"/>
                    <a:pt x="3313" y="9241"/>
                  </a:cubicBezTo>
                  <a:lnTo>
                    <a:pt x="3313" y="9241"/>
                  </a:lnTo>
                  <a:cubicBezTo>
                    <a:pt x="0" y="14955"/>
                    <a:pt x="0" y="22007"/>
                    <a:pt x="3313" y="27721"/>
                  </a:cubicBezTo>
                  <a:lnTo>
                    <a:pt x="3313" y="27721"/>
                  </a:lnTo>
                  <a:cubicBezTo>
                    <a:pt x="6627" y="33405"/>
                    <a:pt x="12706" y="36931"/>
                    <a:pt x="19302" y="36931"/>
                  </a:cubicBezTo>
                  <a:lnTo>
                    <a:pt x="19302" y="36931"/>
                  </a:lnTo>
                  <a:cubicBezTo>
                    <a:pt x="25928" y="36931"/>
                    <a:pt x="32007" y="33405"/>
                    <a:pt x="35290" y="27721"/>
                  </a:cubicBezTo>
                  <a:lnTo>
                    <a:pt x="35290" y="27721"/>
                  </a:lnTo>
                  <a:cubicBezTo>
                    <a:pt x="38603" y="22007"/>
                    <a:pt x="38603" y="14986"/>
                    <a:pt x="35290" y="924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856025" y="1922800"/>
              <a:ext cx="710525" cy="681650"/>
            </a:xfrm>
            <a:custGeom>
              <a:avLst/>
              <a:gdLst/>
              <a:ahLst/>
              <a:cxnLst/>
              <a:rect l="l" t="t" r="r" b="b"/>
              <a:pathLst>
                <a:path w="28421" h="27266" fill="none" extrusionOk="0">
                  <a:moveTo>
                    <a:pt x="25989" y="6810"/>
                  </a:moveTo>
                  <a:lnTo>
                    <a:pt x="25989" y="6810"/>
                  </a:lnTo>
                  <a:cubicBezTo>
                    <a:pt x="23557" y="2585"/>
                    <a:pt x="19058" y="1"/>
                    <a:pt x="14195" y="1"/>
                  </a:cubicBezTo>
                  <a:lnTo>
                    <a:pt x="14195" y="1"/>
                  </a:lnTo>
                  <a:cubicBezTo>
                    <a:pt x="9332" y="1"/>
                    <a:pt x="4864" y="2585"/>
                    <a:pt x="2432" y="6810"/>
                  </a:cubicBezTo>
                  <a:lnTo>
                    <a:pt x="2432" y="6810"/>
                  </a:lnTo>
                  <a:cubicBezTo>
                    <a:pt x="0" y="11035"/>
                    <a:pt x="0" y="16232"/>
                    <a:pt x="2432" y="20457"/>
                  </a:cubicBezTo>
                  <a:lnTo>
                    <a:pt x="2432" y="20457"/>
                  </a:lnTo>
                  <a:cubicBezTo>
                    <a:pt x="4864" y="24682"/>
                    <a:pt x="9332" y="27266"/>
                    <a:pt x="14195" y="27266"/>
                  </a:cubicBezTo>
                  <a:lnTo>
                    <a:pt x="14195" y="27266"/>
                  </a:lnTo>
                  <a:cubicBezTo>
                    <a:pt x="19058" y="27266"/>
                    <a:pt x="23557" y="24682"/>
                    <a:pt x="25989" y="20457"/>
                  </a:cubicBezTo>
                  <a:lnTo>
                    <a:pt x="25989" y="20457"/>
                  </a:lnTo>
                  <a:cubicBezTo>
                    <a:pt x="28420" y="16232"/>
                    <a:pt x="28420" y="11035"/>
                    <a:pt x="25989" y="681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989000" y="2052000"/>
              <a:ext cx="442275" cy="421750"/>
            </a:xfrm>
            <a:custGeom>
              <a:avLst/>
              <a:gdLst/>
              <a:ahLst/>
              <a:cxnLst/>
              <a:rect l="l" t="t" r="r" b="b"/>
              <a:pathLst>
                <a:path w="17691" h="16870" fill="none" extrusionOk="0">
                  <a:moveTo>
                    <a:pt x="16171" y="4225"/>
                  </a:moveTo>
                  <a:lnTo>
                    <a:pt x="16171" y="4225"/>
                  </a:lnTo>
                  <a:cubicBezTo>
                    <a:pt x="14651" y="1611"/>
                    <a:pt x="11885" y="0"/>
                    <a:pt x="8846" y="0"/>
                  </a:cubicBezTo>
                  <a:lnTo>
                    <a:pt x="8846" y="0"/>
                  </a:lnTo>
                  <a:cubicBezTo>
                    <a:pt x="5836" y="0"/>
                    <a:pt x="3040" y="1611"/>
                    <a:pt x="1520" y="4225"/>
                  </a:cubicBezTo>
                  <a:lnTo>
                    <a:pt x="1520" y="4225"/>
                  </a:lnTo>
                  <a:cubicBezTo>
                    <a:pt x="0" y="6839"/>
                    <a:pt x="0" y="10092"/>
                    <a:pt x="1520" y="12675"/>
                  </a:cubicBezTo>
                  <a:lnTo>
                    <a:pt x="1520" y="12675"/>
                  </a:lnTo>
                  <a:cubicBezTo>
                    <a:pt x="3040" y="15289"/>
                    <a:pt x="5806" y="16870"/>
                    <a:pt x="8846" y="16870"/>
                  </a:cubicBezTo>
                  <a:lnTo>
                    <a:pt x="8846" y="16870"/>
                  </a:lnTo>
                  <a:cubicBezTo>
                    <a:pt x="11855" y="16870"/>
                    <a:pt x="14651" y="15289"/>
                    <a:pt x="16171" y="12675"/>
                  </a:cubicBezTo>
                  <a:lnTo>
                    <a:pt x="16171" y="12675"/>
                  </a:lnTo>
                  <a:cubicBezTo>
                    <a:pt x="17691" y="10092"/>
                    <a:pt x="17691" y="6839"/>
                    <a:pt x="16171" y="422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7106025" y="2164450"/>
              <a:ext cx="209000" cy="198350"/>
            </a:xfrm>
            <a:custGeom>
              <a:avLst/>
              <a:gdLst/>
              <a:ahLst/>
              <a:cxnLst/>
              <a:rect l="l" t="t" r="r" b="b"/>
              <a:pathLst>
                <a:path w="8360" h="7934" fill="none" extrusionOk="0">
                  <a:moveTo>
                    <a:pt x="7630" y="1976"/>
                  </a:moveTo>
                  <a:lnTo>
                    <a:pt x="7630" y="1976"/>
                  </a:lnTo>
                  <a:cubicBezTo>
                    <a:pt x="6900" y="761"/>
                    <a:pt x="5624" y="1"/>
                    <a:pt x="4165" y="1"/>
                  </a:cubicBezTo>
                  <a:lnTo>
                    <a:pt x="4165" y="1"/>
                  </a:lnTo>
                  <a:cubicBezTo>
                    <a:pt x="2766" y="1"/>
                    <a:pt x="1429" y="761"/>
                    <a:pt x="699" y="1976"/>
                  </a:cubicBezTo>
                  <a:lnTo>
                    <a:pt x="699" y="1976"/>
                  </a:lnTo>
                  <a:cubicBezTo>
                    <a:pt x="0" y="3192"/>
                    <a:pt x="0" y="4712"/>
                    <a:pt x="699" y="5958"/>
                  </a:cubicBezTo>
                  <a:lnTo>
                    <a:pt x="699" y="5958"/>
                  </a:lnTo>
                  <a:cubicBezTo>
                    <a:pt x="1429" y="7174"/>
                    <a:pt x="2736" y="7934"/>
                    <a:pt x="4165" y="7934"/>
                  </a:cubicBezTo>
                  <a:lnTo>
                    <a:pt x="4165" y="7934"/>
                  </a:lnTo>
                  <a:cubicBezTo>
                    <a:pt x="5563" y="7934"/>
                    <a:pt x="6900" y="7174"/>
                    <a:pt x="7630" y="5958"/>
                  </a:cubicBezTo>
                  <a:lnTo>
                    <a:pt x="7630" y="5958"/>
                  </a:lnTo>
                  <a:cubicBezTo>
                    <a:pt x="8359" y="4712"/>
                    <a:pt x="8359" y="3192"/>
                    <a:pt x="7630" y="197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3" name="Google Shape;1063;p31"/>
          <p:cNvCxnSpPr/>
          <p:nvPr/>
        </p:nvCxnSpPr>
        <p:spPr>
          <a:xfrm>
            <a:off x="0" y="4856725"/>
            <a:ext cx="30153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2"/>
          <p:cNvSpPr/>
          <p:nvPr/>
        </p:nvSpPr>
        <p:spPr>
          <a:xfrm>
            <a:off x="-6775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6" name="Google Shape;1066;p32"/>
          <p:cNvCxnSpPr/>
          <p:nvPr/>
        </p:nvCxnSpPr>
        <p:spPr>
          <a:xfrm rot="10800000">
            <a:off x="7364997" y="660389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2"/>
          <p:cNvCxnSpPr/>
          <p:nvPr/>
        </p:nvCxnSpPr>
        <p:spPr>
          <a:xfrm rot="10800000">
            <a:off x="7364997" y="507989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2"/>
          <p:cNvCxnSpPr/>
          <p:nvPr/>
        </p:nvCxnSpPr>
        <p:spPr>
          <a:xfrm rot="10800000">
            <a:off x="7364997" y="355589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9" name="Google Shape;1069;p32"/>
          <p:cNvGrpSpPr/>
          <p:nvPr/>
        </p:nvGrpSpPr>
        <p:grpSpPr>
          <a:xfrm rot="5400000" flipH="1">
            <a:off x="-260093" y="4198295"/>
            <a:ext cx="1226647" cy="270356"/>
            <a:chOff x="-737950" y="458900"/>
            <a:chExt cx="549450" cy="121100"/>
          </a:xfrm>
        </p:grpSpPr>
        <p:sp>
          <p:nvSpPr>
            <p:cNvPr id="1070" name="Google Shape;1070;p32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0" y="0"/>
            <a:ext cx="31917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2622375" y="2610638"/>
            <a:ext cx="579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2" hasCustomPrompt="1"/>
          </p:nvPr>
        </p:nvSpPr>
        <p:spPr>
          <a:xfrm>
            <a:off x="6362175" y="1328938"/>
            <a:ext cx="2057400" cy="106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>
            <a:off x="2622375" y="3439575"/>
            <a:ext cx="579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"/>
          <p:cNvSpPr/>
          <p:nvPr/>
        </p:nvSpPr>
        <p:spPr>
          <a:xfrm flipH="1">
            <a:off x="-588359" y="1909788"/>
            <a:ext cx="1371600" cy="1371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 rot="-5400000">
            <a:off x="1218278" y="3511244"/>
            <a:ext cx="59575" cy="2496139"/>
          </a:xfrm>
          <a:custGeom>
            <a:avLst/>
            <a:gdLst/>
            <a:ahLst/>
            <a:cxnLst/>
            <a:rect l="l" t="t" r="r" b="b"/>
            <a:pathLst>
              <a:path w="1507" h="38093" extrusionOk="0">
                <a:moveTo>
                  <a:pt x="0" y="0"/>
                </a:moveTo>
                <a:lnTo>
                  <a:pt x="0" y="38093"/>
                </a:lnTo>
                <a:lnTo>
                  <a:pt x="1506" y="38093"/>
                </a:lnTo>
                <a:lnTo>
                  <a:pt x="1506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-5400000">
            <a:off x="1219089" y="3758228"/>
            <a:ext cx="57955" cy="2496139"/>
          </a:xfrm>
          <a:custGeom>
            <a:avLst/>
            <a:gdLst/>
            <a:ahLst/>
            <a:cxnLst/>
            <a:rect l="l" t="t" r="r" b="b"/>
            <a:pathLst>
              <a:path w="1466" h="38093" extrusionOk="0">
                <a:moveTo>
                  <a:pt x="1" y="0"/>
                </a:moveTo>
                <a:lnTo>
                  <a:pt x="1" y="38093"/>
                </a:lnTo>
                <a:lnTo>
                  <a:pt x="1466" y="38093"/>
                </a:lnTo>
                <a:lnTo>
                  <a:pt x="1466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3"/>
          <p:cNvCxnSpPr/>
          <p:nvPr/>
        </p:nvCxnSpPr>
        <p:spPr>
          <a:xfrm rot="5400000">
            <a:off x="8057575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3"/>
          <p:cNvCxnSpPr/>
          <p:nvPr/>
        </p:nvCxnSpPr>
        <p:spPr>
          <a:xfrm rot="5400000">
            <a:off x="7905175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3"/>
          <p:cNvCxnSpPr/>
          <p:nvPr/>
        </p:nvCxnSpPr>
        <p:spPr>
          <a:xfrm rot="5400000">
            <a:off x="7752775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3"/>
          <p:cNvCxnSpPr/>
          <p:nvPr/>
        </p:nvCxnSpPr>
        <p:spPr>
          <a:xfrm rot="10800000">
            <a:off x="-18334" y="2595600"/>
            <a:ext cx="6102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"/>
          <p:cNvCxnSpPr/>
          <p:nvPr/>
        </p:nvCxnSpPr>
        <p:spPr>
          <a:xfrm rot="10800000">
            <a:off x="-18334" y="2748000"/>
            <a:ext cx="6102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3"/>
          <p:cNvCxnSpPr/>
          <p:nvPr/>
        </p:nvCxnSpPr>
        <p:spPr>
          <a:xfrm rot="10800000">
            <a:off x="-18334" y="2443200"/>
            <a:ext cx="6102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3"/>
          <p:cNvSpPr/>
          <p:nvPr/>
        </p:nvSpPr>
        <p:spPr>
          <a:xfrm>
            <a:off x="8424000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33"/>
          <p:cNvGrpSpPr/>
          <p:nvPr/>
        </p:nvGrpSpPr>
        <p:grpSpPr>
          <a:xfrm rot="5400000">
            <a:off x="7330600" y="3208788"/>
            <a:ext cx="3151300" cy="718125"/>
            <a:chOff x="5719975" y="3030725"/>
            <a:chExt cx="3151300" cy="718125"/>
          </a:xfrm>
        </p:grpSpPr>
        <p:sp>
          <p:nvSpPr>
            <p:cNvPr id="1078" name="Google Shape;1078;p33"/>
            <p:cNvSpPr/>
            <p:nvPr/>
          </p:nvSpPr>
          <p:spPr>
            <a:xfrm>
              <a:off x="6282300" y="3030725"/>
              <a:ext cx="2588975" cy="321475"/>
            </a:xfrm>
            <a:custGeom>
              <a:avLst/>
              <a:gdLst/>
              <a:ahLst/>
              <a:cxnLst/>
              <a:rect l="l" t="t" r="r" b="b"/>
              <a:pathLst>
                <a:path w="103559" h="12859" fill="none" extrusionOk="0">
                  <a:moveTo>
                    <a:pt x="6414" y="31"/>
                  </a:moveTo>
                  <a:cubicBezTo>
                    <a:pt x="2858" y="31"/>
                    <a:pt x="0" y="2919"/>
                    <a:pt x="0" y="6445"/>
                  </a:cubicBezTo>
                  <a:lnTo>
                    <a:pt x="0" y="6445"/>
                  </a:lnTo>
                  <a:cubicBezTo>
                    <a:pt x="0" y="10031"/>
                    <a:pt x="2888" y="12858"/>
                    <a:pt x="6414" y="12858"/>
                  </a:cubicBezTo>
                  <a:lnTo>
                    <a:pt x="103559" y="12858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5719975" y="3426625"/>
              <a:ext cx="2588975" cy="322225"/>
            </a:xfrm>
            <a:custGeom>
              <a:avLst/>
              <a:gdLst/>
              <a:ahLst/>
              <a:cxnLst/>
              <a:rect l="l" t="t" r="r" b="b"/>
              <a:pathLst>
                <a:path w="103559" h="12889" fill="none" extrusionOk="0">
                  <a:moveTo>
                    <a:pt x="6414" y="31"/>
                  </a:moveTo>
                  <a:cubicBezTo>
                    <a:pt x="2858" y="31"/>
                    <a:pt x="1" y="2919"/>
                    <a:pt x="1" y="6475"/>
                  </a:cubicBezTo>
                  <a:lnTo>
                    <a:pt x="1" y="6475"/>
                  </a:lnTo>
                  <a:cubicBezTo>
                    <a:pt x="1" y="10031"/>
                    <a:pt x="2888" y="12889"/>
                    <a:pt x="6414" y="12889"/>
                  </a:cubicBezTo>
                  <a:lnTo>
                    <a:pt x="103559" y="12889"/>
                  </a:lnTo>
                  <a:lnTo>
                    <a:pt x="103559" y="1"/>
                  </a:lnTo>
                  <a:lnTo>
                    <a:pt x="641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3"/>
          <p:cNvGrpSpPr/>
          <p:nvPr/>
        </p:nvGrpSpPr>
        <p:grpSpPr>
          <a:xfrm rot="-5400000">
            <a:off x="980432" y="-916724"/>
            <a:ext cx="475806" cy="2436660"/>
            <a:chOff x="-1582400" y="253375"/>
            <a:chExt cx="217750" cy="1115125"/>
          </a:xfrm>
        </p:grpSpPr>
        <p:sp>
          <p:nvSpPr>
            <p:cNvPr id="1081" name="Google Shape;1081;p33"/>
            <p:cNvSpPr/>
            <p:nvPr/>
          </p:nvSpPr>
          <p:spPr>
            <a:xfrm>
              <a:off x="-158240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-153255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-148167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-143182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-1383000" y="2533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-158240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-153255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-148167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-143182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-1383000" y="2991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-158240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-153255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-148167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-143182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-1383000" y="3449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-158240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30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-153255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-148167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30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-143182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-1383000" y="3897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30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-158240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29"/>
                    <a:pt x="163" y="692"/>
                    <a:pt x="367" y="692"/>
                  </a:cubicBezTo>
                  <a:cubicBezTo>
                    <a:pt x="570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-153255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-148167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29"/>
                    <a:pt x="122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-143182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30" y="692"/>
                    <a:pt x="692" y="529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-1383000" y="4355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29"/>
                    <a:pt x="164" y="692"/>
                    <a:pt x="367" y="692"/>
                  </a:cubicBezTo>
                  <a:cubicBezTo>
                    <a:pt x="571" y="692"/>
                    <a:pt x="733" y="529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-158240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-153255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-148167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-143182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-1383000" y="482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-158240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-153255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-148167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-143182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-1383000" y="5280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-158240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-153255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-148167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-143182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-1383000" y="57387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-158240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-153255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-148167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-143182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-1383000" y="61862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-158240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-153255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-148167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-143182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22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-1383000" y="664425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22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-158240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-153255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-148167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-143182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-1383000" y="71122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-158240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-153255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-148167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-143182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-1383000" y="7570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-158240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-153255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-148167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-143182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-1383000" y="8027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-158240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-153255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-148167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-143182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-1383000" y="8475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-158240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-153255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-148167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-143182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-1383000" y="893350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-158240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-153255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-148167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-143182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-1383000" y="9401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-158240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-153255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-148167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-143182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-1383000" y="9859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-158240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-153255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-148167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-143182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-1383000" y="10317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-158240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23"/>
                    <a:pt x="0" y="32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-153255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-148167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23"/>
                    <a:pt x="0" y="32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-143182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26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-1383000" y="10764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23"/>
                    <a:pt x="1" y="32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26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-158240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-153255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-148167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-143182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-1383000" y="11222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-158240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-153255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-148167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-143182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-1383000" y="11690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-158240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-153255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-148167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-143182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-1383000" y="12148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-158240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-153255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-148167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-143182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-1383000" y="12606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-158240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22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-153255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-148167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22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-143182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0"/>
                    <a:pt x="326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-1383000" y="13054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22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0"/>
                    <a:pt x="367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-158240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-153255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-148167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-143182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-1383000" y="13511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0"/>
          <p:cNvSpPr txBox="1">
            <a:spLocks noGrp="1"/>
          </p:cNvSpPr>
          <p:nvPr>
            <p:ph type="subTitle" idx="1"/>
          </p:nvPr>
        </p:nvSpPr>
        <p:spPr>
          <a:xfrm>
            <a:off x="937626" y="3057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subTitle" idx="2"/>
          </p:nvPr>
        </p:nvSpPr>
        <p:spPr>
          <a:xfrm>
            <a:off x="3484347" y="3057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0"/>
          <p:cNvSpPr txBox="1">
            <a:spLocks noGrp="1"/>
          </p:cNvSpPr>
          <p:nvPr>
            <p:ph type="subTitle" idx="3"/>
          </p:nvPr>
        </p:nvSpPr>
        <p:spPr>
          <a:xfrm>
            <a:off x="6031074" y="3057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0"/>
          <p:cNvSpPr txBox="1">
            <a:spLocks noGrp="1"/>
          </p:cNvSpPr>
          <p:nvPr>
            <p:ph type="subTitle" idx="4"/>
          </p:nvPr>
        </p:nvSpPr>
        <p:spPr>
          <a:xfrm>
            <a:off x="937625" y="2555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7" name="Google Shape;477;p20"/>
          <p:cNvSpPr txBox="1">
            <a:spLocks noGrp="1"/>
          </p:cNvSpPr>
          <p:nvPr>
            <p:ph type="subTitle" idx="5"/>
          </p:nvPr>
        </p:nvSpPr>
        <p:spPr>
          <a:xfrm>
            <a:off x="3484350" y="2555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8" name="Google Shape;478;p20"/>
          <p:cNvSpPr txBox="1">
            <a:spLocks noGrp="1"/>
          </p:cNvSpPr>
          <p:nvPr>
            <p:ph type="subTitle" idx="6"/>
          </p:nvPr>
        </p:nvSpPr>
        <p:spPr>
          <a:xfrm>
            <a:off x="6031075" y="2555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8424000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0" name="Google Shape;480;p20"/>
          <p:cNvCxnSpPr/>
          <p:nvPr/>
        </p:nvCxnSpPr>
        <p:spPr>
          <a:xfrm>
            <a:off x="0" y="4621575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0"/>
          <p:cNvCxnSpPr/>
          <p:nvPr/>
        </p:nvCxnSpPr>
        <p:spPr>
          <a:xfrm>
            <a:off x="0" y="4773975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0"/>
          <p:cNvCxnSpPr/>
          <p:nvPr/>
        </p:nvCxnSpPr>
        <p:spPr>
          <a:xfrm>
            <a:off x="0" y="4926375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171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0" y="4133675"/>
            <a:ext cx="9144000" cy="10101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4"/>
          <p:cNvGrpSpPr/>
          <p:nvPr/>
        </p:nvGrpSpPr>
        <p:grpSpPr>
          <a:xfrm flipH="1">
            <a:off x="7811482" y="123720"/>
            <a:ext cx="1226647" cy="270356"/>
            <a:chOff x="-737950" y="458900"/>
            <a:chExt cx="549450" cy="121100"/>
          </a:xfrm>
        </p:grpSpPr>
        <p:sp>
          <p:nvSpPr>
            <p:cNvPr id="160" name="Google Shape;160;p4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" name="Google Shape;165;p4"/>
          <p:cNvCxnSpPr/>
          <p:nvPr/>
        </p:nvCxnSpPr>
        <p:spPr>
          <a:xfrm>
            <a:off x="354850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4"/>
          <p:cNvCxnSpPr/>
          <p:nvPr/>
        </p:nvCxnSpPr>
        <p:spPr>
          <a:xfrm>
            <a:off x="601838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4"/>
          <p:cNvCxnSpPr/>
          <p:nvPr/>
        </p:nvCxnSpPr>
        <p:spPr>
          <a:xfrm>
            <a:off x="107100" y="3442200"/>
            <a:ext cx="0" cy="170130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24000" y="0"/>
            <a:ext cx="7200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Google Shape;177;p6"/>
          <p:cNvGrpSpPr/>
          <p:nvPr/>
        </p:nvGrpSpPr>
        <p:grpSpPr>
          <a:xfrm rot="-5400000" flipH="1">
            <a:off x="8019167" y="717686"/>
            <a:ext cx="1559119" cy="343621"/>
            <a:chOff x="-737950" y="458900"/>
            <a:chExt cx="549450" cy="121100"/>
          </a:xfrm>
        </p:grpSpPr>
        <p:sp>
          <p:nvSpPr>
            <p:cNvPr id="178" name="Google Shape;178;p6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3" name="Google Shape;183;p6"/>
          <p:cNvCxnSpPr/>
          <p:nvPr/>
        </p:nvCxnSpPr>
        <p:spPr>
          <a:xfrm rot="5400000">
            <a:off x="-387950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6"/>
          <p:cNvCxnSpPr/>
          <p:nvPr/>
        </p:nvCxnSpPr>
        <p:spPr>
          <a:xfrm rot="5400000">
            <a:off x="-540350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6"/>
          <p:cNvCxnSpPr/>
          <p:nvPr/>
        </p:nvCxnSpPr>
        <p:spPr>
          <a:xfrm rot="5400000">
            <a:off x="-692750" y="4254000"/>
            <a:ext cx="17790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5952300" y="0"/>
            <a:ext cx="31917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ubTitle" idx="1"/>
          </p:nvPr>
        </p:nvSpPr>
        <p:spPr>
          <a:xfrm>
            <a:off x="720000" y="17536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430900" y="-795525"/>
            <a:ext cx="304620" cy="4192398"/>
          </a:xfrm>
          <a:custGeom>
            <a:avLst/>
            <a:gdLst/>
            <a:ahLst/>
            <a:cxnLst/>
            <a:rect l="l" t="t" r="r" b="b"/>
            <a:pathLst>
              <a:path w="5716" h="78664" extrusionOk="0">
                <a:moveTo>
                  <a:pt x="2858" y="0"/>
                </a:moveTo>
                <a:cubicBezTo>
                  <a:pt x="1308" y="0"/>
                  <a:pt x="1" y="1277"/>
                  <a:pt x="1" y="2857"/>
                </a:cubicBezTo>
                <a:lnTo>
                  <a:pt x="1" y="75807"/>
                </a:lnTo>
                <a:cubicBezTo>
                  <a:pt x="1" y="77387"/>
                  <a:pt x="1308" y="78664"/>
                  <a:pt x="2858" y="78664"/>
                </a:cubicBezTo>
                <a:cubicBezTo>
                  <a:pt x="4408" y="78664"/>
                  <a:pt x="5715" y="77357"/>
                  <a:pt x="5715" y="75807"/>
                </a:cubicBezTo>
                <a:lnTo>
                  <a:pt x="5715" y="2857"/>
                </a:lnTo>
                <a:cubicBezTo>
                  <a:pt x="5715" y="1277"/>
                  <a:pt x="4408" y="0"/>
                  <a:pt x="2858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713213" y="2424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529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2"/>
          </p:nvPr>
        </p:nvSpPr>
        <p:spPr>
          <a:xfrm>
            <a:off x="3412482" y="2424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529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3"/>
          </p:nvPr>
        </p:nvSpPr>
        <p:spPr>
          <a:xfrm>
            <a:off x="713213" y="4086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529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4"/>
          </p:nvPr>
        </p:nvSpPr>
        <p:spPr>
          <a:xfrm>
            <a:off x="3412482" y="4086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F529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5" hasCustomPrompt="1"/>
          </p:nvPr>
        </p:nvSpPr>
        <p:spPr>
          <a:xfrm>
            <a:off x="726765" y="1497183"/>
            <a:ext cx="734700" cy="447600"/>
          </a:xfrm>
          <a:prstGeom prst="rect">
            <a:avLst/>
          </a:prstGeom>
          <a:solidFill>
            <a:srgbClr val="5387E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90" y="3159191"/>
            <a:ext cx="734700" cy="447600"/>
          </a:xfrm>
          <a:prstGeom prst="rect">
            <a:avLst/>
          </a:prstGeom>
          <a:solidFill>
            <a:srgbClr val="5387E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7" hasCustomPrompt="1"/>
          </p:nvPr>
        </p:nvSpPr>
        <p:spPr>
          <a:xfrm>
            <a:off x="3419240" y="1497183"/>
            <a:ext cx="734700" cy="447600"/>
          </a:xfrm>
          <a:prstGeom prst="rect">
            <a:avLst/>
          </a:prstGeom>
          <a:solidFill>
            <a:srgbClr val="5387E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8" hasCustomPrompt="1"/>
          </p:nvPr>
        </p:nvSpPr>
        <p:spPr>
          <a:xfrm>
            <a:off x="3419240" y="3159191"/>
            <a:ext cx="734700" cy="447600"/>
          </a:xfrm>
          <a:prstGeom prst="rect">
            <a:avLst/>
          </a:prstGeom>
          <a:solidFill>
            <a:srgbClr val="5387E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9"/>
          </p:nvPr>
        </p:nvSpPr>
        <p:spPr>
          <a:xfrm>
            <a:off x="719988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rgbClr val="3F529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3"/>
          </p:nvPr>
        </p:nvSpPr>
        <p:spPr>
          <a:xfrm>
            <a:off x="3419263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rgbClr val="3F529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4"/>
          </p:nvPr>
        </p:nvSpPr>
        <p:spPr>
          <a:xfrm>
            <a:off x="719988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rgbClr val="3F529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5"/>
          </p:nvPr>
        </p:nvSpPr>
        <p:spPr>
          <a:xfrm>
            <a:off x="3419263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rgbClr val="3F529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5952325" y="0"/>
            <a:ext cx="31917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7930285" y="5"/>
            <a:ext cx="1213685" cy="1114620"/>
            <a:chOff x="1875850" y="163850"/>
            <a:chExt cx="685775" cy="629800"/>
          </a:xfrm>
        </p:grpSpPr>
        <p:sp>
          <p:nvSpPr>
            <p:cNvPr id="271" name="Google Shape;271;p13"/>
            <p:cNvSpPr/>
            <p:nvPr/>
          </p:nvSpPr>
          <p:spPr>
            <a:xfrm>
              <a:off x="18758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8"/>
                    <a:pt x="1099" y="2238"/>
                  </a:cubicBezTo>
                  <a:cubicBezTo>
                    <a:pt x="1709" y="2238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0335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09" y="2238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21912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347925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2504600" y="163850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8"/>
                    <a:pt x="1140" y="2238"/>
                  </a:cubicBezTo>
                  <a:cubicBezTo>
                    <a:pt x="1751" y="2238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875850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489"/>
                    <a:pt x="0" y="1099"/>
                  </a:cubicBezTo>
                  <a:cubicBezTo>
                    <a:pt x="0" y="1710"/>
                    <a:pt x="488" y="2239"/>
                    <a:pt x="1099" y="2239"/>
                  </a:cubicBezTo>
                  <a:cubicBezTo>
                    <a:pt x="1709" y="2239"/>
                    <a:pt x="2238" y="1710"/>
                    <a:pt x="2238" y="1099"/>
                  </a:cubicBezTo>
                  <a:cubicBezTo>
                    <a:pt x="2238" y="48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033550" y="306275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530"/>
                    <a:pt x="0" y="1140"/>
                  </a:cubicBezTo>
                  <a:cubicBezTo>
                    <a:pt x="0" y="1751"/>
                    <a:pt x="489" y="2239"/>
                    <a:pt x="1099" y="2239"/>
                  </a:cubicBezTo>
                  <a:cubicBezTo>
                    <a:pt x="1709" y="2239"/>
                    <a:pt x="2239" y="1751"/>
                    <a:pt x="2239" y="1140"/>
                  </a:cubicBezTo>
                  <a:cubicBezTo>
                    <a:pt x="2239" y="530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2191250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489"/>
                    <a:pt x="0" y="1099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099"/>
                  </a:cubicBezTo>
                  <a:cubicBezTo>
                    <a:pt x="2239" y="48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2347925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489"/>
                    <a:pt x="1" y="1099"/>
                  </a:cubicBezTo>
                  <a:cubicBezTo>
                    <a:pt x="1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099"/>
                  </a:cubicBezTo>
                  <a:cubicBezTo>
                    <a:pt x="2239" y="48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504600" y="307300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489"/>
                    <a:pt x="1" y="1099"/>
                  </a:cubicBezTo>
                  <a:cubicBezTo>
                    <a:pt x="1" y="1710"/>
                    <a:pt x="530" y="2239"/>
                    <a:pt x="1140" y="2239"/>
                  </a:cubicBezTo>
                  <a:cubicBezTo>
                    <a:pt x="1751" y="2239"/>
                    <a:pt x="2280" y="1710"/>
                    <a:pt x="2280" y="1099"/>
                  </a:cubicBezTo>
                  <a:cubicBezTo>
                    <a:pt x="2280" y="48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8758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8" y="1"/>
                    <a:pt x="0" y="489"/>
                    <a:pt x="0" y="1100"/>
                  </a:cubicBezTo>
                  <a:cubicBezTo>
                    <a:pt x="0" y="1710"/>
                    <a:pt x="488" y="2239"/>
                    <a:pt x="1099" y="2239"/>
                  </a:cubicBezTo>
                  <a:cubicBezTo>
                    <a:pt x="1709" y="2239"/>
                    <a:pt x="2238" y="1710"/>
                    <a:pt x="2238" y="1100"/>
                  </a:cubicBezTo>
                  <a:cubicBezTo>
                    <a:pt x="2238" y="489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0335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489"/>
                    <a:pt x="0" y="1100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09" y="2239"/>
                    <a:pt x="2239" y="1710"/>
                    <a:pt x="2239" y="1100"/>
                  </a:cubicBezTo>
                  <a:cubicBezTo>
                    <a:pt x="2239" y="489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1912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489"/>
                    <a:pt x="0" y="1100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100"/>
                  </a:cubicBezTo>
                  <a:cubicBezTo>
                    <a:pt x="2239" y="489"/>
                    <a:pt x="1710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347925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1" y="489"/>
                    <a:pt x="1" y="1100"/>
                  </a:cubicBezTo>
                  <a:cubicBezTo>
                    <a:pt x="1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100"/>
                  </a:cubicBezTo>
                  <a:cubicBezTo>
                    <a:pt x="2239" y="489"/>
                    <a:pt x="1710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504600" y="450750"/>
              <a:ext cx="57025" cy="56000"/>
            </a:xfrm>
            <a:custGeom>
              <a:avLst/>
              <a:gdLst/>
              <a:ahLst/>
              <a:cxnLst/>
              <a:rect l="l" t="t" r="r" b="b"/>
              <a:pathLst>
                <a:path w="2281" h="2240" extrusionOk="0">
                  <a:moveTo>
                    <a:pt x="1140" y="1"/>
                  </a:moveTo>
                  <a:cubicBezTo>
                    <a:pt x="530" y="1"/>
                    <a:pt x="1" y="489"/>
                    <a:pt x="1" y="1100"/>
                  </a:cubicBezTo>
                  <a:cubicBezTo>
                    <a:pt x="1" y="1710"/>
                    <a:pt x="530" y="2239"/>
                    <a:pt x="1140" y="2239"/>
                  </a:cubicBezTo>
                  <a:cubicBezTo>
                    <a:pt x="1751" y="2239"/>
                    <a:pt x="2280" y="1710"/>
                    <a:pt x="2280" y="1100"/>
                  </a:cubicBezTo>
                  <a:cubicBezTo>
                    <a:pt x="2280" y="489"/>
                    <a:pt x="1751" y="1"/>
                    <a:pt x="1140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8758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8"/>
                    <a:pt x="1099" y="2238"/>
                  </a:cubicBezTo>
                  <a:cubicBezTo>
                    <a:pt x="1709" y="2238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0335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09" y="2238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912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347925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504600" y="594225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8"/>
                    <a:pt x="1140" y="2238"/>
                  </a:cubicBezTo>
                  <a:cubicBezTo>
                    <a:pt x="1751" y="2238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758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9"/>
                    <a:pt x="1099" y="2239"/>
                  </a:cubicBezTo>
                  <a:cubicBezTo>
                    <a:pt x="1709" y="2239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0335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9"/>
                    <a:pt x="1099" y="2239"/>
                  </a:cubicBezTo>
                  <a:cubicBezTo>
                    <a:pt x="1709" y="2239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1912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9"/>
                    <a:pt x="1099" y="2239"/>
                  </a:cubicBezTo>
                  <a:cubicBezTo>
                    <a:pt x="1710" y="2239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347925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9"/>
                    <a:pt x="1099" y="2239"/>
                  </a:cubicBezTo>
                  <a:cubicBezTo>
                    <a:pt x="1710" y="2239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504600" y="737675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9"/>
                    <a:pt x="1140" y="2239"/>
                  </a:cubicBezTo>
                  <a:cubicBezTo>
                    <a:pt x="1751" y="2239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3"/>
          <p:cNvGrpSpPr/>
          <p:nvPr/>
        </p:nvGrpSpPr>
        <p:grpSpPr>
          <a:xfrm>
            <a:off x="8119625" y="3013375"/>
            <a:ext cx="1959000" cy="1959000"/>
            <a:chOff x="-1193600" y="-50600"/>
            <a:chExt cx="1959000" cy="1959000"/>
          </a:xfrm>
        </p:grpSpPr>
        <p:sp>
          <p:nvSpPr>
            <p:cNvPr id="297" name="Google Shape;297;p13"/>
            <p:cNvSpPr/>
            <p:nvPr/>
          </p:nvSpPr>
          <p:spPr>
            <a:xfrm>
              <a:off x="-1193600" y="-50600"/>
              <a:ext cx="1959000" cy="19590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-777425" y="328150"/>
              <a:ext cx="1201500" cy="12015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>
            <a:spLocks noGrp="1"/>
          </p:cNvSpPr>
          <p:nvPr>
            <p:ph type="title"/>
          </p:nvPr>
        </p:nvSpPr>
        <p:spPr>
          <a:xfrm>
            <a:off x="720000" y="1354375"/>
            <a:ext cx="34095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5"/>
          <p:cNvSpPr txBox="1">
            <a:spLocks noGrp="1"/>
          </p:cNvSpPr>
          <p:nvPr>
            <p:ph type="subTitle" idx="1"/>
          </p:nvPr>
        </p:nvSpPr>
        <p:spPr>
          <a:xfrm>
            <a:off x="720000" y="2986350"/>
            <a:ext cx="34095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5"/>
          <p:cNvSpPr>
            <a:spLocks noGrp="1"/>
          </p:cNvSpPr>
          <p:nvPr>
            <p:ph type="pic" idx="2"/>
          </p:nvPr>
        </p:nvSpPr>
        <p:spPr>
          <a:xfrm>
            <a:off x="4797450" y="651300"/>
            <a:ext cx="3633300" cy="3840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0" name="Google Shape;340;p15"/>
          <p:cNvGrpSpPr/>
          <p:nvPr/>
        </p:nvGrpSpPr>
        <p:grpSpPr>
          <a:xfrm>
            <a:off x="232836" y="4334692"/>
            <a:ext cx="1676211" cy="1602661"/>
            <a:chOff x="6595375" y="1675850"/>
            <a:chExt cx="1229525" cy="1175575"/>
          </a:xfrm>
        </p:grpSpPr>
        <p:sp>
          <p:nvSpPr>
            <p:cNvPr id="341" name="Google Shape;341;p15"/>
            <p:cNvSpPr/>
            <p:nvPr/>
          </p:nvSpPr>
          <p:spPr>
            <a:xfrm>
              <a:off x="6595375" y="1675850"/>
              <a:ext cx="1229525" cy="1175575"/>
            </a:xfrm>
            <a:custGeom>
              <a:avLst/>
              <a:gdLst/>
              <a:ahLst/>
              <a:cxnLst/>
              <a:rect l="l" t="t" r="r" b="b"/>
              <a:pathLst>
                <a:path w="49181" h="47023" fill="none" extrusionOk="0">
                  <a:moveTo>
                    <a:pt x="44956" y="11763"/>
                  </a:moveTo>
                  <a:lnTo>
                    <a:pt x="44956" y="11763"/>
                  </a:lnTo>
                  <a:cubicBezTo>
                    <a:pt x="40731" y="4499"/>
                    <a:pt x="32980" y="0"/>
                    <a:pt x="24591" y="0"/>
                  </a:cubicBezTo>
                  <a:lnTo>
                    <a:pt x="24591" y="0"/>
                  </a:lnTo>
                  <a:cubicBezTo>
                    <a:pt x="16201" y="0"/>
                    <a:pt x="8450" y="4499"/>
                    <a:pt x="4225" y="11763"/>
                  </a:cubicBezTo>
                  <a:lnTo>
                    <a:pt x="4225" y="11763"/>
                  </a:lnTo>
                  <a:cubicBezTo>
                    <a:pt x="0" y="18998"/>
                    <a:pt x="0" y="27964"/>
                    <a:pt x="4225" y="35259"/>
                  </a:cubicBezTo>
                  <a:lnTo>
                    <a:pt x="4225" y="35259"/>
                  </a:lnTo>
                  <a:cubicBezTo>
                    <a:pt x="8450" y="42524"/>
                    <a:pt x="16201" y="47022"/>
                    <a:pt x="24591" y="47022"/>
                  </a:cubicBezTo>
                  <a:lnTo>
                    <a:pt x="24591" y="47022"/>
                  </a:lnTo>
                  <a:cubicBezTo>
                    <a:pt x="32980" y="47022"/>
                    <a:pt x="40731" y="42524"/>
                    <a:pt x="44956" y="35259"/>
                  </a:cubicBezTo>
                  <a:lnTo>
                    <a:pt x="44956" y="35259"/>
                  </a:lnTo>
                  <a:cubicBezTo>
                    <a:pt x="49181" y="27964"/>
                    <a:pt x="49181" y="18998"/>
                    <a:pt x="44956" y="117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6727600" y="1801225"/>
              <a:ext cx="965075" cy="923300"/>
            </a:xfrm>
            <a:custGeom>
              <a:avLst/>
              <a:gdLst/>
              <a:ahLst/>
              <a:cxnLst/>
              <a:rect l="l" t="t" r="r" b="b"/>
              <a:pathLst>
                <a:path w="38603" h="36932" fill="none" extrusionOk="0">
                  <a:moveTo>
                    <a:pt x="35290" y="9241"/>
                  </a:moveTo>
                  <a:lnTo>
                    <a:pt x="35290" y="9241"/>
                  </a:lnTo>
                  <a:cubicBezTo>
                    <a:pt x="32007" y="3557"/>
                    <a:pt x="25928" y="1"/>
                    <a:pt x="19302" y="1"/>
                  </a:cubicBezTo>
                  <a:lnTo>
                    <a:pt x="19302" y="1"/>
                  </a:lnTo>
                  <a:cubicBezTo>
                    <a:pt x="12706" y="1"/>
                    <a:pt x="6627" y="3557"/>
                    <a:pt x="3313" y="9241"/>
                  </a:cubicBezTo>
                  <a:lnTo>
                    <a:pt x="3313" y="9241"/>
                  </a:lnTo>
                  <a:cubicBezTo>
                    <a:pt x="0" y="14955"/>
                    <a:pt x="0" y="22007"/>
                    <a:pt x="3313" y="27721"/>
                  </a:cubicBezTo>
                  <a:lnTo>
                    <a:pt x="3313" y="27721"/>
                  </a:lnTo>
                  <a:cubicBezTo>
                    <a:pt x="6627" y="33405"/>
                    <a:pt x="12706" y="36931"/>
                    <a:pt x="19302" y="36931"/>
                  </a:cubicBezTo>
                  <a:lnTo>
                    <a:pt x="19302" y="36931"/>
                  </a:lnTo>
                  <a:cubicBezTo>
                    <a:pt x="25928" y="36931"/>
                    <a:pt x="32007" y="33405"/>
                    <a:pt x="35290" y="27721"/>
                  </a:cubicBezTo>
                  <a:lnTo>
                    <a:pt x="35290" y="27721"/>
                  </a:lnTo>
                  <a:cubicBezTo>
                    <a:pt x="38603" y="22007"/>
                    <a:pt x="38603" y="14986"/>
                    <a:pt x="35290" y="924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856025" y="1922800"/>
              <a:ext cx="710525" cy="681650"/>
            </a:xfrm>
            <a:custGeom>
              <a:avLst/>
              <a:gdLst/>
              <a:ahLst/>
              <a:cxnLst/>
              <a:rect l="l" t="t" r="r" b="b"/>
              <a:pathLst>
                <a:path w="28421" h="27266" fill="none" extrusionOk="0">
                  <a:moveTo>
                    <a:pt x="25989" y="6810"/>
                  </a:moveTo>
                  <a:lnTo>
                    <a:pt x="25989" y="6810"/>
                  </a:lnTo>
                  <a:cubicBezTo>
                    <a:pt x="23557" y="2585"/>
                    <a:pt x="19058" y="1"/>
                    <a:pt x="14195" y="1"/>
                  </a:cubicBezTo>
                  <a:lnTo>
                    <a:pt x="14195" y="1"/>
                  </a:lnTo>
                  <a:cubicBezTo>
                    <a:pt x="9332" y="1"/>
                    <a:pt x="4864" y="2585"/>
                    <a:pt x="2432" y="6810"/>
                  </a:cubicBezTo>
                  <a:lnTo>
                    <a:pt x="2432" y="6810"/>
                  </a:lnTo>
                  <a:cubicBezTo>
                    <a:pt x="0" y="11035"/>
                    <a:pt x="0" y="16232"/>
                    <a:pt x="2432" y="20457"/>
                  </a:cubicBezTo>
                  <a:lnTo>
                    <a:pt x="2432" y="20457"/>
                  </a:lnTo>
                  <a:cubicBezTo>
                    <a:pt x="4864" y="24682"/>
                    <a:pt x="9332" y="27266"/>
                    <a:pt x="14195" y="27266"/>
                  </a:cubicBezTo>
                  <a:lnTo>
                    <a:pt x="14195" y="27266"/>
                  </a:lnTo>
                  <a:cubicBezTo>
                    <a:pt x="19058" y="27266"/>
                    <a:pt x="23557" y="24682"/>
                    <a:pt x="25989" y="20457"/>
                  </a:cubicBezTo>
                  <a:lnTo>
                    <a:pt x="25989" y="20457"/>
                  </a:lnTo>
                  <a:cubicBezTo>
                    <a:pt x="28420" y="16232"/>
                    <a:pt x="28420" y="11035"/>
                    <a:pt x="25989" y="681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989000" y="2052000"/>
              <a:ext cx="442275" cy="421750"/>
            </a:xfrm>
            <a:custGeom>
              <a:avLst/>
              <a:gdLst/>
              <a:ahLst/>
              <a:cxnLst/>
              <a:rect l="l" t="t" r="r" b="b"/>
              <a:pathLst>
                <a:path w="17691" h="16870" fill="none" extrusionOk="0">
                  <a:moveTo>
                    <a:pt x="16171" y="4225"/>
                  </a:moveTo>
                  <a:lnTo>
                    <a:pt x="16171" y="4225"/>
                  </a:lnTo>
                  <a:cubicBezTo>
                    <a:pt x="14651" y="1611"/>
                    <a:pt x="11885" y="0"/>
                    <a:pt x="8846" y="0"/>
                  </a:cubicBezTo>
                  <a:lnTo>
                    <a:pt x="8846" y="0"/>
                  </a:lnTo>
                  <a:cubicBezTo>
                    <a:pt x="5836" y="0"/>
                    <a:pt x="3040" y="1611"/>
                    <a:pt x="1520" y="4225"/>
                  </a:cubicBezTo>
                  <a:lnTo>
                    <a:pt x="1520" y="4225"/>
                  </a:lnTo>
                  <a:cubicBezTo>
                    <a:pt x="0" y="6839"/>
                    <a:pt x="0" y="10092"/>
                    <a:pt x="1520" y="12675"/>
                  </a:cubicBezTo>
                  <a:lnTo>
                    <a:pt x="1520" y="12675"/>
                  </a:lnTo>
                  <a:cubicBezTo>
                    <a:pt x="3040" y="15289"/>
                    <a:pt x="5806" y="16870"/>
                    <a:pt x="8846" y="16870"/>
                  </a:cubicBezTo>
                  <a:lnTo>
                    <a:pt x="8846" y="16870"/>
                  </a:lnTo>
                  <a:cubicBezTo>
                    <a:pt x="11855" y="16870"/>
                    <a:pt x="14651" y="15289"/>
                    <a:pt x="16171" y="12675"/>
                  </a:cubicBezTo>
                  <a:lnTo>
                    <a:pt x="16171" y="12675"/>
                  </a:lnTo>
                  <a:cubicBezTo>
                    <a:pt x="17691" y="10092"/>
                    <a:pt x="17691" y="6839"/>
                    <a:pt x="16171" y="422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106025" y="2164450"/>
              <a:ext cx="209000" cy="198350"/>
            </a:xfrm>
            <a:custGeom>
              <a:avLst/>
              <a:gdLst/>
              <a:ahLst/>
              <a:cxnLst/>
              <a:rect l="l" t="t" r="r" b="b"/>
              <a:pathLst>
                <a:path w="8360" h="7934" fill="none" extrusionOk="0">
                  <a:moveTo>
                    <a:pt x="7630" y="1976"/>
                  </a:moveTo>
                  <a:lnTo>
                    <a:pt x="7630" y="1976"/>
                  </a:lnTo>
                  <a:cubicBezTo>
                    <a:pt x="6900" y="761"/>
                    <a:pt x="5624" y="1"/>
                    <a:pt x="4165" y="1"/>
                  </a:cubicBezTo>
                  <a:lnTo>
                    <a:pt x="4165" y="1"/>
                  </a:lnTo>
                  <a:cubicBezTo>
                    <a:pt x="2766" y="1"/>
                    <a:pt x="1429" y="761"/>
                    <a:pt x="699" y="1976"/>
                  </a:cubicBezTo>
                  <a:lnTo>
                    <a:pt x="699" y="1976"/>
                  </a:lnTo>
                  <a:cubicBezTo>
                    <a:pt x="0" y="3192"/>
                    <a:pt x="0" y="4712"/>
                    <a:pt x="699" y="5958"/>
                  </a:cubicBezTo>
                  <a:lnTo>
                    <a:pt x="699" y="5958"/>
                  </a:lnTo>
                  <a:cubicBezTo>
                    <a:pt x="1429" y="7174"/>
                    <a:pt x="2736" y="7934"/>
                    <a:pt x="4165" y="7934"/>
                  </a:cubicBezTo>
                  <a:lnTo>
                    <a:pt x="4165" y="7934"/>
                  </a:lnTo>
                  <a:cubicBezTo>
                    <a:pt x="5563" y="7934"/>
                    <a:pt x="6900" y="7174"/>
                    <a:pt x="7630" y="5958"/>
                  </a:cubicBezTo>
                  <a:lnTo>
                    <a:pt x="7630" y="5958"/>
                  </a:lnTo>
                  <a:cubicBezTo>
                    <a:pt x="8359" y="4712"/>
                    <a:pt x="8359" y="3192"/>
                    <a:pt x="7630" y="197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6" name="Google Shape;346;p15"/>
          <p:cNvCxnSpPr/>
          <p:nvPr/>
        </p:nvCxnSpPr>
        <p:spPr>
          <a:xfrm>
            <a:off x="0" y="263575"/>
            <a:ext cx="30153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1"/>
          </p:nvPr>
        </p:nvSpPr>
        <p:spPr>
          <a:xfrm>
            <a:off x="4923250" y="3094399"/>
            <a:ext cx="264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2"/>
          </p:nvPr>
        </p:nvSpPr>
        <p:spPr>
          <a:xfrm>
            <a:off x="1579025" y="3094398"/>
            <a:ext cx="2642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3"/>
          </p:nvPr>
        </p:nvSpPr>
        <p:spPr>
          <a:xfrm>
            <a:off x="1579025" y="2577850"/>
            <a:ext cx="2642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4"/>
          </p:nvPr>
        </p:nvSpPr>
        <p:spPr>
          <a:xfrm>
            <a:off x="4923253" y="2577850"/>
            <a:ext cx="2642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/>
          <p:nvPr/>
        </p:nvSpPr>
        <p:spPr>
          <a:xfrm rot="-5400000">
            <a:off x="4297800" y="299525"/>
            <a:ext cx="561000" cy="91566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-1239000" y="3094400"/>
            <a:ext cx="1959000" cy="1959000"/>
            <a:chOff x="-1193600" y="-50600"/>
            <a:chExt cx="1959000" cy="1959000"/>
          </a:xfrm>
        </p:grpSpPr>
        <p:sp>
          <p:nvSpPr>
            <p:cNvPr id="429" name="Google Shape;429;p18"/>
            <p:cNvSpPr/>
            <p:nvPr/>
          </p:nvSpPr>
          <p:spPr>
            <a:xfrm>
              <a:off x="-1193600" y="-50600"/>
              <a:ext cx="1959000" cy="19590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-777425" y="328150"/>
              <a:ext cx="1201500" cy="12015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1" name="Google Shape;431;p18"/>
          <p:cNvCxnSpPr/>
          <p:nvPr/>
        </p:nvCxnSpPr>
        <p:spPr>
          <a:xfrm>
            <a:off x="6660775" y="337675"/>
            <a:ext cx="3015300" cy="0"/>
          </a:xfrm>
          <a:prstGeom prst="straightConnector1">
            <a:avLst/>
          </a:prstGeom>
          <a:noFill/>
          <a:ln w="19050" cap="flat" cmpd="sng">
            <a:solidFill>
              <a:srgbClr val="3F529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4" r:id="rId9"/>
    <p:sldLayoutId id="2147483665" r:id="rId10"/>
    <p:sldLayoutId id="2147483667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7" r:id="rId18"/>
    <p:sldLayoutId id="2147483678" r:id="rId19"/>
    <p:sldLayoutId id="2147483679" r:id="rId20"/>
    <p:sldLayoutId id="2147483683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kdragon276/master_advance_algorith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7"/>
          <p:cNvSpPr/>
          <p:nvPr/>
        </p:nvSpPr>
        <p:spPr>
          <a:xfrm>
            <a:off x="0" y="1028700"/>
            <a:ext cx="9144000" cy="25839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7"/>
          <p:cNvSpPr txBox="1">
            <a:spLocks noGrp="1"/>
          </p:cNvSpPr>
          <p:nvPr>
            <p:ph type="ctrTitle"/>
          </p:nvPr>
        </p:nvSpPr>
        <p:spPr>
          <a:xfrm>
            <a:off x="1959000" y="1151100"/>
            <a:ext cx="5448033" cy="23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Address Classification with Trie</a:t>
            </a:r>
            <a:endParaRPr sz="6000" i="1" dirty="0">
              <a:solidFill>
                <a:schemeClr val="lt1"/>
              </a:solidFill>
            </a:endParaRPr>
          </a:p>
        </p:txBody>
      </p:sp>
      <p:grpSp>
        <p:nvGrpSpPr>
          <p:cNvPr id="1219" name="Google Shape;1219;p37"/>
          <p:cNvGrpSpPr/>
          <p:nvPr/>
        </p:nvGrpSpPr>
        <p:grpSpPr>
          <a:xfrm>
            <a:off x="-1193650" y="337675"/>
            <a:ext cx="1959000" cy="1959000"/>
            <a:chOff x="-1193600" y="-50600"/>
            <a:chExt cx="1959000" cy="1959000"/>
          </a:xfrm>
        </p:grpSpPr>
        <p:sp>
          <p:nvSpPr>
            <p:cNvPr id="1220" name="Google Shape;1220;p37"/>
            <p:cNvSpPr/>
            <p:nvPr/>
          </p:nvSpPr>
          <p:spPr>
            <a:xfrm>
              <a:off x="-1193600" y="-50600"/>
              <a:ext cx="1959000" cy="19590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-777425" y="328150"/>
              <a:ext cx="1201500" cy="1201500"/>
            </a:xfrm>
            <a:prstGeom prst="ellipse">
              <a:avLst/>
            </a:prstGeom>
            <a:noFill/>
            <a:ln w="19050" cap="flat" cmpd="sng">
              <a:solidFill>
                <a:srgbClr val="3F52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6787CF23-AF49-824D-18CD-B0D756D20382}"/>
              </a:ext>
            </a:extLst>
          </p:cNvPr>
          <p:cNvSpPr/>
          <p:nvPr/>
        </p:nvSpPr>
        <p:spPr>
          <a:xfrm>
            <a:off x="4291650" y="4438126"/>
            <a:ext cx="560700" cy="56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680E71-2155-61DD-18AE-56E02EAD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675" y="3694194"/>
            <a:ext cx="4528800" cy="569069"/>
          </a:xfrm>
        </p:spPr>
        <p:txBody>
          <a:bodyPr/>
          <a:lstStyle/>
          <a:p>
            <a:r>
              <a:rPr lang="en-US" sz="1600" spc="-70" dirty="0">
                <a:latin typeface="Arial"/>
                <a:cs typeface="Arial"/>
              </a:rPr>
              <a:t>Instructor: </a:t>
            </a:r>
            <a:r>
              <a:rPr lang="vi-VN" sz="1600" spc="-70" dirty="0">
                <a:latin typeface="Arial"/>
                <a:cs typeface="Arial"/>
              </a:rPr>
              <a:t>PhD. Tran Tuan Anh</a:t>
            </a:r>
            <a:endParaRPr lang="en-US" sz="1600" spc="-70" dirty="0">
              <a:latin typeface="Arial"/>
              <a:cs typeface="Arial"/>
            </a:endParaRPr>
          </a:p>
          <a:p>
            <a:r>
              <a:rPr lang="en-US" sz="1600" spc="-70" dirty="0">
                <a:latin typeface="Arial"/>
                <a:cs typeface="Arial"/>
              </a:rPr>
              <a:t>November </a:t>
            </a:r>
            <a:r>
              <a:rPr lang="en-US" sz="1600" spc="-55" dirty="0">
                <a:latin typeface="Arial"/>
                <a:cs typeface="Arial"/>
              </a:rPr>
              <a:t>25,</a:t>
            </a:r>
            <a:r>
              <a:rPr lang="en-US" sz="1600" spc="-70" dirty="0">
                <a:latin typeface="Arial"/>
                <a:cs typeface="Arial"/>
              </a:rPr>
              <a:t> </a:t>
            </a:r>
            <a:r>
              <a:rPr lang="en-US" sz="1600" spc="-75" dirty="0">
                <a:latin typeface="Arial"/>
                <a:cs typeface="Arial"/>
              </a:rPr>
              <a:t>2023</a:t>
            </a:r>
            <a:endParaRPr lang="en-US" sz="16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Tries, dictionary, exception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06" y="1045405"/>
            <a:ext cx="2135357" cy="3372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401" y="1017725"/>
            <a:ext cx="2192436" cy="29894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761" y="1017725"/>
            <a:ext cx="1702478" cy="30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 sequence</a:t>
            </a:r>
            <a:endParaRPr i="1" dirty="0"/>
          </a:p>
        </p:txBody>
      </p:sp>
      <p:sp>
        <p:nvSpPr>
          <p:cNvPr id="2649" name="Google Shape;2649;p62"/>
          <p:cNvSpPr txBox="1"/>
          <p:nvPr/>
        </p:nvSpPr>
        <p:spPr>
          <a:xfrm flipH="1">
            <a:off x="720000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list_xxx.txt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0" name="Google Shape;2650;p62"/>
          <p:cNvSpPr txBox="1"/>
          <p:nvPr/>
        </p:nvSpPr>
        <p:spPr>
          <a:xfrm flipH="1">
            <a:off x="534560" y="1115845"/>
            <a:ext cx="2514078" cy="9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Build the trie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s, dictionaries</a:t>
            </a: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with address data from file. Tries include word without space, accent and uppercase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1" name="Google Shape;2651;p62"/>
          <p:cNvSpPr txBox="1"/>
          <p:nvPr/>
        </p:nvSpPr>
        <p:spPr>
          <a:xfrm flipH="1">
            <a:off x="2574762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exception_list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2" name="Google Shape;2652;p62"/>
          <p:cNvSpPr txBox="1"/>
          <p:nvPr/>
        </p:nvSpPr>
        <p:spPr>
          <a:xfrm flipH="1">
            <a:off x="25860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Remove accent, space, exception; Lowercase; parse string to array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3" name="Google Shape;2653;p62"/>
          <p:cNvSpPr txBox="1"/>
          <p:nvPr/>
        </p:nvSpPr>
        <p:spPr>
          <a:xfrm flipH="1">
            <a:off x="4442725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4" name="Google Shape;2654;p62"/>
          <p:cNvSpPr txBox="1"/>
          <p:nvPr/>
        </p:nvSpPr>
        <p:spPr>
          <a:xfrm flipH="1">
            <a:off x="4442725" y="11779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Postfix search with sequence, with one error, redundant. Return ID valid in dictionary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5" name="Google Shape;2655;p62"/>
          <p:cNvSpPr txBox="1"/>
          <p:nvPr/>
        </p:nvSpPr>
        <p:spPr>
          <a:xfrm flipH="1">
            <a:off x="6280800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dictionary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6" name="Google Shape;2656;p62"/>
          <p:cNvSpPr txBox="1"/>
          <p:nvPr/>
        </p:nvSpPr>
        <p:spPr>
          <a:xfrm flipH="1">
            <a:off x="62808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Return true data from dictionary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7" name="Google Shape;2657;p62"/>
          <p:cNvSpPr txBox="1">
            <a:spLocks noGrp="1"/>
          </p:cNvSpPr>
          <p:nvPr>
            <p:ph type="title" idx="4294967295"/>
          </p:nvPr>
        </p:nvSpPr>
        <p:spPr>
          <a:xfrm>
            <a:off x="9972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Build Trie</a:t>
            </a:r>
            <a:r>
              <a:rPr lang="en-US" sz="2000" dirty="0">
                <a:solidFill>
                  <a:schemeClr val="lt1"/>
                </a:solidFill>
              </a:rPr>
              <a:t>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8" name="Google Shape;2658;p62"/>
          <p:cNvSpPr txBox="1">
            <a:spLocks noGrp="1"/>
          </p:cNvSpPr>
          <p:nvPr>
            <p:ph type="title" idx="4294967295"/>
          </p:nvPr>
        </p:nvSpPr>
        <p:spPr>
          <a:xfrm>
            <a:off x="65580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Maping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9" name="Google Shape;2659;p62"/>
          <p:cNvSpPr txBox="1">
            <a:spLocks noGrp="1"/>
          </p:cNvSpPr>
          <p:nvPr>
            <p:ph type="title" idx="4294967295"/>
          </p:nvPr>
        </p:nvSpPr>
        <p:spPr>
          <a:xfrm>
            <a:off x="2849658" y="2711600"/>
            <a:ext cx="1588800" cy="447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tx1"/>
                </a:solidFill>
              </a:rPr>
              <a:t>Preprocess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660" name="Google Shape;2660;p62"/>
          <p:cNvSpPr txBox="1">
            <a:spLocks noGrp="1"/>
          </p:cNvSpPr>
          <p:nvPr>
            <p:ph type="title" idx="4294967295"/>
          </p:nvPr>
        </p:nvSpPr>
        <p:spPr>
          <a:xfrm>
            <a:off x="4719917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Search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2661" name="Google Shape;2661;p62"/>
          <p:cNvCxnSpPr>
            <a:stCxn id="2657" idx="3"/>
            <a:endCxn id="2659" idx="1"/>
          </p:cNvCxnSpPr>
          <p:nvPr/>
        </p:nvCxnSpPr>
        <p:spPr>
          <a:xfrm>
            <a:off x="2586000" y="293540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2"/>
          <p:cNvCxnSpPr>
            <a:stCxn id="2659" idx="3"/>
            <a:endCxn id="2660" idx="1"/>
          </p:cNvCxnSpPr>
          <p:nvPr/>
        </p:nvCxnSpPr>
        <p:spPr>
          <a:xfrm>
            <a:off x="4438458" y="2935400"/>
            <a:ext cx="28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2"/>
          <p:cNvCxnSpPr>
            <a:stCxn id="2660" idx="3"/>
            <a:endCxn id="2658" idx="1"/>
          </p:cNvCxnSpPr>
          <p:nvPr/>
        </p:nvCxnSpPr>
        <p:spPr>
          <a:xfrm>
            <a:off x="6308717" y="2935400"/>
            <a:ext cx="24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62"/>
          <p:cNvCxnSpPr>
            <a:stCxn id="2657" idx="0"/>
            <a:endCxn id="2649" idx="2"/>
          </p:cNvCxnSpPr>
          <p:nvPr/>
        </p:nvCxnSpPr>
        <p:spPr>
          <a:xfrm rot="10800000">
            <a:off x="1791600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62"/>
          <p:cNvCxnSpPr>
            <a:stCxn id="2651" idx="0"/>
            <a:endCxn id="2659" idx="2"/>
          </p:cNvCxnSpPr>
          <p:nvPr/>
        </p:nvCxnSpPr>
        <p:spPr>
          <a:xfrm rot="10800000">
            <a:off x="3643962" y="3159200"/>
            <a:ext cx="240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62"/>
          <p:cNvCxnSpPr>
            <a:stCxn id="2660" idx="0"/>
            <a:endCxn id="2653" idx="2"/>
          </p:cNvCxnSpPr>
          <p:nvPr/>
        </p:nvCxnSpPr>
        <p:spPr>
          <a:xfrm rot="10800000">
            <a:off x="5514317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62"/>
          <p:cNvCxnSpPr>
            <a:stCxn id="2655" idx="0"/>
            <a:endCxn id="2658" idx="2"/>
          </p:cNvCxnSpPr>
          <p:nvPr/>
        </p:nvCxnSpPr>
        <p:spPr>
          <a:xfrm rot="10800000">
            <a:off x="7352400" y="31592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89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68"/>
          <p:cNvSpPr txBox="1"/>
          <p:nvPr/>
        </p:nvSpPr>
        <p:spPr>
          <a:xfrm>
            <a:off x="796200" y="184459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Split to array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3" name="Google Shape;2753;p68"/>
          <p:cNvSpPr txBox="1"/>
          <p:nvPr/>
        </p:nvSpPr>
        <p:spPr>
          <a:xfrm>
            <a:off x="3402600" y="184459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emove empty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4" name="Google Shape;2754;p68"/>
          <p:cNvSpPr txBox="1"/>
          <p:nvPr/>
        </p:nvSpPr>
        <p:spPr>
          <a:xfrm>
            <a:off x="6009000" y="184399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Reduce dot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5" name="Google Shape;2755;p68"/>
          <p:cNvSpPr txBox="1"/>
          <p:nvPr/>
        </p:nvSpPr>
        <p:spPr>
          <a:xfrm>
            <a:off x="796200" y="3145455"/>
            <a:ext cx="23388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emove accent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6" name="Google Shape;2756;p68"/>
          <p:cNvSpPr txBox="1"/>
          <p:nvPr/>
        </p:nvSpPr>
        <p:spPr>
          <a:xfrm>
            <a:off x="3402600" y="3145455"/>
            <a:ext cx="23388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Remove exception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7" name="Google Shape;2757;p68"/>
          <p:cNvSpPr txBox="1"/>
          <p:nvPr/>
        </p:nvSpPr>
        <p:spPr>
          <a:xfrm>
            <a:off x="6009000" y="3144987"/>
            <a:ext cx="23388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" sz="1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owercase </a:t>
            </a:r>
            <a:endParaRPr sz="18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8" name="Google Shape;2758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 step</a:t>
            </a:r>
            <a:endParaRPr i="1" dirty="0"/>
          </a:p>
        </p:txBody>
      </p:sp>
      <p:sp>
        <p:nvSpPr>
          <p:cNvPr id="2759" name="Google Shape;2759;p68"/>
          <p:cNvSpPr txBox="1"/>
          <p:nvPr/>
        </p:nvSpPr>
        <p:spPr>
          <a:xfrm>
            <a:off x="796200" y="1075302"/>
            <a:ext cx="2338800" cy="76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Split a squence string to array by dash, space, comma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60" name="Google Shape;2760;p68"/>
          <p:cNvSpPr txBox="1"/>
          <p:nvPr/>
        </p:nvSpPr>
        <p:spPr>
          <a:xfrm>
            <a:off x="3402600" y="1192390"/>
            <a:ext cx="2338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</a:t>
            </a: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emove all empty or blank elements from spliting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61" name="Google Shape;2761;p68"/>
          <p:cNvSpPr txBox="1"/>
          <p:nvPr/>
        </p:nvSpPr>
        <p:spPr>
          <a:xfrm>
            <a:off x="6009000" y="1192390"/>
            <a:ext cx="2338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Reduce the dot, or dash still exist in elements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62" name="Google Shape;2762;p68"/>
          <p:cNvSpPr txBox="1"/>
          <p:nvPr/>
        </p:nvSpPr>
        <p:spPr>
          <a:xfrm>
            <a:off x="796200" y="3620187"/>
            <a:ext cx="2338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 unidecode library for remove all accents from elements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63" name="Google Shape;2763;p68"/>
          <p:cNvSpPr txBox="1"/>
          <p:nvPr/>
        </p:nvSpPr>
        <p:spPr>
          <a:xfrm>
            <a:off x="3135000" y="3620187"/>
            <a:ext cx="2874000" cy="93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Using twin search and remove exception apart from elements, an research to remove element match with exception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64" name="Google Shape;2764;p68"/>
          <p:cNvSpPr txBox="1"/>
          <p:nvPr/>
        </p:nvSpPr>
        <p:spPr>
          <a:xfrm>
            <a:off x="6009000" y="3620187"/>
            <a:ext cx="2338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owercase elements for easy to search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766" name="Google Shape;2766;p68"/>
          <p:cNvCxnSpPr>
            <a:stCxn id="2755" idx="3"/>
            <a:endCxn id="2756" idx="1"/>
          </p:cNvCxnSpPr>
          <p:nvPr/>
        </p:nvCxnSpPr>
        <p:spPr>
          <a:xfrm>
            <a:off x="3135000" y="3382755"/>
            <a:ext cx="267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67" name="Google Shape;2767;p68"/>
          <p:cNvCxnSpPr>
            <a:stCxn id="2756" idx="3"/>
            <a:endCxn id="2757" idx="1"/>
          </p:cNvCxnSpPr>
          <p:nvPr/>
        </p:nvCxnSpPr>
        <p:spPr>
          <a:xfrm flipV="1">
            <a:off x="5741400" y="3382287"/>
            <a:ext cx="267600" cy="4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68" name="Google Shape;2768;p68"/>
          <p:cNvCxnSpPr>
            <a:stCxn id="2752" idx="3"/>
          </p:cNvCxnSpPr>
          <p:nvPr/>
        </p:nvCxnSpPr>
        <p:spPr>
          <a:xfrm>
            <a:off x="3135000" y="2081890"/>
            <a:ext cx="267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9" name="Google Shape;2769;p68"/>
          <p:cNvCxnSpPr>
            <a:endCxn id="2754" idx="1"/>
          </p:cNvCxnSpPr>
          <p:nvPr/>
        </p:nvCxnSpPr>
        <p:spPr>
          <a:xfrm>
            <a:off x="5741400" y="2080690"/>
            <a:ext cx="2676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1" name="Google Shape;2771;p68"/>
          <p:cNvCxnSpPr>
            <a:cxnSpLocks/>
            <a:stCxn id="2754" idx="2"/>
            <a:endCxn id="2757" idx="0"/>
          </p:cNvCxnSpPr>
          <p:nvPr/>
        </p:nvCxnSpPr>
        <p:spPr>
          <a:xfrm rot="5400000">
            <a:off x="6765202" y="2731788"/>
            <a:ext cx="826397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429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Preprocess step</a:t>
            </a:r>
            <a:endParaRPr i="1" dirty="0"/>
          </a:p>
        </p:txBody>
      </p:sp>
      <p:sp>
        <p:nvSpPr>
          <p:cNvPr id="2759" name="Google Shape;2759;p68"/>
          <p:cNvSpPr txBox="1"/>
          <p:nvPr/>
        </p:nvSpPr>
        <p:spPr>
          <a:xfrm>
            <a:off x="1132377" y="1750424"/>
            <a:ext cx="6115588" cy="39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['55/21/1',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khu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phố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'2', </a:t>
            </a:r>
            <a:r>
              <a:rPr lang="en-US" b="1" dirty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''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thới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'an', </a:t>
            </a:r>
            <a:r>
              <a:rPr lang="en-US" b="1" dirty="0" smtClean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</a:t>
            </a:r>
            <a:r>
              <a:rPr lang="en-US" b="1" dirty="0" err="1" smtClean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quận</a:t>
            </a:r>
            <a:r>
              <a:rPr lang="en-US" b="1" dirty="0" smtClean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</a:t>
            </a:r>
            <a:r>
              <a:rPr lang="en-US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en-US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'12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</a:t>
            </a:r>
            <a:r>
              <a:rPr lang="en-US" b="1" dirty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''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'tp.'</a:t>
            </a:r>
            <a:r>
              <a:rPr lang="en-US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hồ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chí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'minh']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" name="Google Shape;2759;p68"/>
          <p:cNvSpPr txBox="1"/>
          <p:nvPr/>
        </p:nvSpPr>
        <p:spPr>
          <a:xfrm>
            <a:off x="1160392" y="2228192"/>
            <a:ext cx="6115588" cy="39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['55/21/1',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khu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phố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'2',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thới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'an', </a:t>
            </a:r>
            <a:r>
              <a:rPr lang="en-US" b="1" dirty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</a:t>
            </a:r>
            <a:r>
              <a:rPr lang="en-US" b="1" dirty="0" err="1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quận</a:t>
            </a:r>
            <a:r>
              <a:rPr lang="en-US" b="1" dirty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'12', </a:t>
            </a:r>
            <a:r>
              <a:rPr lang="en-US" b="1" dirty="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'tp.'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hồ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chí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'minh']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" name="Google Shape;2759;p68"/>
          <p:cNvSpPr txBox="1"/>
          <p:nvPr/>
        </p:nvSpPr>
        <p:spPr>
          <a:xfrm>
            <a:off x="1132377" y="2713706"/>
            <a:ext cx="6115588" cy="39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['55/21/1',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khu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phố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'2',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thới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'an', '12',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hồ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chí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'minh']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" name="Google Shape;2759;p68"/>
          <p:cNvSpPr txBox="1"/>
          <p:nvPr/>
        </p:nvSpPr>
        <p:spPr>
          <a:xfrm>
            <a:off x="1160392" y="3199220"/>
            <a:ext cx="6115588" cy="39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['55/21/1',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khu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'pho', '2', '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thoi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', 'an', '12', 'ho', 'chi', 'minh']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" name="Google Shape;2759;p68"/>
          <p:cNvSpPr txBox="1"/>
          <p:nvPr/>
        </p:nvSpPr>
        <p:spPr>
          <a:xfrm>
            <a:off x="1132377" y="1271075"/>
            <a:ext cx="6115588" cy="39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55/21/1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Khu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phố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2,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Thới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An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Quận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12, TP.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Hồ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Chí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Minh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0238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 sequence</a:t>
            </a:r>
            <a:endParaRPr i="1" dirty="0"/>
          </a:p>
        </p:txBody>
      </p:sp>
      <p:sp>
        <p:nvSpPr>
          <p:cNvPr id="2649" name="Google Shape;2649;p62"/>
          <p:cNvSpPr txBox="1"/>
          <p:nvPr/>
        </p:nvSpPr>
        <p:spPr>
          <a:xfrm flipH="1">
            <a:off x="720000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list_xxx.txt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0" name="Google Shape;2650;p62"/>
          <p:cNvSpPr txBox="1"/>
          <p:nvPr/>
        </p:nvSpPr>
        <p:spPr>
          <a:xfrm flipH="1">
            <a:off x="534560" y="1115845"/>
            <a:ext cx="2514078" cy="9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Build the trie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s, dictionaries</a:t>
            </a: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with address data from file. Tries include word without space, accent and uppercase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1" name="Google Shape;2651;p62"/>
          <p:cNvSpPr txBox="1"/>
          <p:nvPr/>
        </p:nvSpPr>
        <p:spPr>
          <a:xfrm flipH="1">
            <a:off x="2574762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exception_list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2" name="Google Shape;2652;p62"/>
          <p:cNvSpPr txBox="1"/>
          <p:nvPr/>
        </p:nvSpPr>
        <p:spPr>
          <a:xfrm flipH="1">
            <a:off x="2586000" y="3774200"/>
            <a:ext cx="2143200" cy="80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Remove accent, space, exception; Lowercase; parse string to array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3" name="Google Shape;2653;p62"/>
          <p:cNvSpPr txBox="1"/>
          <p:nvPr/>
        </p:nvSpPr>
        <p:spPr>
          <a:xfrm flipH="1">
            <a:off x="4442725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4" name="Google Shape;2654;p62"/>
          <p:cNvSpPr txBox="1"/>
          <p:nvPr/>
        </p:nvSpPr>
        <p:spPr>
          <a:xfrm flipH="1">
            <a:off x="4442725" y="1177924"/>
            <a:ext cx="2143200" cy="91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Postfix search with sequence, with one error, redundant. Return ID valid in dictionary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5" name="Google Shape;2655;p62"/>
          <p:cNvSpPr txBox="1"/>
          <p:nvPr/>
        </p:nvSpPr>
        <p:spPr>
          <a:xfrm flipH="1">
            <a:off x="6280800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dictionary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6" name="Google Shape;2656;p62"/>
          <p:cNvSpPr txBox="1"/>
          <p:nvPr/>
        </p:nvSpPr>
        <p:spPr>
          <a:xfrm flipH="1">
            <a:off x="62808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Return true data from dictionary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7" name="Google Shape;2657;p62"/>
          <p:cNvSpPr txBox="1">
            <a:spLocks noGrp="1"/>
          </p:cNvSpPr>
          <p:nvPr>
            <p:ph type="title" idx="4294967295"/>
          </p:nvPr>
        </p:nvSpPr>
        <p:spPr>
          <a:xfrm>
            <a:off x="9972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Build Trie</a:t>
            </a:r>
            <a:r>
              <a:rPr lang="en-US" sz="2000" dirty="0">
                <a:solidFill>
                  <a:schemeClr val="lt1"/>
                </a:solidFill>
              </a:rPr>
              <a:t>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8" name="Google Shape;2658;p62"/>
          <p:cNvSpPr txBox="1">
            <a:spLocks noGrp="1"/>
          </p:cNvSpPr>
          <p:nvPr>
            <p:ph type="title" idx="4294967295"/>
          </p:nvPr>
        </p:nvSpPr>
        <p:spPr>
          <a:xfrm>
            <a:off x="65580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Maping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9" name="Google Shape;2659;p62"/>
          <p:cNvSpPr txBox="1">
            <a:spLocks noGrp="1"/>
          </p:cNvSpPr>
          <p:nvPr>
            <p:ph type="title" idx="4294967295"/>
          </p:nvPr>
        </p:nvSpPr>
        <p:spPr>
          <a:xfrm>
            <a:off x="2849658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Preprocess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60" name="Google Shape;2660;p62"/>
          <p:cNvSpPr txBox="1">
            <a:spLocks noGrp="1"/>
          </p:cNvSpPr>
          <p:nvPr>
            <p:ph type="title" idx="4294967295"/>
          </p:nvPr>
        </p:nvSpPr>
        <p:spPr>
          <a:xfrm>
            <a:off x="4719917" y="2711600"/>
            <a:ext cx="1588800" cy="447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tx1"/>
                </a:solidFill>
              </a:rPr>
              <a:t>Search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661" name="Google Shape;2661;p62"/>
          <p:cNvCxnSpPr>
            <a:stCxn id="2657" idx="3"/>
            <a:endCxn id="2659" idx="1"/>
          </p:cNvCxnSpPr>
          <p:nvPr/>
        </p:nvCxnSpPr>
        <p:spPr>
          <a:xfrm>
            <a:off x="2586000" y="293540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2"/>
          <p:cNvCxnSpPr>
            <a:stCxn id="2659" idx="3"/>
            <a:endCxn id="2660" idx="1"/>
          </p:cNvCxnSpPr>
          <p:nvPr/>
        </p:nvCxnSpPr>
        <p:spPr>
          <a:xfrm>
            <a:off x="4438458" y="2935400"/>
            <a:ext cx="28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2"/>
          <p:cNvCxnSpPr>
            <a:stCxn id="2660" idx="3"/>
            <a:endCxn id="2658" idx="1"/>
          </p:cNvCxnSpPr>
          <p:nvPr/>
        </p:nvCxnSpPr>
        <p:spPr>
          <a:xfrm>
            <a:off x="6308717" y="2935400"/>
            <a:ext cx="24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62"/>
          <p:cNvCxnSpPr>
            <a:stCxn id="2657" idx="0"/>
            <a:endCxn id="2649" idx="2"/>
          </p:cNvCxnSpPr>
          <p:nvPr/>
        </p:nvCxnSpPr>
        <p:spPr>
          <a:xfrm rot="10800000">
            <a:off x="1791600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62"/>
          <p:cNvCxnSpPr>
            <a:stCxn id="2651" idx="0"/>
            <a:endCxn id="2659" idx="2"/>
          </p:cNvCxnSpPr>
          <p:nvPr/>
        </p:nvCxnSpPr>
        <p:spPr>
          <a:xfrm rot="10800000">
            <a:off x="3643962" y="3159200"/>
            <a:ext cx="240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62"/>
          <p:cNvCxnSpPr>
            <a:stCxn id="2660" idx="0"/>
            <a:endCxn id="2653" idx="2"/>
          </p:cNvCxnSpPr>
          <p:nvPr/>
        </p:nvCxnSpPr>
        <p:spPr>
          <a:xfrm rot="10800000">
            <a:off x="5514317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62"/>
          <p:cNvCxnSpPr>
            <a:stCxn id="2655" idx="0"/>
            <a:endCxn id="2658" idx="2"/>
          </p:cNvCxnSpPr>
          <p:nvPr/>
        </p:nvCxnSpPr>
        <p:spPr>
          <a:xfrm rot="10800000">
            <a:off x="7352400" y="31592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53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with one error, redundant char</a:t>
            </a:r>
            <a:endParaRPr dirty="0"/>
          </a:p>
        </p:txBody>
      </p:sp>
      <p:sp>
        <p:nvSpPr>
          <p:cNvPr id="1773" name="Google Shape;1773;p46"/>
          <p:cNvSpPr/>
          <p:nvPr/>
        </p:nvSpPr>
        <p:spPr>
          <a:xfrm>
            <a:off x="8089966" y="38469"/>
            <a:ext cx="1255084" cy="2533280"/>
          </a:xfrm>
          <a:custGeom>
            <a:avLst/>
            <a:gdLst/>
            <a:ahLst/>
            <a:cxnLst/>
            <a:rect l="l" t="t" r="r" b="b"/>
            <a:pathLst>
              <a:path w="37524" h="75739" extrusionOk="0">
                <a:moveTo>
                  <a:pt x="37483" y="1"/>
                </a:moveTo>
                <a:cubicBezTo>
                  <a:pt x="16809" y="204"/>
                  <a:pt x="1" y="17216"/>
                  <a:pt x="1" y="37890"/>
                </a:cubicBezTo>
                <a:cubicBezTo>
                  <a:pt x="1" y="58523"/>
                  <a:pt x="16809" y="75535"/>
                  <a:pt x="37483" y="75738"/>
                </a:cubicBezTo>
                <a:lnTo>
                  <a:pt x="37523" y="72604"/>
                </a:lnTo>
                <a:cubicBezTo>
                  <a:pt x="18559" y="72442"/>
                  <a:pt x="3094" y="56855"/>
                  <a:pt x="3094" y="37849"/>
                </a:cubicBezTo>
                <a:cubicBezTo>
                  <a:pt x="3094" y="18884"/>
                  <a:pt x="18559" y="3338"/>
                  <a:pt x="37523" y="3134"/>
                </a:cubicBezTo>
                <a:lnTo>
                  <a:pt x="37483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46"/>
          <p:cNvSpPr/>
          <p:nvPr/>
        </p:nvSpPr>
        <p:spPr>
          <a:xfrm>
            <a:off x="8543475" y="619313"/>
            <a:ext cx="1371600" cy="1371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76" y="1017725"/>
            <a:ext cx="2522640" cy="3839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33" y="1017725"/>
            <a:ext cx="3051810" cy="36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Sequence search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51" y="1414414"/>
            <a:ext cx="5600080" cy="2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 sequence</a:t>
            </a:r>
            <a:endParaRPr i="1" dirty="0"/>
          </a:p>
        </p:txBody>
      </p:sp>
      <p:sp>
        <p:nvSpPr>
          <p:cNvPr id="2649" name="Google Shape;2649;p62"/>
          <p:cNvSpPr txBox="1"/>
          <p:nvPr/>
        </p:nvSpPr>
        <p:spPr>
          <a:xfrm flipH="1">
            <a:off x="720000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list_xxx.txt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0" name="Google Shape;2650;p62"/>
          <p:cNvSpPr txBox="1"/>
          <p:nvPr/>
        </p:nvSpPr>
        <p:spPr>
          <a:xfrm flipH="1">
            <a:off x="534560" y="1115845"/>
            <a:ext cx="2514078" cy="9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Build the trie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s, dictionaries</a:t>
            </a: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with address data from file. Tries include word without space, accent and uppercase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1" name="Google Shape;2651;p62"/>
          <p:cNvSpPr txBox="1"/>
          <p:nvPr/>
        </p:nvSpPr>
        <p:spPr>
          <a:xfrm flipH="1">
            <a:off x="2574762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exception_list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2" name="Google Shape;2652;p62"/>
          <p:cNvSpPr txBox="1"/>
          <p:nvPr/>
        </p:nvSpPr>
        <p:spPr>
          <a:xfrm flipH="1">
            <a:off x="25860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Remove accent, space, exception; Lowercase; parse string to array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3" name="Google Shape;2653;p62"/>
          <p:cNvSpPr txBox="1"/>
          <p:nvPr/>
        </p:nvSpPr>
        <p:spPr>
          <a:xfrm flipH="1">
            <a:off x="4442725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4" name="Google Shape;2654;p62"/>
          <p:cNvSpPr txBox="1"/>
          <p:nvPr/>
        </p:nvSpPr>
        <p:spPr>
          <a:xfrm flipH="1">
            <a:off x="4442725" y="11779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Postfix search with sequence, with one error, redundant. Return ID valid in dictionary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5" name="Google Shape;2655;p62"/>
          <p:cNvSpPr txBox="1"/>
          <p:nvPr/>
        </p:nvSpPr>
        <p:spPr>
          <a:xfrm flipH="1">
            <a:off x="6280800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dictionary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6" name="Google Shape;2656;p62"/>
          <p:cNvSpPr txBox="1"/>
          <p:nvPr/>
        </p:nvSpPr>
        <p:spPr>
          <a:xfrm flipH="1">
            <a:off x="62808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Return true data from </a:t>
            </a:r>
            <a:r>
              <a:rPr lang="vi-VN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dictionary.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7" name="Google Shape;2657;p62"/>
          <p:cNvSpPr txBox="1">
            <a:spLocks noGrp="1"/>
          </p:cNvSpPr>
          <p:nvPr>
            <p:ph type="title" idx="4294967295"/>
          </p:nvPr>
        </p:nvSpPr>
        <p:spPr>
          <a:xfrm>
            <a:off x="9972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Build Trie</a:t>
            </a:r>
            <a:r>
              <a:rPr lang="en-US" sz="2000" dirty="0">
                <a:solidFill>
                  <a:schemeClr val="lt1"/>
                </a:solidFill>
              </a:rPr>
              <a:t>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8" name="Google Shape;2658;p62"/>
          <p:cNvSpPr txBox="1">
            <a:spLocks noGrp="1"/>
          </p:cNvSpPr>
          <p:nvPr>
            <p:ph type="title" idx="4294967295"/>
          </p:nvPr>
        </p:nvSpPr>
        <p:spPr>
          <a:xfrm>
            <a:off x="6558000" y="2711600"/>
            <a:ext cx="1588800" cy="447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tx1"/>
                </a:solidFill>
              </a:rPr>
              <a:t>Maping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659" name="Google Shape;2659;p62"/>
          <p:cNvSpPr txBox="1">
            <a:spLocks noGrp="1"/>
          </p:cNvSpPr>
          <p:nvPr>
            <p:ph type="title" idx="4294967295"/>
          </p:nvPr>
        </p:nvSpPr>
        <p:spPr>
          <a:xfrm>
            <a:off x="2849658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Preprocess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60" name="Google Shape;2660;p62"/>
          <p:cNvSpPr txBox="1">
            <a:spLocks noGrp="1"/>
          </p:cNvSpPr>
          <p:nvPr>
            <p:ph type="title" idx="4294967295"/>
          </p:nvPr>
        </p:nvSpPr>
        <p:spPr>
          <a:xfrm>
            <a:off x="4719917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Search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2661" name="Google Shape;2661;p62"/>
          <p:cNvCxnSpPr>
            <a:stCxn id="2657" idx="3"/>
            <a:endCxn id="2659" idx="1"/>
          </p:cNvCxnSpPr>
          <p:nvPr/>
        </p:nvCxnSpPr>
        <p:spPr>
          <a:xfrm>
            <a:off x="2586000" y="293540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2"/>
          <p:cNvCxnSpPr>
            <a:stCxn id="2659" idx="3"/>
            <a:endCxn id="2660" idx="1"/>
          </p:cNvCxnSpPr>
          <p:nvPr/>
        </p:nvCxnSpPr>
        <p:spPr>
          <a:xfrm>
            <a:off x="4438458" y="2935400"/>
            <a:ext cx="28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2"/>
          <p:cNvCxnSpPr>
            <a:stCxn id="2660" idx="3"/>
            <a:endCxn id="2658" idx="1"/>
          </p:cNvCxnSpPr>
          <p:nvPr/>
        </p:nvCxnSpPr>
        <p:spPr>
          <a:xfrm>
            <a:off x="6308717" y="2935400"/>
            <a:ext cx="24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62"/>
          <p:cNvCxnSpPr>
            <a:stCxn id="2657" idx="0"/>
            <a:endCxn id="2649" idx="2"/>
          </p:cNvCxnSpPr>
          <p:nvPr/>
        </p:nvCxnSpPr>
        <p:spPr>
          <a:xfrm rot="10800000">
            <a:off x="1791600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62"/>
          <p:cNvCxnSpPr>
            <a:stCxn id="2651" idx="0"/>
            <a:endCxn id="2659" idx="2"/>
          </p:cNvCxnSpPr>
          <p:nvPr/>
        </p:nvCxnSpPr>
        <p:spPr>
          <a:xfrm rot="10800000">
            <a:off x="3643962" y="3159200"/>
            <a:ext cx="240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62"/>
          <p:cNvCxnSpPr>
            <a:stCxn id="2660" idx="0"/>
            <a:endCxn id="2653" idx="2"/>
          </p:cNvCxnSpPr>
          <p:nvPr/>
        </p:nvCxnSpPr>
        <p:spPr>
          <a:xfrm rot="10800000">
            <a:off x="5514317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62"/>
          <p:cNvCxnSpPr>
            <a:stCxn id="2655" idx="0"/>
            <a:endCxn id="2658" idx="2"/>
          </p:cNvCxnSpPr>
          <p:nvPr/>
        </p:nvCxnSpPr>
        <p:spPr>
          <a:xfrm rot="10800000">
            <a:off x="7352400" y="31592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77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with dictionary</a:t>
            </a:r>
            <a:endParaRPr i="1" dirty="0"/>
          </a:p>
        </p:txBody>
      </p:sp>
      <p:grpSp>
        <p:nvGrpSpPr>
          <p:cNvPr id="36" name="Google Shape;2885;p72"/>
          <p:cNvGrpSpPr/>
          <p:nvPr/>
        </p:nvGrpSpPr>
        <p:grpSpPr>
          <a:xfrm rot="16200000">
            <a:off x="3268113" y="2565643"/>
            <a:ext cx="339320" cy="441505"/>
            <a:chOff x="4865265" y="1459535"/>
            <a:chExt cx="339320" cy="441505"/>
          </a:xfrm>
        </p:grpSpPr>
        <p:sp>
          <p:nvSpPr>
            <p:cNvPr id="37" name="Google Shape;2886;p72"/>
            <p:cNvSpPr/>
            <p:nvPr/>
          </p:nvSpPr>
          <p:spPr>
            <a:xfrm>
              <a:off x="4865265" y="1459535"/>
              <a:ext cx="339320" cy="441505"/>
            </a:xfrm>
            <a:custGeom>
              <a:avLst/>
              <a:gdLst/>
              <a:ahLst/>
              <a:cxnLst/>
              <a:rect l="l" t="t" r="r" b="b"/>
              <a:pathLst>
                <a:path w="12054" h="15684" extrusionOk="0">
                  <a:moveTo>
                    <a:pt x="8738" y="941"/>
                  </a:moveTo>
                  <a:lnTo>
                    <a:pt x="8738" y="9052"/>
                  </a:lnTo>
                  <a:lnTo>
                    <a:pt x="10082" y="9052"/>
                  </a:lnTo>
                  <a:lnTo>
                    <a:pt x="6005" y="14250"/>
                  </a:lnTo>
                  <a:lnTo>
                    <a:pt x="1927" y="9052"/>
                  </a:lnTo>
                  <a:lnTo>
                    <a:pt x="3271" y="9052"/>
                  </a:lnTo>
                  <a:lnTo>
                    <a:pt x="3271" y="941"/>
                  </a:lnTo>
                  <a:close/>
                  <a:moveTo>
                    <a:pt x="2375" y="0"/>
                  </a:moveTo>
                  <a:lnTo>
                    <a:pt x="2375" y="8201"/>
                  </a:lnTo>
                  <a:lnTo>
                    <a:pt x="0" y="8201"/>
                  </a:lnTo>
                  <a:lnTo>
                    <a:pt x="6005" y="15684"/>
                  </a:lnTo>
                  <a:lnTo>
                    <a:pt x="12054" y="8201"/>
                  </a:lnTo>
                  <a:lnTo>
                    <a:pt x="9724" y="8201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87;p72"/>
            <p:cNvSpPr/>
            <p:nvPr/>
          </p:nvSpPr>
          <p:spPr>
            <a:xfrm>
              <a:off x="4985072" y="1551614"/>
              <a:ext cx="98441" cy="119863"/>
            </a:xfrm>
            <a:custGeom>
              <a:avLst/>
              <a:gdLst/>
              <a:ahLst/>
              <a:cxnLst/>
              <a:rect l="l" t="t" r="r" b="b"/>
              <a:pathLst>
                <a:path w="3497" h="4258" extrusionOk="0">
                  <a:moveTo>
                    <a:pt x="2779" y="1"/>
                  </a:moveTo>
                  <a:lnTo>
                    <a:pt x="1" y="3675"/>
                  </a:lnTo>
                  <a:lnTo>
                    <a:pt x="763" y="4257"/>
                  </a:lnTo>
                  <a:lnTo>
                    <a:pt x="3496" y="538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88;p72"/>
            <p:cNvSpPr/>
            <p:nvPr/>
          </p:nvSpPr>
          <p:spPr>
            <a:xfrm>
              <a:off x="4982566" y="1560453"/>
              <a:ext cx="25251" cy="25251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0"/>
                  </a:moveTo>
                  <a:lnTo>
                    <a:pt x="0" y="896"/>
                  </a:lnTo>
                  <a:lnTo>
                    <a:pt x="897" y="896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89;p72"/>
            <p:cNvSpPr/>
            <p:nvPr/>
          </p:nvSpPr>
          <p:spPr>
            <a:xfrm>
              <a:off x="5059500" y="1637387"/>
              <a:ext cx="25251" cy="25251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1" y="1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885;p72"/>
          <p:cNvGrpSpPr/>
          <p:nvPr/>
        </p:nvGrpSpPr>
        <p:grpSpPr>
          <a:xfrm rot="16200000">
            <a:off x="5621170" y="2565644"/>
            <a:ext cx="339320" cy="441505"/>
            <a:chOff x="4865265" y="1459535"/>
            <a:chExt cx="339320" cy="441505"/>
          </a:xfrm>
        </p:grpSpPr>
        <p:sp>
          <p:nvSpPr>
            <p:cNvPr id="42" name="Google Shape;2886;p72"/>
            <p:cNvSpPr/>
            <p:nvPr/>
          </p:nvSpPr>
          <p:spPr>
            <a:xfrm>
              <a:off x="4865265" y="1459535"/>
              <a:ext cx="339320" cy="441505"/>
            </a:xfrm>
            <a:custGeom>
              <a:avLst/>
              <a:gdLst/>
              <a:ahLst/>
              <a:cxnLst/>
              <a:rect l="l" t="t" r="r" b="b"/>
              <a:pathLst>
                <a:path w="12054" h="15684" extrusionOk="0">
                  <a:moveTo>
                    <a:pt x="8738" y="941"/>
                  </a:moveTo>
                  <a:lnTo>
                    <a:pt x="8738" y="9052"/>
                  </a:lnTo>
                  <a:lnTo>
                    <a:pt x="10082" y="9052"/>
                  </a:lnTo>
                  <a:lnTo>
                    <a:pt x="6005" y="14250"/>
                  </a:lnTo>
                  <a:lnTo>
                    <a:pt x="1927" y="9052"/>
                  </a:lnTo>
                  <a:lnTo>
                    <a:pt x="3271" y="9052"/>
                  </a:lnTo>
                  <a:lnTo>
                    <a:pt x="3271" y="941"/>
                  </a:lnTo>
                  <a:close/>
                  <a:moveTo>
                    <a:pt x="2375" y="0"/>
                  </a:moveTo>
                  <a:lnTo>
                    <a:pt x="2375" y="8201"/>
                  </a:lnTo>
                  <a:lnTo>
                    <a:pt x="0" y="8201"/>
                  </a:lnTo>
                  <a:lnTo>
                    <a:pt x="6005" y="15684"/>
                  </a:lnTo>
                  <a:lnTo>
                    <a:pt x="12054" y="8201"/>
                  </a:lnTo>
                  <a:lnTo>
                    <a:pt x="9724" y="8201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87;p72"/>
            <p:cNvSpPr/>
            <p:nvPr/>
          </p:nvSpPr>
          <p:spPr>
            <a:xfrm>
              <a:off x="4985072" y="1551614"/>
              <a:ext cx="98441" cy="119863"/>
            </a:xfrm>
            <a:custGeom>
              <a:avLst/>
              <a:gdLst/>
              <a:ahLst/>
              <a:cxnLst/>
              <a:rect l="l" t="t" r="r" b="b"/>
              <a:pathLst>
                <a:path w="3497" h="4258" extrusionOk="0">
                  <a:moveTo>
                    <a:pt x="2779" y="1"/>
                  </a:moveTo>
                  <a:lnTo>
                    <a:pt x="1" y="3675"/>
                  </a:lnTo>
                  <a:lnTo>
                    <a:pt x="763" y="4257"/>
                  </a:lnTo>
                  <a:lnTo>
                    <a:pt x="3496" y="538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88;p72"/>
            <p:cNvSpPr/>
            <p:nvPr/>
          </p:nvSpPr>
          <p:spPr>
            <a:xfrm>
              <a:off x="4982566" y="1560453"/>
              <a:ext cx="25251" cy="25251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0" y="0"/>
                  </a:moveTo>
                  <a:lnTo>
                    <a:pt x="0" y="896"/>
                  </a:lnTo>
                  <a:lnTo>
                    <a:pt x="897" y="896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89;p72"/>
            <p:cNvSpPr/>
            <p:nvPr/>
          </p:nvSpPr>
          <p:spPr>
            <a:xfrm>
              <a:off x="5059500" y="1637387"/>
              <a:ext cx="25251" cy="25251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1" y="1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2517;p56"/>
          <p:cNvSpPr txBox="1">
            <a:spLocks noGrp="1"/>
          </p:cNvSpPr>
          <p:nvPr>
            <p:ph type="subTitle" idx="5"/>
          </p:nvPr>
        </p:nvSpPr>
        <p:spPr>
          <a:xfrm>
            <a:off x="954894" y="2541621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ID: “21”</a:t>
            </a:r>
            <a:endParaRPr dirty="0"/>
          </a:p>
        </p:txBody>
      </p:sp>
      <p:sp>
        <p:nvSpPr>
          <p:cNvPr id="48" name="Google Shape;2517;p56"/>
          <p:cNvSpPr txBox="1">
            <a:spLocks noGrp="1"/>
          </p:cNvSpPr>
          <p:nvPr>
            <p:ph type="subTitle" idx="5"/>
          </p:nvPr>
        </p:nvSpPr>
        <p:spPr>
          <a:xfrm>
            <a:off x="6097356" y="2566195"/>
            <a:ext cx="253458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Province: “Hà Giang”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53" y="1199487"/>
            <a:ext cx="1746097" cy="30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1"/>
          <p:cNvSpPr txBox="1">
            <a:spLocks noGrp="1"/>
          </p:cNvSpPr>
          <p:nvPr>
            <p:ph type="title"/>
          </p:nvPr>
        </p:nvSpPr>
        <p:spPr>
          <a:xfrm>
            <a:off x="4045075" y="2595350"/>
            <a:ext cx="438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</a:t>
            </a:r>
            <a:endParaRPr dirty="0"/>
          </a:p>
        </p:txBody>
      </p:sp>
      <p:sp>
        <p:nvSpPr>
          <p:cNvPr id="1860" name="Google Shape;1860;p51"/>
          <p:cNvSpPr txBox="1">
            <a:spLocks noGrp="1"/>
          </p:cNvSpPr>
          <p:nvPr>
            <p:ph type="title" idx="2"/>
          </p:nvPr>
        </p:nvSpPr>
        <p:spPr>
          <a:xfrm>
            <a:off x="6373100" y="1359025"/>
            <a:ext cx="20574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61" name="Google Shape;1861;p51"/>
          <p:cNvSpPr txBox="1">
            <a:spLocks noGrp="1"/>
          </p:cNvSpPr>
          <p:nvPr>
            <p:ph type="subTitle" idx="1"/>
          </p:nvPr>
        </p:nvSpPr>
        <p:spPr>
          <a:xfrm>
            <a:off x="4044950" y="3437150"/>
            <a:ext cx="4385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result of algorithm</a:t>
            </a:r>
          </a:p>
        </p:txBody>
      </p:sp>
      <p:grpSp>
        <p:nvGrpSpPr>
          <p:cNvPr id="1862" name="Google Shape;1862;p51"/>
          <p:cNvGrpSpPr/>
          <p:nvPr/>
        </p:nvGrpSpPr>
        <p:grpSpPr>
          <a:xfrm rot="-5400000" flipH="1">
            <a:off x="5465262" y="1669119"/>
            <a:ext cx="1037096" cy="395597"/>
            <a:chOff x="-737950" y="458900"/>
            <a:chExt cx="317475" cy="121100"/>
          </a:xfrm>
        </p:grpSpPr>
        <p:sp>
          <p:nvSpPr>
            <p:cNvPr id="1863" name="Google Shape;1863;p51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1841782" y="-11"/>
            <a:ext cx="2266663" cy="1528441"/>
            <a:chOff x="538275" y="2697150"/>
            <a:chExt cx="1257650" cy="848050"/>
          </a:xfrm>
        </p:grpSpPr>
        <p:sp>
          <p:nvSpPr>
            <p:cNvPr id="1867" name="Google Shape;1867;p51"/>
            <p:cNvSpPr/>
            <p:nvPr/>
          </p:nvSpPr>
          <p:spPr>
            <a:xfrm>
              <a:off x="1766250" y="3515625"/>
              <a:ext cx="28900" cy="29575"/>
            </a:xfrm>
            <a:custGeom>
              <a:avLst/>
              <a:gdLst/>
              <a:ahLst/>
              <a:cxnLst/>
              <a:rect l="l" t="t" r="r" b="b"/>
              <a:pathLst>
                <a:path w="1156" h="1183" extrusionOk="0">
                  <a:moveTo>
                    <a:pt x="579" y="0"/>
                  </a:moveTo>
                  <a:cubicBezTo>
                    <a:pt x="578" y="0"/>
                    <a:pt x="578" y="7"/>
                    <a:pt x="578" y="27"/>
                  </a:cubicBezTo>
                  <a:cubicBezTo>
                    <a:pt x="426" y="27"/>
                    <a:pt x="274" y="88"/>
                    <a:pt x="153" y="179"/>
                  </a:cubicBezTo>
                  <a:lnTo>
                    <a:pt x="92" y="240"/>
                  </a:lnTo>
                  <a:cubicBezTo>
                    <a:pt x="62" y="271"/>
                    <a:pt x="62" y="301"/>
                    <a:pt x="62" y="362"/>
                  </a:cubicBezTo>
                  <a:cubicBezTo>
                    <a:pt x="62" y="392"/>
                    <a:pt x="1" y="423"/>
                    <a:pt x="1" y="483"/>
                  </a:cubicBezTo>
                  <a:lnTo>
                    <a:pt x="1" y="575"/>
                  </a:lnTo>
                  <a:lnTo>
                    <a:pt x="1" y="696"/>
                  </a:lnTo>
                  <a:cubicBezTo>
                    <a:pt x="1" y="727"/>
                    <a:pt x="62" y="787"/>
                    <a:pt x="62" y="818"/>
                  </a:cubicBezTo>
                  <a:cubicBezTo>
                    <a:pt x="62" y="848"/>
                    <a:pt x="92" y="879"/>
                    <a:pt x="92" y="939"/>
                  </a:cubicBezTo>
                  <a:cubicBezTo>
                    <a:pt x="122" y="970"/>
                    <a:pt x="122" y="1000"/>
                    <a:pt x="153" y="1000"/>
                  </a:cubicBezTo>
                  <a:cubicBezTo>
                    <a:pt x="274" y="1122"/>
                    <a:pt x="426" y="1183"/>
                    <a:pt x="578" y="1183"/>
                  </a:cubicBezTo>
                  <a:cubicBezTo>
                    <a:pt x="730" y="1183"/>
                    <a:pt x="882" y="1122"/>
                    <a:pt x="1004" y="1031"/>
                  </a:cubicBezTo>
                  <a:cubicBezTo>
                    <a:pt x="1065" y="970"/>
                    <a:pt x="1156" y="848"/>
                    <a:pt x="1156" y="727"/>
                  </a:cubicBezTo>
                  <a:lnTo>
                    <a:pt x="1156" y="666"/>
                  </a:lnTo>
                  <a:lnTo>
                    <a:pt x="1156" y="635"/>
                  </a:lnTo>
                  <a:lnTo>
                    <a:pt x="1156" y="514"/>
                  </a:lnTo>
                  <a:cubicBezTo>
                    <a:pt x="1156" y="483"/>
                    <a:pt x="1156" y="483"/>
                    <a:pt x="1125" y="423"/>
                  </a:cubicBezTo>
                  <a:lnTo>
                    <a:pt x="1125" y="392"/>
                  </a:lnTo>
                  <a:cubicBezTo>
                    <a:pt x="1125" y="362"/>
                    <a:pt x="1065" y="331"/>
                    <a:pt x="1065" y="271"/>
                  </a:cubicBezTo>
                  <a:cubicBezTo>
                    <a:pt x="1034" y="240"/>
                    <a:pt x="1034" y="210"/>
                    <a:pt x="1004" y="210"/>
                  </a:cubicBezTo>
                  <a:cubicBezTo>
                    <a:pt x="973" y="179"/>
                    <a:pt x="882" y="119"/>
                    <a:pt x="852" y="88"/>
                  </a:cubicBezTo>
                  <a:cubicBezTo>
                    <a:pt x="761" y="58"/>
                    <a:pt x="700" y="58"/>
                    <a:pt x="609" y="27"/>
                  </a:cubicBezTo>
                  <a:cubicBezTo>
                    <a:pt x="588" y="27"/>
                    <a:pt x="582" y="0"/>
                    <a:pt x="57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1765500" y="3435000"/>
              <a:ext cx="30425" cy="28900"/>
            </a:xfrm>
            <a:custGeom>
              <a:avLst/>
              <a:gdLst/>
              <a:ahLst/>
              <a:cxnLst/>
              <a:rect l="l" t="t" r="r" b="b"/>
              <a:pathLst>
                <a:path w="1217" h="1156" extrusionOk="0">
                  <a:moveTo>
                    <a:pt x="608" y="0"/>
                  </a:moveTo>
                  <a:cubicBezTo>
                    <a:pt x="456" y="0"/>
                    <a:pt x="304" y="91"/>
                    <a:pt x="183" y="183"/>
                  </a:cubicBezTo>
                  <a:cubicBezTo>
                    <a:pt x="170" y="170"/>
                    <a:pt x="158" y="163"/>
                    <a:pt x="147" y="163"/>
                  </a:cubicBezTo>
                  <a:cubicBezTo>
                    <a:pt x="132" y="163"/>
                    <a:pt x="122" y="177"/>
                    <a:pt x="122" y="213"/>
                  </a:cubicBezTo>
                  <a:cubicBezTo>
                    <a:pt x="92" y="243"/>
                    <a:pt x="92" y="274"/>
                    <a:pt x="92" y="304"/>
                  </a:cubicBezTo>
                  <a:cubicBezTo>
                    <a:pt x="92" y="365"/>
                    <a:pt x="31" y="395"/>
                    <a:pt x="31" y="426"/>
                  </a:cubicBezTo>
                  <a:cubicBezTo>
                    <a:pt x="0" y="608"/>
                    <a:pt x="92" y="821"/>
                    <a:pt x="183" y="973"/>
                  </a:cubicBezTo>
                  <a:cubicBezTo>
                    <a:pt x="304" y="1064"/>
                    <a:pt x="456" y="1155"/>
                    <a:pt x="608" y="1155"/>
                  </a:cubicBezTo>
                  <a:lnTo>
                    <a:pt x="730" y="1155"/>
                  </a:lnTo>
                  <a:cubicBezTo>
                    <a:pt x="760" y="1155"/>
                    <a:pt x="791" y="1155"/>
                    <a:pt x="851" y="1125"/>
                  </a:cubicBezTo>
                  <a:cubicBezTo>
                    <a:pt x="882" y="1125"/>
                    <a:pt x="912" y="1064"/>
                    <a:pt x="943" y="1064"/>
                  </a:cubicBezTo>
                  <a:cubicBezTo>
                    <a:pt x="1003" y="1034"/>
                    <a:pt x="1034" y="1034"/>
                    <a:pt x="1034" y="1003"/>
                  </a:cubicBezTo>
                  <a:cubicBezTo>
                    <a:pt x="1155" y="882"/>
                    <a:pt x="1216" y="730"/>
                    <a:pt x="1216" y="578"/>
                  </a:cubicBezTo>
                  <a:cubicBezTo>
                    <a:pt x="1216" y="426"/>
                    <a:pt x="1155" y="274"/>
                    <a:pt x="1034" y="152"/>
                  </a:cubicBezTo>
                  <a:lnTo>
                    <a:pt x="943" y="91"/>
                  </a:lnTo>
                  <a:cubicBezTo>
                    <a:pt x="912" y="31"/>
                    <a:pt x="882" y="31"/>
                    <a:pt x="85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1590725" y="335140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78" y="1"/>
                  </a:moveTo>
                  <a:cubicBezTo>
                    <a:pt x="304" y="1"/>
                    <a:pt x="92" y="213"/>
                    <a:pt x="0" y="457"/>
                  </a:cubicBezTo>
                  <a:lnTo>
                    <a:pt x="0" y="578"/>
                  </a:lnTo>
                  <a:cubicBezTo>
                    <a:pt x="0" y="912"/>
                    <a:pt x="274" y="1186"/>
                    <a:pt x="608" y="1186"/>
                  </a:cubicBezTo>
                  <a:lnTo>
                    <a:pt x="639" y="1186"/>
                  </a:lnTo>
                  <a:cubicBezTo>
                    <a:pt x="912" y="1186"/>
                    <a:pt x="1155" y="973"/>
                    <a:pt x="1186" y="730"/>
                  </a:cubicBezTo>
                  <a:lnTo>
                    <a:pt x="1186" y="609"/>
                  </a:lnTo>
                  <a:cubicBezTo>
                    <a:pt x="1186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1678100" y="3351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764725" y="3351400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426"/>
                    <a:pt x="1" y="79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158995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16781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1764725" y="3270850"/>
              <a:ext cx="31200" cy="29675"/>
            </a:xfrm>
            <a:custGeom>
              <a:avLst/>
              <a:gdLst/>
              <a:ahLst/>
              <a:cxnLst/>
              <a:rect l="l" t="t" r="r" b="b"/>
              <a:pathLst>
                <a:path w="1248" h="1187" extrusionOk="0">
                  <a:moveTo>
                    <a:pt x="639" y="1"/>
                  </a:moveTo>
                  <a:cubicBezTo>
                    <a:pt x="487" y="1"/>
                    <a:pt x="335" y="61"/>
                    <a:pt x="214" y="183"/>
                  </a:cubicBezTo>
                  <a:cubicBezTo>
                    <a:pt x="1" y="396"/>
                    <a:pt x="1" y="761"/>
                    <a:pt x="214" y="973"/>
                  </a:cubicBezTo>
                  <a:cubicBezTo>
                    <a:pt x="335" y="1095"/>
                    <a:pt x="487" y="1186"/>
                    <a:pt x="639" y="1186"/>
                  </a:cubicBezTo>
                  <a:lnTo>
                    <a:pt x="761" y="1186"/>
                  </a:lnTo>
                  <a:cubicBezTo>
                    <a:pt x="791" y="1186"/>
                    <a:pt x="822" y="1125"/>
                    <a:pt x="882" y="1125"/>
                  </a:cubicBezTo>
                  <a:cubicBezTo>
                    <a:pt x="913" y="1125"/>
                    <a:pt x="943" y="1095"/>
                    <a:pt x="974" y="1095"/>
                  </a:cubicBezTo>
                  <a:cubicBezTo>
                    <a:pt x="1034" y="1065"/>
                    <a:pt x="1065" y="1065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61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16781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150257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58995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1764725" y="318802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396"/>
                    <a:pt x="1" y="82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15899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5025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14151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67810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764725" y="310672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70" y="0"/>
                  </a:moveTo>
                  <a:cubicBezTo>
                    <a:pt x="518" y="0"/>
                    <a:pt x="366" y="61"/>
                    <a:pt x="275" y="183"/>
                  </a:cubicBezTo>
                  <a:cubicBezTo>
                    <a:pt x="1" y="365"/>
                    <a:pt x="1" y="791"/>
                    <a:pt x="214" y="1034"/>
                  </a:cubicBezTo>
                  <a:cubicBezTo>
                    <a:pt x="335" y="1125"/>
                    <a:pt x="487" y="1216"/>
                    <a:pt x="639" y="1216"/>
                  </a:cubicBezTo>
                  <a:cubicBezTo>
                    <a:pt x="791" y="1216"/>
                    <a:pt x="943" y="112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517"/>
                    <a:pt x="1247" y="456"/>
                    <a:pt x="1217" y="365"/>
                  </a:cubicBezTo>
                  <a:cubicBezTo>
                    <a:pt x="1186" y="304"/>
                    <a:pt x="1126" y="213"/>
                    <a:pt x="1095" y="183"/>
                  </a:cubicBezTo>
                  <a:cubicBezTo>
                    <a:pt x="974" y="61"/>
                    <a:pt x="822" y="0"/>
                    <a:pt x="6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16781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13278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1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58995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14151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31"/>
                    <a:pt x="1" y="30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15025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1765500" y="3024650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92"/>
                    <a:pt x="183" y="183"/>
                  </a:cubicBezTo>
                  <a:cubicBezTo>
                    <a:pt x="31" y="304"/>
                    <a:pt x="0" y="517"/>
                    <a:pt x="31" y="700"/>
                  </a:cubicBezTo>
                  <a:cubicBezTo>
                    <a:pt x="31" y="730"/>
                    <a:pt x="31" y="760"/>
                    <a:pt x="92" y="821"/>
                  </a:cubicBezTo>
                  <a:cubicBezTo>
                    <a:pt x="92" y="852"/>
                    <a:pt x="122" y="882"/>
                    <a:pt x="122" y="912"/>
                  </a:cubicBezTo>
                  <a:cubicBezTo>
                    <a:pt x="152" y="973"/>
                    <a:pt x="152" y="1004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3"/>
                  </a:cubicBezTo>
                  <a:lnTo>
                    <a:pt x="943" y="92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1"/>
                    <a:pt x="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158995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73"/>
                    <a:pt x="275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1415175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31"/>
                    <a:pt x="1" y="305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502575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43" y="1216"/>
                    <a:pt x="1216" y="97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132780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31"/>
                    <a:pt x="0" y="305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167810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124040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31"/>
                    <a:pt x="1" y="305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1765500" y="2943350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0"/>
                  </a:moveTo>
                  <a:cubicBezTo>
                    <a:pt x="456" y="0"/>
                    <a:pt x="304" y="61"/>
                    <a:pt x="183" y="183"/>
                  </a:cubicBezTo>
                  <a:cubicBezTo>
                    <a:pt x="31" y="304"/>
                    <a:pt x="0" y="487"/>
                    <a:pt x="31" y="669"/>
                  </a:cubicBezTo>
                  <a:cubicBezTo>
                    <a:pt x="31" y="730"/>
                    <a:pt x="31" y="760"/>
                    <a:pt x="92" y="790"/>
                  </a:cubicBezTo>
                  <a:cubicBezTo>
                    <a:pt x="92" y="821"/>
                    <a:pt x="122" y="882"/>
                    <a:pt x="122" y="912"/>
                  </a:cubicBezTo>
                  <a:cubicBezTo>
                    <a:pt x="152" y="942"/>
                    <a:pt x="152" y="973"/>
                    <a:pt x="183" y="973"/>
                  </a:cubicBezTo>
                  <a:cubicBezTo>
                    <a:pt x="304" y="1094"/>
                    <a:pt x="456" y="1186"/>
                    <a:pt x="608" y="1186"/>
                  </a:cubicBezTo>
                  <a:cubicBezTo>
                    <a:pt x="760" y="1186"/>
                    <a:pt x="912" y="1094"/>
                    <a:pt x="1034" y="973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2"/>
                  </a:cubicBezTo>
                  <a:lnTo>
                    <a:pt x="943" y="61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13278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0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14151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30"/>
                    <a:pt x="1" y="30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1152275" y="286052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30"/>
                    <a:pt x="0" y="30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16781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158995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5025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12404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0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1764725" y="2860525"/>
              <a:ext cx="31200" cy="30400"/>
            </a:xfrm>
            <a:custGeom>
              <a:avLst/>
              <a:gdLst/>
              <a:ahLst/>
              <a:cxnLst/>
              <a:rect l="l" t="t" r="r" b="b"/>
              <a:pathLst>
                <a:path w="1248" h="1216" extrusionOk="0">
                  <a:moveTo>
                    <a:pt x="639" y="0"/>
                  </a:moveTo>
                  <a:cubicBezTo>
                    <a:pt x="487" y="0"/>
                    <a:pt x="335" y="91"/>
                    <a:pt x="214" y="182"/>
                  </a:cubicBezTo>
                  <a:cubicBezTo>
                    <a:pt x="1" y="426"/>
                    <a:pt x="1" y="790"/>
                    <a:pt x="214" y="1034"/>
                  </a:cubicBezTo>
                  <a:cubicBezTo>
                    <a:pt x="335" y="1155"/>
                    <a:pt x="487" y="1216"/>
                    <a:pt x="639" y="1216"/>
                  </a:cubicBezTo>
                  <a:cubicBezTo>
                    <a:pt x="791" y="1216"/>
                    <a:pt x="943" y="115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6"/>
                    <a:pt x="1186" y="304"/>
                    <a:pt x="1065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16781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15899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14151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31"/>
                    <a:pt x="1" y="305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1152275" y="27792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31"/>
                    <a:pt x="0" y="305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4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15025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13278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31"/>
                    <a:pt x="0" y="305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1064125" y="27792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4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12404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31"/>
                    <a:pt x="1" y="305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1764725" y="277767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578" y="1"/>
                  </a:moveTo>
                  <a:cubicBezTo>
                    <a:pt x="487" y="92"/>
                    <a:pt x="457" y="92"/>
                    <a:pt x="427" y="123"/>
                  </a:cubicBezTo>
                  <a:cubicBezTo>
                    <a:pt x="366" y="123"/>
                    <a:pt x="335" y="153"/>
                    <a:pt x="305" y="153"/>
                  </a:cubicBezTo>
                  <a:cubicBezTo>
                    <a:pt x="275" y="183"/>
                    <a:pt x="214" y="183"/>
                    <a:pt x="214" y="244"/>
                  </a:cubicBezTo>
                  <a:cubicBezTo>
                    <a:pt x="1" y="457"/>
                    <a:pt x="1" y="852"/>
                    <a:pt x="214" y="1065"/>
                  </a:cubicBezTo>
                  <a:lnTo>
                    <a:pt x="305" y="1156"/>
                  </a:lnTo>
                  <a:cubicBezTo>
                    <a:pt x="335" y="1186"/>
                    <a:pt x="366" y="1186"/>
                    <a:pt x="427" y="1186"/>
                  </a:cubicBezTo>
                  <a:cubicBezTo>
                    <a:pt x="457" y="1186"/>
                    <a:pt x="487" y="1217"/>
                    <a:pt x="518" y="1217"/>
                  </a:cubicBezTo>
                  <a:lnTo>
                    <a:pt x="639" y="1217"/>
                  </a:lnTo>
                  <a:cubicBezTo>
                    <a:pt x="791" y="1217"/>
                    <a:pt x="943" y="1156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lnTo>
                    <a:pt x="1247" y="487"/>
                  </a:lnTo>
                  <a:cubicBezTo>
                    <a:pt x="1247" y="457"/>
                    <a:pt x="1247" y="427"/>
                    <a:pt x="1217" y="396"/>
                  </a:cubicBezTo>
                  <a:cubicBezTo>
                    <a:pt x="1217" y="335"/>
                    <a:pt x="1186" y="305"/>
                    <a:pt x="1186" y="275"/>
                  </a:cubicBezTo>
                  <a:cubicBezTo>
                    <a:pt x="1126" y="244"/>
                    <a:pt x="1126" y="183"/>
                    <a:pt x="1095" y="183"/>
                  </a:cubicBezTo>
                  <a:cubicBezTo>
                    <a:pt x="974" y="92"/>
                    <a:pt x="822" y="1"/>
                    <a:pt x="6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9759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13278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1152275" y="26971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1064125" y="26971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12404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16781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158995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15025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14151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17655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547" y="0"/>
                  </a:moveTo>
                  <a:cubicBezTo>
                    <a:pt x="456" y="30"/>
                    <a:pt x="426" y="30"/>
                    <a:pt x="396" y="91"/>
                  </a:cubicBezTo>
                  <a:cubicBezTo>
                    <a:pt x="335" y="91"/>
                    <a:pt x="304" y="122"/>
                    <a:pt x="274" y="122"/>
                  </a:cubicBezTo>
                  <a:cubicBezTo>
                    <a:pt x="244" y="152"/>
                    <a:pt x="183" y="152"/>
                    <a:pt x="183" y="182"/>
                  </a:cubicBezTo>
                  <a:lnTo>
                    <a:pt x="122" y="274"/>
                  </a:lnTo>
                  <a:cubicBezTo>
                    <a:pt x="92" y="304"/>
                    <a:pt x="92" y="334"/>
                    <a:pt x="92" y="365"/>
                  </a:cubicBezTo>
                  <a:cubicBezTo>
                    <a:pt x="92" y="426"/>
                    <a:pt x="31" y="456"/>
                    <a:pt x="31" y="486"/>
                  </a:cubicBezTo>
                  <a:cubicBezTo>
                    <a:pt x="0" y="699"/>
                    <a:pt x="92" y="882"/>
                    <a:pt x="183" y="1033"/>
                  </a:cubicBezTo>
                  <a:cubicBezTo>
                    <a:pt x="304" y="1155"/>
                    <a:pt x="456" y="1216"/>
                    <a:pt x="608" y="1216"/>
                  </a:cubicBezTo>
                  <a:cubicBezTo>
                    <a:pt x="760" y="1216"/>
                    <a:pt x="912" y="1155"/>
                    <a:pt x="1034" y="1033"/>
                  </a:cubicBezTo>
                  <a:cubicBezTo>
                    <a:pt x="1155" y="912"/>
                    <a:pt x="1216" y="760"/>
                    <a:pt x="1216" y="608"/>
                  </a:cubicBezTo>
                  <a:cubicBezTo>
                    <a:pt x="1216" y="547"/>
                    <a:pt x="1216" y="456"/>
                    <a:pt x="1186" y="395"/>
                  </a:cubicBezTo>
                  <a:cubicBezTo>
                    <a:pt x="1155" y="304"/>
                    <a:pt x="1095" y="243"/>
                    <a:pt x="1064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8012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8885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365" y="0"/>
                    <a:pt x="122" y="182"/>
                    <a:pt x="31" y="456"/>
                  </a:cubicBezTo>
                  <a:cubicBezTo>
                    <a:pt x="31" y="486"/>
                    <a:pt x="1" y="547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882" y="1216"/>
                    <a:pt x="1095" y="1033"/>
                    <a:pt x="1186" y="760"/>
                  </a:cubicBezTo>
                  <a:cubicBezTo>
                    <a:pt x="1186" y="730"/>
                    <a:pt x="1217" y="638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62642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7138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539025" y="2697150"/>
              <a:ext cx="31950" cy="30400"/>
            </a:xfrm>
            <a:custGeom>
              <a:avLst/>
              <a:gdLst/>
              <a:ahLst/>
              <a:cxnLst/>
              <a:rect l="l" t="t" r="r" b="b"/>
              <a:pathLst>
                <a:path w="1278" h="1216" extrusionOk="0">
                  <a:moveTo>
                    <a:pt x="609" y="0"/>
                  </a:moveTo>
                  <a:cubicBezTo>
                    <a:pt x="457" y="0"/>
                    <a:pt x="305" y="91"/>
                    <a:pt x="213" y="182"/>
                  </a:cubicBezTo>
                  <a:cubicBezTo>
                    <a:pt x="61" y="304"/>
                    <a:pt x="1" y="456"/>
                    <a:pt x="1" y="608"/>
                  </a:cubicBezTo>
                  <a:cubicBezTo>
                    <a:pt x="1" y="760"/>
                    <a:pt x="92" y="912"/>
                    <a:pt x="213" y="1033"/>
                  </a:cubicBezTo>
                  <a:cubicBezTo>
                    <a:pt x="305" y="1155"/>
                    <a:pt x="457" y="1216"/>
                    <a:pt x="609" y="1216"/>
                  </a:cubicBezTo>
                  <a:cubicBezTo>
                    <a:pt x="761" y="1216"/>
                    <a:pt x="913" y="1155"/>
                    <a:pt x="1034" y="1033"/>
                  </a:cubicBezTo>
                  <a:cubicBezTo>
                    <a:pt x="1277" y="790"/>
                    <a:pt x="1277" y="426"/>
                    <a:pt x="1034" y="182"/>
                  </a:cubicBezTo>
                  <a:cubicBezTo>
                    <a:pt x="913" y="91"/>
                    <a:pt x="761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7130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977500" y="2779975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486" y="0"/>
                  </a:moveTo>
                  <a:cubicBezTo>
                    <a:pt x="243" y="31"/>
                    <a:pt x="91" y="183"/>
                    <a:pt x="30" y="365"/>
                  </a:cubicBezTo>
                  <a:cubicBezTo>
                    <a:pt x="0" y="456"/>
                    <a:pt x="0" y="486"/>
                    <a:pt x="0" y="578"/>
                  </a:cubicBezTo>
                  <a:cubicBezTo>
                    <a:pt x="0" y="790"/>
                    <a:pt x="152" y="1034"/>
                    <a:pt x="334" y="1094"/>
                  </a:cubicBezTo>
                  <a:cubicBezTo>
                    <a:pt x="365" y="1094"/>
                    <a:pt x="365" y="1094"/>
                    <a:pt x="395" y="1125"/>
                  </a:cubicBezTo>
                  <a:cubicBezTo>
                    <a:pt x="456" y="1125"/>
                    <a:pt x="517" y="1186"/>
                    <a:pt x="547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0"/>
                  </a:cubicBezTo>
                  <a:cubicBezTo>
                    <a:pt x="1155" y="730"/>
                    <a:pt x="1155" y="669"/>
                    <a:pt x="1155" y="608"/>
                  </a:cubicBezTo>
                  <a:cubicBezTo>
                    <a:pt x="1155" y="365"/>
                    <a:pt x="1003" y="152"/>
                    <a:pt x="821" y="61"/>
                  </a:cubicBezTo>
                  <a:cubicBezTo>
                    <a:pt x="790" y="61"/>
                    <a:pt x="790" y="61"/>
                    <a:pt x="760" y="31"/>
                  </a:cubicBezTo>
                  <a:cubicBezTo>
                    <a:pt x="699" y="31"/>
                    <a:pt x="638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6256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8885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73" y="1217"/>
                    <a:pt x="1217" y="943"/>
                    <a:pt x="1217" y="609"/>
                  </a:cubicBezTo>
                  <a:cubicBezTo>
                    <a:pt x="1217" y="24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8012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4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538275" y="2779200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608" y="1"/>
                  </a:moveTo>
                  <a:cubicBezTo>
                    <a:pt x="456" y="1"/>
                    <a:pt x="304" y="62"/>
                    <a:pt x="183" y="183"/>
                  </a:cubicBezTo>
                  <a:cubicBezTo>
                    <a:pt x="61" y="305"/>
                    <a:pt x="0" y="457"/>
                    <a:pt x="0" y="609"/>
                  </a:cubicBezTo>
                  <a:cubicBezTo>
                    <a:pt x="0" y="669"/>
                    <a:pt x="0" y="761"/>
                    <a:pt x="31" y="821"/>
                  </a:cubicBezTo>
                  <a:cubicBezTo>
                    <a:pt x="61" y="882"/>
                    <a:pt x="122" y="973"/>
                    <a:pt x="152" y="1004"/>
                  </a:cubicBezTo>
                  <a:cubicBezTo>
                    <a:pt x="274" y="1125"/>
                    <a:pt x="426" y="1217"/>
                    <a:pt x="578" y="1217"/>
                  </a:cubicBezTo>
                  <a:cubicBezTo>
                    <a:pt x="730" y="1217"/>
                    <a:pt x="882" y="1125"/>
                    <a:pt x="973" y="1004"/>
                  </a:cubicBezTo>
                  <a:cubicBezTo>
                    <a:pt x="1247" y="791"/>
                    <a:pt x="1247" y="396"/>
                    <a:pt x="1034" y="183"/>
                  </a:cubicBezTo>
                  <a:cubicBezTo>
                    <a:pt x="912" y="62"/>
                    <a:pt x="760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8012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7138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0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62642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0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1064875" y="2860525"/>
              <a:ext cx="29650" cy="30400"/>
            </a:xfrm>
            <a:custGeom>
              <a:avLst/>
              <a:gdLst/>
              <a:ahLst/>
              <a:cxnLst/>
              <a:rect l="l" t="t" r="r" b="b"/>
              <a:pathLst>
                <a:path w="1186" h="1216" extrusionOk="0">
                  <a:moveTo>
                    <a:pt x="608" y="0"/>
                  </a:moveTo>
                  <a:cubicBezTo>
                    <a:pt x="335" y="30"/>
                    <a:pt x="92" y="182"/>
                    <a:pt x="31" y="426"/>
                  </a:cubicBezTo>
                  <a:cubicBezTo>
                    <a:pt x="1" y="486"/>
                    <a:pt x="1" y="547"/>
                    <a:pt x="1" y="608"/>
                  </a:cubicBezTo>
                  <a:cubicBezTo>
                    <a:pt x="1" y="942"/>
                    <a:pt x="244" y="1216"/>
                    <a:pt x="608" y="1216"/>
                  </a:cubicBezTo>
                  <a:cubicBezTo>
                    <a:pt x="852" y="1216"/>
                    <a:pt x="1095" y="1034"/>
                    <a:pt x="1156" y="790"/>
                  </a:cubicBezTo>
                  <a:cubicBezTo>
                    <a:pt x="1186" y="730"/>
                    <a:pt x="1186" y="669"/>
                    <a:pt x="1186" y="608"/>
                  </a:cubicBezTo>
                  <a:cubicBezTo>
                    <a:pt x="118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977500" y="286052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8885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539025" y="28597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457" y="1"/>
                    <a:pt x="305" y="61"/>
                    <a:pt x="183" y="183"/>
                  </a:cubicBezTo>
                  <a:cubicBezTo>
                    <a:pt x="61" y="335"/>
                    <a:pt x="1" y="487"/>
                    <a:pt x="1" y="639"/>
                  </a:cubicBezTo>
                  <a:cubicBezTo>
                    <a:pt x="1" y="791"/>
                    <a:pt x="92" y="943"/>
                    <a:pt x="213" y="1065"/>
                  </a:cubicBezTo>
                  <a:lnTo>
                    <a:pt x="274" y="1125"/>
                  </a:lnTo>
                  <a:cubicBezTo>
                    <a:pt x="305" y="1156"/>
                    <a:pt x="365" y="1156"/>
                    <a:pt x="396" y="1156"/>
                  </a:cubicBezTo>
                  <a:cubicBezTo>
                    <a:pt x="426" y="1156"/>
                    <a:pt x="457" y="1217"/>
                    <a:pt x="517" y="1217"/>
                  </a:cubicBezTo>
                  <a:lnTo>
                    <a:pt x="609" y="1217"/>
                  </a:lnTo>
                  <a:cubicBezTo>
                    <a:pt x="761" y="1217"/>
                    <a:pt x="913" y="1125"/>
                    <a:pt x="1034" y="1004"/>
                  </a:cubicBezTo>
                  <a:cubicBezTo>
                    <a:pt x="1186" y="852"/>
                    <a:pt x="1217" y="669"/>
                    <a:pt x="1186" y="487"/>
                  </a:cubicBezTo>
                  <a:cubicBezTo>
                    <a:pt x="1186" y="457"/>
                    <a:pt x="1186" y="396"/>
                    <a:pt x="1156" y="365"/>
                  </a:cubicBezTo>
                  <a:cubicBezTo>
                    <a:pt x="1156" y="335"/>
                    <a:pt x="1095" y="305"/>
                    <a:pt x="1095" y="244"/>
                  </a:cubicBezTo>
                  <a:cubicBezTo>
                    <a:pt x="1065" y="213"/>
                    <a:pt x="1065" y="183"/>
                    <a:pt x="1034" y="183"/>
                  </a:cubicBezTo>
                  <a:cubicBezTo>
                    <a:pt x="913" y="61"/>
                    <a:pt x="761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71305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186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80120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42" y="1216"/>
                    <a:pt x="1216" y="97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62565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186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977500" y="29418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73"/>
                    <a:pt x="243" y="1216"/>
                    <a:pt x="608" y="1216"/>
                  </a:cubicBezTo>
                  <a:cubicBezTo>
                    <a:pt x="942" y="1216"/>
                    <a:pt x="1216" y="97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1064125" y="29418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>
              <a:off x="888575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1152275" y="2943350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456" y="0"/>
                  </a:moveTo>
                  <a:cubicBezTo>
                    <a:pt x="304" y="31"/>
                    <a:pt x="91" y="183"/>
                    <a:pt x="30" y="365"/>
                  </a:cubicBezTo>
                  <a:cubicBezTo>
                    <a:pt x="0" y="456"/>
                    <a:pt x="0" y="487"/>
                    <a:pt x="0" y="578"/>
                  </a:cubicBezTo>
                  <a:cubicBezTo>
                    <a:pt x="0" y="790"/>
                    <a:pt x="152" y="1034"/>
                    <a:pt x="334" y="1094"/>
                  </a:cubicBezTo>
                  <a:cubicBezTo>
                    <a:pt x="365" y="1094"/>
                    <a:pt x="365" y="1094"/>
                    <a:pt x="395" y="1125"/>
                  </a:cubicBezTo>
                  <a:cubicBezTo>
                    <a:pt x="456" y="1125"/>
                    <a:pt x="517" y="1186"/>
                    <a:pt x="547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0"/>
                  </a:cubicBezTo>
                  <a:cubicBezTo>
                    <a:pt x="1155" y="730"/>
                    <a:pt x="1155" y="669"/>
                    <a:pt x="1155" y="608"/>
                  </a:cubicBezTo>
                  <a:cubicBezTo>
                    <a:pt x="1155" y="335"/>
                    <a:pt x="973" y="122"/>
                    <a:pt x="699" y="31"/>
                  </a:cubicBezTo>
                  <a:cubicBezTo>
                    <a:pt x="669" y="31"/>
                    <a:pt x="608" y="0"/>
                    <a:pt x="5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>
              <a:off x="538275" y="2942575"/>
              <a:ext cx="30425" cy="28900"/>
            </a:xfrm>
            <a:custGeom>
              <a:avLst/>
              <a:gdLst/>
              <a:ahLst/>
              <a:cxnLst/>
              <a:rect l="l" t="t" r="r" b="b"/>
              <a:pathLst>
                <a:path w="1217" h="1156" extrusionOk="0">
                  <a:moveTo>
                    <a:pt x="608" y="1"/>
                  </a:moveTo>
                  <a:cubicBezTo>
                    <a:pt x="456" y="1"/>
                    <a:pt x="304" y="62"/>
                    <a:pt x="183" y="183"/>
                  </a:cubicBezTo>
                  <a:cubicBezTo>
                    <a:pt x="61" y="305"/>
                    <a:pt x="0" y="426"/>
                    <a:pt x="0" y="609"/>
                  </a:cubicBezTo>
                  <a:cubicBezTo>
                    <a:pt x="0" y="761"/>
                    <a:pt x="61" y="913"/>
                    <a:pt x="183" y="1004"/>
                  </a:cubicBezTo>
                  <a:lnTo>
                    <a:pt x="274" y="1095"/>
                  </a:lnTo>
                  <a:cubicBezTo>
                    <a:pt x="304" y="1125"/>
                    <a:pt x="335" y="1125"/>
                    <a:pt x="365" y="1125"/>
                  </a:cubicBezTo>
                  <a:cubicBezTo>
                    <a:pt x="426" y="1125"/>
                    <a:pt x="456" y="1156"/>
                    <a:pt x="487" y="1156"/>
                  </a:cubicBezTo>
                  <a:lnTo>
                    <a:pt x="608" y="1156"/>
                  </a:lnTo>
                  <a:cubicBezTo>
                    <a:pt x="760" y="1156"/>
                    <a:pt x="912" y="1095"/>
                    <a:pt x="1034" y="973"/>
                  </a:cubicBezTo>
                  <a:cubicBezTo>
                    <a:pt x="1186" y="913"/>
                    <a:pt x="1216" y="670"/>
                    <a:pt x="1186" y="487"/>
                  </a:cubicBezTo>
                  <a:cubicBezTo>
                    <a:pt x="1186" y="426"/>
                    <a:pt x="1186" y="396"/>
                    <a:pt x="1155" y="366"/>
                  </a:cubicBezTo>
                  <a:cubicBezTo>
                    <a:pt x="1155" y="335"/>
                    <a:pt x="1095" y="305"/>
                    <a:pt x="1095" y="244"/>
                  </a:cubicBezTo>
                  <a:cubicBezTo>
                    <a:pt x="1064" y="214"/>
                    <a:pt x="1064" y="183"/>
                    <a:pt x="1034" y="183"/>
                  </a:cubicBezTo>
                  <a:cubicBezTo>
                    <a:pt x="912" y="62"/>
                    <a:pt x="760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7138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1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1240400" y="30246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305" y="1"/>
                    <a:pt x="123" y="153"/>
                    <a:pt x="31" y="426"/>
                  </a:cubicBezTo>
                  <a:cubicBezTo>
                    <a:pt x="31" y="517"/>
                    <a:pt x="1" y="548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882" y="1216"/>
                    <a:pt x="1095" y="1064"/>
                    <a:pt x="1186" y="821"/>
                  </a:cubicBezTo>
                  <a:cubicBezTo>
                    <a:pt x="1217" y="730"/>
                    <a:pt x="1217" y="700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1152275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62642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1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1"/>
            <p:cNvSpPr/>
            <p:nvPr/>
          </p:nvSpPr>
          <p:spPr>
            <a:xfrm>
              <a:off x="1064125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1"/>
            <p:cNvSpPr/>
            <p:nvPr/>
          </p:nvSpPr>
          <p:spPr>
            <a:xfrm>
              <a:off x="8885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1"/>
            <p:cNvSpPr/>
            <p:nvPr/>
          </p:nvSpPr>
          <p:spPr>
            <a:xfrm>
              <a:off x="977500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1"/>
            <p:cNvSpPr/>
            <p:nvPr/>
          </p:nvSpPr>
          <p:spPr>
            <a:xfrm>
              <a:off x="8012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1"/>
            <p:cNvSpPr/>
            <p:nvPr/>
          </p:nvSpPr>
          <p:spPr>
            <a:xfrm>
              <a:off x="539025" y="3023900"/>
              <a:ext cx="31950" cy="30400"/>
            </a:xfrm>
            <a:custGeom>
              <a:avLst/>
              <a:gdLst/>
              <a:ahLst/>
              <a:cxnLst/>
              <a:rect l="l" t="t" r="r" b="b"/>
              <a:pathLst>
                <a:path w="1278" h="1216" extrusionOk="0">
                  <a:moveTo>
                    <a:pt x="609" y="0"/>
                  </a:moveTo>
                  <a:cubicBezTo>
                    <a:pt x="457" y="0"/>
                    <a:pt x="305" y="91"/>
                    <a:pt x="213" y="183"/>
                  </a:cubicBezTo>
                  <a:cubicBezTo>
                    <a:pt x="61" y="304"/>
                    <a:pt x="1" y="456"/>
                    <a:pt x="1" y="608"/>
                  </a:cubicBezTo>
                  <a:cubicBezTo>
                    <a:pt x="1" y="760"/>
                    <a:pt x="92" y="912"/>
                    <a:pt x="213" y="1034"/>
                  </a:cubicBezTo>
                  <a:cubicBezTo>
                    <a:pt x="305" y="1155"/>
                    <a:pt x="457" y="1216"/>
                    <a:pt x="609" y="1216"/>
                  </a:cubicBezTo>
                  <a:cubicBezTo>
                    <a:pt x="761" y="1216"/>
                    <a:pt x="913" y="1155"/>
                    <a:pt x="1034" y="1034"/>
                  </a:cubicBezTo>
                  <a:cubicBezTo>
                    <a:pt x="1277" y="790"/>
                    <a:pt x="1277" y="426"/>
                    <a:pt x="1034" y="183"/>
                  </a:cubicBezTo>
                  <a:cubicBezTo>
                    <a:pt x="913" y="91"/>
                    <a:pt x="761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1"/>
            <p:cNvSpPr/>
            <p:nvPr/>
          </p:nvSpPr>
          <p:spPr>
            <a:xfrm>
              <a:off x="12396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44" y="0"/>
                    <a:pt x="1" y="274"/>
                    <a:pt x="1" y="608"/>
                  </a:cubicBezTo>
                  <a:cubicBezTo>
                    <a:pt x="1" y="943"/>
                    <a:pt x="244" y="1216"/>
                    <a:pt x="608" y="1216"/>
                  </a:cubicBezTo>
                  <a:cubicBezTo>
                    <a:pt x="943" y="1186"/>
                    <a:pt x="1216" y="91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1"/>
            <p:cNvSpPr/>
            <p:nvPr/>
          </p:nvSpPr>
          <p:spPr>
            <a:xfrm>
              <a:off x="1152275" y="31067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186"/>
                    <a:pt x="1216" y="91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1"/>
            <p:cNvSpPr/>
            <p:nvPr/>
          </p:nvSpPr>
          <p:spPr>
            <a:xfrm>
              <a:off x="10633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186"/>
                    <a:pt x="1217" y="91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1"/>
            <p:cNvSpPr/>
            <p:nvPr/>
          </p:nvSpPr>
          <p:spPr>
            <a:xfrm>
              <a:off x="8885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186"/>
                    <a:pt x="1217" y="91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1"/>
            <p:cNvSpPr/>
            <p:nvPr/>
          </p:nvSpPr>
          <p:spPr>
            <a:xfrm>
              <a:off x="6256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186"/>
                    <a:pt x="1217" y="91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1327800" y="31067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487" y="0"/>
                  </a:moveTo>
                  <a:cubicBezTo>
                    <a:pt x="274" y="31"/>
                    <a:pt x="122" y="183"/>
                    <a:pt x="31" y="365"/>
                  </a:cubicBezTo>
                  <a:cubicBezTo>
                    <a:pt x="0" y="456"/>
                    <a:pt x="0" y="487"/>
                    <a:pt x="0" y="578"/>
                  </a:cubicBezTo>
                  <a:cubicBezTo>
                    <a:pt x="0" y="791"/>
                    <a:pt x="152" y="1034"/>
                    <a:pt x="335" y="1094"/>
                  </a:cubicBezTo>
                  <a:cubicBezTo>
                    <a:pt x="365" y="1094"/>
                    <a:pt x="365" y="1094"/>
                    <a:pt x="426" y="1125"/>
                  </a:cubicBezTo>
                  <a:cubicBezTo>
                    <a:pt x="456" y="1125"/>
                    <a:pt x="517" y="1186"/>
                    <a:pt x="578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1"/>
                  </a:cubicBezTo>
                  <a:cubicBezTo>
                    <a:pt x="1186" y="730"/>
                    <a:pt x="1186" y="669"/>
                    <a:pt x="1186" y="608"/>
                  </a:cubicBezTo>
                  <a:cubicBezTo>
                    <a:pt x="1186" y="365"/>
                    <a:pt x="1034" y="152"/>
                    <a:pt x="821" y="61"/>
                  </a:cubicBezTo>
                  <a:cubicBezTo>
                    <a:pt x="791" y="61"/>
                    <a:pt x="791" y="61"/>
                    <a:pt x="760" y="31"/>
                  </a:cubicBezTo>
                  <a:cubicBezTo>
                    <a:pt x="730" y="31"/>
                    <a:pt x="639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80120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186"/>
                    <a:pt x="1216" y="91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9759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186"/>
                    <a:pt x="1216" y="91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7130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186"/>
                    <a:pt x="1216" y="91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538275" y="3107475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91" y="305"/>
                    <a:pt x="0" y="457"/>
                    <a:pt x="0" y="609"/>
                  </a:cubicBezTo>
                  <a:lnTo>
                    <a:pt x="0" y="730"/>
                  </a:lnTo>
                  <a:cubicBezTo>
                    <a:pt x="0" y="761"/>
                    <a:pt x="0" y="791"/>
                    <a:pt x="31" y="852"/>
                  </a:cubicBezTo>
                  <a:cubicBezTo>
                    <a:pt x="31" y="882"/>
                    <a:pt x="91" y="913"/>
                    <a:pt x="91" y="943"/>
                  </a:cubicBezTo>
                  <a:cubicBezTo>
                    <a:pt x="122" y="1004"/>
                    <a:pt x="122" y="1034"/>
                    <a:pt x="152" y="1034"/>
                  </a:cubicBezTo>
                  <a:cubicBezTo>
                    <a:pt x="274" y="1156"/>
                    <a:pt x="426" y="1216"/>
                    <a:pt x="578" y="1216"/>
                  </a:cubicBezTo>
                  <a:lnTo>
                    <a:pt x="699" y="1216"/>
                  </a:lnTo>
                  <a:cubicBezTo>
                    <a:pt x="760" y="1156"/>
                    <a:pt x="791" y="1095"/>
                    <a:pt x="821" y="1095"/>
                  </a:cubicBezTo>
                  <a:cubicBezTo>
                    <a:pt x="882" y="1095"/>
                    <a:pt x="912" y="1064"/>
                    <a:pt x="943" y="1064"/>
                  </a:cubicBezTo>
                  <a:cubicBezTo>
                    <a:pt x="973" y="1034"/>
                    <a:pt x="1034" y="1034"/>
                    <a:pt x="1034" y="1004"/>
                  </a:cubicBezTo>
                  <a:cubicBezTo>
                    <a:pt x="1247" y="761"/>
                    <a:pt x="1247" y="365"/>
                    <a:pt x="1034" y="153"/>
                  </a:cubicBezTo>
                  <a:lnTo>
                    <a:pt x="943" y="92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1"/>
                    <a:pt x="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1415175" y="3188025"/>
              <a:ext cx="29675" cy="30425"/>
            </a:xfrm>
            <a:custGeom>
              <a:avLst/>
              <a:gdLst/>
              <a:ahLst/>
              <a:cxnLst/>
              <a:rect l="l" t="t" r="r" b="b"/>
              <a:pathLst>
                <a:path w="1187" h="1217" extrusionOk="0">
                  <a:moveTo>
                    <a:pt x="578" y="1"/>
                  </a:moveTo>
                  <a:cubicBezTo>
                    <a:pt x="305" y="1"/>
                    <a:pt x="62" y="213"/>
                    <a:pt x="31" y="457"/>
                  </a:cubicBezTo>
                  <a:cubicBezTo>
                    <a:pt x="31" y="517"/>
                    <a:pt x="1" y="548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882" y="1216"/>
                    <a:pt x="1095" y="1034"/>
                    <a:pt x="1186" y="760"/>
                  </a:cubicBezTo>
                  <a:lnTo>
                    <a:pt x="1186" y="608"/>
                  </a:lnTo>
                  <a:cubicBezTo>
                    <a:pt x="1186" y="274"/>
                    <a:pt x="913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1"/>
            <p:cNvSpPr/>
            <p:nvPr/>
          </p:nvSpPr>
          <p:spPr>
            <a:xfrm>
              <a:off x="7138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73"/>
                    <a:pt x="1217" y="608"/>
                  </a:cubicBezTo>
                  <a:cubicBezTo>
                    <a:pt x="1217" y="27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1"/>
            <p:cNvSpPr/>
            <p:nvPr/>
          </p:nvSpPr>
          <p:spPr>
            <a:xfrm>
              <a:off x="62642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1"/>
            <p:cNvSpPr/>
            <p:nvPr/>
          </p:nvSpPr>
          <p:spPr>
            <a:xfrm>
              <a:off x="977500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1"/>
            <p:cNvSpPr/>
            <p:nvPr/>
          </p:nvSpPr>
          <p:spPr>
            <a:xfrm>
              <a:off x="13278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73"/>
                    <a:pt x="1216" y="608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88857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8012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12404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1064125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1152275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539025" y="3189550"/>
              <a:ext cx="29675" cy="28900"/>
            </a:xfrm>
            <a:custGeom>
              <a:avLst/>
              <a:gdLst/>
              <a:ahLst/>
              <a:cxnLst/>
              <a:rect l="l" t="t" r="r" b="b"/>
              <a:pathLst>
                <a:path w="1187" h="1156" extrusionOk="0">
                  <a:moveTo>
                    <a:pt x="578" y="0"/>
                  </a:moveTo>
                  <a:cubicBezTo>
                    <a:pt x="426" y="0"/>
                    <a:pt x="274" y="61"/>
                    <a:pt x="153" y="183"/>
                  </a:cubicBezTo>
                  <a:cubicBezTo>
                    <a:pt x="61" y="244"/>
                    <a:pt x="1" y="365"/>
                    <a:pt x="1" y="547"/>
                  </a:cubicBezTo>
                  <a:cubicBezTo>
                    <a:pt x="1" y="639"/>
                    <a:pt x="1" y="699"/>
                    <a:pt x="61" y="791"/>
                  </a:cubicBezTo>
                  <a:cubicBezTo>
                    <a:pt x="92" y="851"/>
                    <a:pt x="122" y="943"/>
                    <a:pt x="153" y="973"/>
                  </a:cubicBezTo>
                  <a:cubicBezTo>
                    <a:pt x="274" y="1095"/>
                    <a:pt x="426" y="1155"/>
                    <a:pt x="578" y="1155"/>
                  </a:cubicBezTo>
                  <a:lnTo>
                    <a:pt x="700" y="1155"/>
                  </a:lnTo>
                  <a:cubicBezTo>
                    <a:pt x="730" y="1155"/>
                    <a:pt x="761" y="1125"/>
                    <a:pt x="791" y="1125"/>
                  </a:cubicBezTo>
                  <a:cubicBezTo>
                    <a:pt x="852" y="1125"/>
                    <a:pt x="882" y="1095"/>
                    <a:pt x="913" y="1095"/>
                  </a:cubicBezTo>
                  <a:cubicBezTo>
                    <a:pt x="943" y="1034"/>
                    <a:pt x="1004" y="1034"/>
                    <a:pt x="1004" y="1003"/>
                  </a:cubicBezTo>
                  <a:lnTo>
                    <a:pt x="1065" y="943"/>
                  </a:lnTo>
                  <a:cubicBezTo>
                    <a:pt x="1125" y="882"/>
                    <a:pt x="1125" y="851"/>
                    <a:pt x="1125" y="821"/>
                  </a:cubicBezTo>
                  <a:cubicBezTo>
                    <a:pt x="1125" y="791"/>
                    <a:pt x="1156" y="760"/>
                    <a:pt x="1156" y="699"/>
                  </a:cubicBezTo>
                  <a:cubicBezTo>
                    <a:pt x="1186" y="517"/>
                    <a:pt x="1125" y="335"/>
                    <a:pt x="1004" y="183"/>
                  </a:cubicBezTo>
                  <a:cubicBezTo>
                    <a:pt x="882" y="61"/>
                    <a:pt x="730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8885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977500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62642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8012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7138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43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12404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15025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0" y="517"/>
                    <a:pt x="0" y="608"/>
                  </a:cubicBezTo>
                  <a:cubicBezTo>
                    <a:pt x="0" y="943"/>
                    <a:pt x="244" y="1216"/>
                    <a:pt x="608" y="1216"/>
                  </a:cubicBezTo>
                  <a:cubicBezTo>
                    <a:pt x="852" y="1216"/>
                    <a:pt x="1095" y="1034"/>
                    <a:pt x="1155" y="791"/>
                  </a:cubicBezTo>
                  <a:cubicBezTo>
                    <a:pt x="1155" y="760"/>
                    <a:pt x="1216" y="669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14151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43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1152275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13278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064125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538275" y="32701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456" y="0"/>
                  </a:moveTo>
                  <a:cubicBezTo>
                    <a:pt x="456" y="31"/>
                    <a:pt x="426" y="31"/>
                    <a:pt x="395" y="31"/>
                  </a:cubicBezTo>
                  <a:cubicBezTo>
                    <a:pt x="335" y="31"/>
                    <a:pt x="304" y="61"/>
                    <a:pt x="274" y="61"/>
                  </a:cubicBezTo>
                  <a:cubicBezTo>
                    <a:pt x="243" y="122"/>
                    <a:pt x="183" y="122"/>
                    <a:pt x="183" y="152"/>
                  </a:cubicBezTo>
                  <a:cubicBezTo>
                    <a:pt x="91" y="274"/>
                    <a:pt x="0" y="426"/>
                    <a:pt x="0" y="578"/>
                  </a:cubicBezTo>
                  <a:cubicBezTo>
                    <a:pt x="0" y="639"/>
                    <a:pt x="0" y="730"/>
                    <a:pt x="31" y="791"/>
                  </a:cubicBezTo>
                  <a:cubicBezTo>
                    <a:pt x="91" y="882"/>
                    <a:pt x="122" y="943"/>
                    <a:pt x="152" y="973"/>
                  </a:cubicBezTo>
                  <a:lnTo>
                    <a:pt x="243" y="1064"/>
                  </a:lnTo>
                  <a:cubicBezTo>
                    <a:pt x="274" y="1095"/>
                    <a:pt x="304" y="1095"/>
                    <a:pt x="335" y="1095"/>
                  </a:cubicBezTo>
                  <a:cubicBezTo>
                    <a:pt x="395" y="1095"/>
                    <a:pt x="426" y="1125"/>
                    <a:pt x="456" y="1125"/>
                  </a:cubicBezTo>
                  <a:lnTo>
                    <a:pt x="669" y="1125"/>
                  </a:lnTo>
                  <a:cubicBezTo>
                    <a:pt x="730" y="1125"/>
                    <a:pt x="760" y="1095"/>
                    <a:pt x="791" y="1095"/>
                  </a:cubicBezTo>
                  <a:cubicBezTo>
                    <a:pt x="821" y="1095"/>
                    <a:pt x="882" y="1064"/>
                    <a:pt x="912" y="1064"/>
                  </a:cubicBezTo>
                  <a:cubicBezTo>
                    <a:pt x="943" y="1034"/>
                    <a:pt x="973" y="1034"/>
                    <a:pt x="973" y="973"/>
                  </a:cubicBezTo>
                  <a:lnTo>
                    <a:pt x="1064" y="912"/>
                  </a:lnTo>
                  <a:cubicBezTo>
                    <a:pt x="1095" y="882"/>
                    <a:pt x="1095" y="821"/>
                    <a:pt x="1095" y="791"/>
                  </a:cubicBezTo>
                  <a:cubicBezTo>
                    <a:pt x="1095" y="760"/>
                    <a:pt x="1125" y="730"/>
                    <a:pt x="1125" y="669"/>
                  </a:cubicBezTo>
                  <a:lnTo>
                    <a:pt x="1125" y="456"/>
                  </a:lnTo>
                  <a:cubicBezTo>
                    <a:pt x="1125" y="426"/>
                    <a:pt x="1095" y="365"/>
                    <a:pt x="1095" y="335"/>
                  </a:cubicBezTo>
                  <a:cubicBezTo>
                    <a:pt x="1095" y="304"/>
                    <a:pt x="1064" y="274"/>
                    <a:pt x="1064" y="213"/>
                  </a:cubicBezTo>
                  <a:cubicBezTo>
                    <a:pt x="1034" y="183"/>
                    <a:pt x="1034" y="152"/>
                    <a:pt x="973" y="152"/>
                  </a:cubicBezTo>
                  <a:lnTo>
                    <a:pt x="912" y="61"/>
                  </a:lnTo>
                  <a:cubicBezTo>
                    <a:pt x="882" y="31"/>
                    <a:pt x="821" y="31"/>
                    <a:pt x="791" y="31"/>
                  </a:cubicBezTo>
                  <a:cubicBezTo>
                    <a:pt x="760" y="31"/>
                    <a:pt x="730" y="0"/>
                    <a:pt x="66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150257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44" y="1188"/>
                    <a:pt x="608" y="1188"/>
                  </a:cubicBezTo>
                  <a:cubicBezTo>
                    <a:pt x="943" y="1188"/>
                    <a:pt x="1216" y="945"/>
                    <a:pt x="1216" y="581"/>
                  </a:cubicBezTo>
                  <a:cubicBezTo>
                    <a:pt x="1216" y="246"/>
                    <a:pt x="943" y="3"/>
                    <a:pt x="608" y="3"/>
                  </a:cubicBezTo>
                  <a:cubicBezTo>
                    <a:pt x="591" y="1"/>
                    <a:pt x="574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8012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7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889350" y="3352100"/>
              <a:ext cx="30400" cy="29725"/>
            </a:xfrm>
            <a:custGeom>
              <a:avLst/>
              <a:gdLst/>
              <a:ahLst/>
              <a:cxnLst/>
              <a:rect l="l" t="t" r="r" b="b"/>
              <a:pathLst>
                <a:path w="1216" h="1189" extrusionOk="0">
                  <a:moveTo>
                    <a:pt x="557" y="1"/>
                  </a:moveTo>
                  <a:cubicBezTo>
                    <a:pt x="246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7138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4" y="1188"/>
                    <a:pt x="609" y="1188"/>
                  </a:cubicBezTo>
                  <a:cubicBezTo>
                    <a:pt x="973" y="1188"/>
                    <a:pt x="1217" y="945"/>
                    <a:pt x="1217" y="581"/>
                  </a:cubicBezTo>
                  <a:cubicBezTo>
                    <a:pt x="1217" y="246"/>
                    <a:pt x="97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2642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7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977500" y="3352100"/>
              <a:ext cx="29650" cy="29725"/>
            </a:xfrm>
            <a:custGeom>
              <a:avLst/>
              <a:gdLst/>
              <a:ahLst/>
              <a:cxnLst/>
              <a:rect l="l" t="t" r="r" b="b"/>
              <a:pathLst>
                <a:path w="1186" h="1189" extrusionOk="0">
                  <a:moveTo>
                    <a:pt x="527" y="1"/>
                  </a:moveTo>
                  <a:cubicBezTo>
                    <a:pt x="219" y="1"/>
                    <a:pt x="0" y="263"/>
                    <a:pt x="0" y="581"/>
                  </a:cubicBezTo>
                  <a:cubicBezTo>
                    <a:pt x="0" y="915"/>
                    <a:pt x="243" y="1188"/>
                    <a:pt x="578" y="1188"/>
                  </a:cubicBezTo>
                  <a:cubicBezTo>
                    <a:pt x="942" y="1188"/>
                    <a:pt x="1185" y="945"/>
                    <a:pt x="1185" y="581"/>
                  </a:cubicBezTo>
                  <a:cubicBezTo>
                    <a:pt x="1185" y="246"/>
                    <a:pt x="942" y="3"/>
                    <a:pt x="578" y="3"/>
                  </a:cubicBezTo>
                  <a:cubicBezTo>
                    <a:pt x="560" y="1"/>
                    <a:pt x="544" y="1"/>
                    <a:pt x="52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>
              <a:off x="13278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43" y="1188"/>
                    <a:pt x="1216" y="945"/>
                    <a:pt x="1216" y="581"/>
                  </a:cubicBezTo>
                  <a:cubicBezTo>
                    <a:pt x="1216" y="246"/>
                    <a:pt x="943" y="3"/>
                    <a:pt x="608" y="3"/>
                  </a:cubicBezTo>
                  <a:cubicBezTo>
                    <a:pt x="591" y="1"/>
                    <a:pt x="574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>
              <a:off x="12404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4" y="1188"/>
                    <a:pt x="609" y="1188"/>
                  </a:cubicBezTo>
                  <a:cubicBezTo>
                    <a:pt x="943" y="1188"/>
                    <a:pt x="1217" y="945"/>
                    <a:pt x="1217" y="581"/>
                  </a:cubicBezTo>
                  <a:cubicBezTo>
                    <a:pt x="1217" y="246"/>
                    <a:pt x="94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141517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5" y="1188"/>
                    <a:pt x="609" y="1188"/>
                  </a:cubicBezTo>
                  <a:cubicBezTo>
                    <a:pt x="943" y="1188"/>
                    <a:pt x="1217" y="945"/>
                    <a:pt x="1217" y="581"/>
                  </a:cubicBezTo>
                  <a:cubicBezTo>
                    <a:pt x="1217" y="246"/>
                    <a:pt x="94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1064875" y="3352100"/>
              <a:ext cx="29650" cy="29725"/>
            </a:xfrm>
            <a:custGeom>
              <a:avLst/>
              <a:gdLst/>
              <a:ahLst/>
              <a:cxnLst/>
              <a:rect l="l" t="t" r="r" b="b"/>
              <a:pathLst>
                <a:path w="1186" h="1189" extrusionOk="0">
                  <a:moveTo>
                    <a:pt x="554" y="1"/>
                  </a:moveTo>
                  <a:cubicBezTo>
                    <a:pt x="220" y="1"/>
                    <a:pt x="1" y="263"/>
                    <a:pt x="1" y="581"/>
                  </a:cubicBezTo>
                  <a:cubicBezTo>
                    <a:pt x="1" y="915"/>
                    <a:pt x="244" y="1188"/>
                    <a:pt x="608" y="1188"/>
                  </a:cubicBezTo>
                  <a:cubicBezTo>
                    <a:pt x="943" y="1188"/>
                    <a:pt x="1186" y="945"/>
                    <a:pt x="1186" y="581"/>
                  </a:cubicBezTo>
                  <a:cubicBezTo>
                    <a:pt x="1186" y="246"/>
                    <a:pt x="943" y="3"/>
                    <a:pt x="608" y="3"/>
                  </a:cubicBezTo>
                  <a:cubicBezTo>
                    <a:pt x="590" y="1"/>
                    <a:pt x="572" y="1"/>
                    <a:pt x="5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1152275" y="3352100"/>
              <a:ext cx="30400" cy="29725"/>
            </a:xfrm>
            <a:custGeom>
              <a:avLst/>
              <a:gdLst/>
              <a:ahLst/>
              <a:cxnLst/>
              <a:rect l="l" t="t" r="r" b="b"/>
              <a:pathLst>
                <a:path w="1216" h="1189" extrusionOk="0">
                  <a:moveTo>
                    <a:pt x="553" y="1"/>
                  </a:moveTo>
                  <a:cubicBezTo>
                    <a:pt x="219" y="1"/>
                    <a:pt x="0" y="263"/>
                    <a:pt x="0" y="581"/>
                  </a:cubicBezTo>
                  <a:cubicBezTo>
                    <a:pt x="0" y="915"/>
                    <a:pt x="243" y="1188"/>
                    <a:pt x="608" y="1188"/>
                  </a:cubicBezTo>
                  <a:cubicBezTo>
                    <a:pt x="942" y="1188"/>
                    <a:pt x="1216" y="945"/>
                    <a:pt x="1216" y="581"/>
                  </a:cubicBezTo>
                  <a:cubicBezTo>
                    <a:pt x="1216" y="246"/>
                    <a:pt x="942" y="3"/>
                    <a:pt x="608" y="3"/>
                  </a:cubicBezTo>
                  <a:cubicBezTo>
                    <a:pt x="589" y="1"/>
                    <a:pt x="571" y="1"/>
                    <a:pt x="5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539025" y="3351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457" y="1"/>
                    <a:pt x="305" y="92"/>
                    <a:pt x="213" y="213"/>
                  </a:cubicBezTo>
                  <a:cubicBezTo>
                    <a:pt x="61" y="305"/>
                    <a:pt x="1" y="457"/>
                    <a:pt x="1" y="609"/>
                  </a:cubicBezTo>
                  <a:cubicBezTo>
                    <a:pt x="1" y="761"/>
                    <a:pt x="92" y="912"/>
                    <a:pt x="213" y="1034"/>
                  </a:cubicBezTo>
                  <a:cubicBezTo>
                    <a:pt x="305" y="1156"/>
                    <a:pt x="457" y="1216"/>
                    <a:pt x="609" y="1216"/>
                  </a:cubicBezTo>
                  <a:cubicBezTo>
                    <a:pt x="761" y="1216"/>
                    <a:pt x="913" y="1156"/>
                    <a:pt x="1034" y="1034"/>
                  </a:cubicBezTo>
                  <a:lnTo>
                    <a:pt x="1125" y="973"/>
                  </a:lnTo>
                  <a:cubicBezTo>
                    <a:pt x="1156" y="912"/>
                    <a:pt x="1156" y="882"/>
                    <a:pt x="1156" y="852"/>
                  </a:cubicBezTo>
                  <a:cubicBezTo>
                    <a:pt x="1156" y="791"/>
                    <a:pt x="1186" y="761"/>
                    <a:pt x="1186" y="730"/>
                  </a:cubicBezTo>
                  <a:cubicBezTo>
                    <a:pt x="1217" y="548"/>
                    <a:pt x="1156" y="365"/>
                    <a:pt x="1034" y="213"/>
                  </a:cubicBezTo>
                  <a:cubicBezTo>
                    <a:pt x="913" y="92"/>
                    <a:pt x="761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1502575" y="3433475"/>
              <a:ext cx="28900" cy="3042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44" y="1216"/>
                    <a:pt x="578" y="1216"/>
                  </a:cubicBezTo>
                  <a:cubicBezTo>
                    <a:pt x="912" y="1216"/>
                    <a:pt x="1155" y="943"/>
                    <a:pt x="1155" y="60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12404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16781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1" y="517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882" y="1216"/>
                    <a:pt x="1095" y="1034"/>
                    <a:pt x="1186" y="791"/>
                  </a:cubicBezTo>
                  <a:cubicBezTo>
                    <a:pt x="1186" y="760"/>
                    <a:pt x="1217" y="669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1152275" y="34334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13278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159072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141517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1064875" y="3433475"/>
              <a:ext cx="29650" cy="30425"/>
            </a:xfrm>
            <a:custGeom>
              <a:avLst/>
              <a:gdLst/>
              <a:ahLst/>
              <a:cxnLst/>
              <a:rect l="l" t="t" r="r" b="b"/>
              <a:pathLst>
                <a:path w="1186" h="1217" extrusionOk="0">
                  <a:moveTo>
                    <a:pt x="608" y="0"/>
                  </a:moveTo>
                  <a:cubicBezTo>
                    <a:pt x="244" y="0"/>
                    <a:pt x="1" y="274"/>
                    <a:pt x="1" y="608"/>
                  </a:cubicBezTo>
                  <a:cubicBezTo>
                    <a:pt x="1" y="943"/>
                    <a:pt x="244" y="1216"/>
                    <a:pt x="608" y="1216"/>
                  </a:cubicBezTo>
                  <a:cubicBezTo>
                    <a:pt x="943" y="1216"/>
                    <a:pt x="1186" y="943"/>
                    <a:pt x="1186" y="608"/>
                  </a:cubicBezTo>
                  <a:cubicBezTo>
                    <a:pt x="118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977500" y="3433475"/>
              <a:ext cx="29650" cy="30425"/>
            </a:xfrm>
            <a:custGeom>
              <a:avLst/>
              <a:gdLst/>
              <a:ahLst/>
              <a:cxnLst/>
              <a:rect l="l" t="t" r="r" b="b"/>
              <a:pathLst>
                <a:path w="1186" h="1217" extrusionOk="0">
                  <a:moveTo>
                    <a:pt x="57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578" y="1216"/>
                  </a:cubicBezTo>
                  <a:cubicBezTo>
                    <a:pt x="942" y="1216"/>
                    <a:pt x="1185" y="943"/>
                    <a:pt x="1185" y="608"/>
                  </a:cubicBezTo>
                  <a:cubicBezTo>
                    <a:pt x="1185" y="274"/>
                    <a:pt x="942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62642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138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43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8012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889350" y="34334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538275" y="343422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456" y="1"/>
                  </a:moveTo>
                  <a:cubicBezTo>
                    <a:pt x="456" y="1"/>
                    <a:pt x="426" y="1"/>
                    <a:pt x="395" y="31"/>
                  </a:cubicBezTo>
                  <a:cubicBezTo>
                    <a:pt x="335" y="31"/>
                    <a:pt x="304" y="92"/>
                    <a:pt x="274" y="92"/>
                  </a:cubicBezTo>
                  <a:cubicBezTo>
                    <a:pt x="243" y="122"/>
                    <a:pt x="183" y="122"/>
                    <a:pt x="183" y="153"/>
                  </a:cubicBezTo>
                  <a:cubicBezTo>
                    <a:pt x="91" y="274"/>
                    <a:pt x="0" y="426"/>
                    <a:pt x="0" y="578"/>
                  </a:cubicBezTo>
                  <a:cubicBezTo>
                    <a:pt x="0" y="639"/>
                    <a:pt x="0" y="730"/>
                    <a:pt x="31" y="791"/>
                  </a:cubicBezTo>
                  <a:cubicBezTo>
                    <a:pt x="91" y="882"/>
                    <a:pt x="122" y="943"/>
                    <a:pt x="152" y="1004"/>
                  </a:cubicBezTo>
                  <a:lnTo>
                    <a:pt x="243" y="1065"/>
                  </a:lnTo>
                  <a:cubicBezTo>
                    <a:pt x="274" y="1095"/>
                    <a:pt x="304" y="1095"/>
                    <a:pt x="335" y="1095"/>
                  </a:cubicBezTo>
                  <a:cubicBezTo>
                    <a:pt x="395" y="1095"/>
                    <a:pt x="426" y="1156"/>
                    <a:pt x="456" y="1156"/>
                  </a:cubicBezTo>
                  <a:lnTo>
                    <a:pt x="669" y="1156"/>
                  </a:lnTo>
                  <a:cubicBezTo>
                    <a:pt x="730" y="1156"/>
                    <a:pt x="760" y="1095"/>
                    <a:pt x="791" y="1095"/>
                  </a:cubicBezTo>
                  <a:cubicBezTo>
                    <a:pt x="821" y="1095"/>
                    <a:pt x="882" y="1065"/>
                    <a:pt x="912" y="1065"/>
                  </a:cubicBezTo>
                  <a:cubicBezTo>
                    <a:pt x="943" y="1034"/>
                    <a:pt x="973" y="1034"/>
                    <a:pt x="973" y="1004"/>
                  </a:cubicBezTo>
                  <a:lnTo>
                    <a:pt x="1064" y="913"/>
                  </a:lnTo>
                  <a:cubicBezTo>
                    <a:pt x="1095" y="882"/>
                    <a:pt x="1095" y="852"/>
                    <a:pt x="1095" y="791"/>
                  </a:cubicBezTo>
                  <a:cubicBezTo>
                    <a:pt x="1095" y="761"/>
                    <a:pt x="1125" y="730"/>
                    <a:pt x="1125" y="700"/>
                  </a:cubicBezTo>
                  <a:lnTo>
                    <a:pt x="1125" y="457"/>
                  </a:lnTo>
                  <a:cubicBezTo>
                    <a:pt x="1125" y="426"/>
                    <a:pt x="1095" y="396"/>
                    <a:pt x="1095" y="335"/>
                  </a:cubicBezTo>
                  <a:cubicBezTo>
                    <a:pt x="1095" y="305"/>
                    <a:pt x="1064" y="274"/>
                    <a:pt x="1064" y="244"/>
                  </a:cubicBezTo>
                  <a:cubicBezTo>
                    <a:pt x="1034" y="183"/>
                    <a:pt x="1034" y="153"/>
                    <a:pt x="973" y="153"/>
                  </a:cubicBezTo>
                  <a:lnTo>
                    <a:pt x="912" y="92"/>
                  </a:lnTo>
                  <a:cubicBezTo>
                    <a:pt x="882" y="31"/>
                    <a:pt x="821" y="31"/>
                    <a:pt x="791" y="31"/>
                  </a:cubicBezTo>
                  <a:cubicBezTo>
                    <a:pt x="760" y="31"/>
                    <a:pt x="730" y="1"/>
                    <a:pt x="66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1152275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16781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1064125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158995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13278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74" y="1217"/>
                    <a:pt x="608" y="1217"/>
                  </a:cubicBezTo>
                  <a:cubicBezTo>
                    <a:pt x="943" y="1217"/>
                    <a:pt x="1216" y="97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141517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9"/>
                  </a:cubicBezTo>
                  <a:cubicBezTo>
                    <a:pt x="1" y="973"/>
                    <a:pt x="275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1"/>
            <p:cNvSpPr/>
            <p:nvPr/>
          </p:nvSpPr>
          <p:spPr>
            <a:xfrm>
              <a:off x="1502575" y="3514775"/>
              <a:ext cx="28900" cy="3042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44" y="1217"/>
                    <a:pt x="578" y="1217"/>
                  </a:cubicBezTo>
                  <a:cubicBezTo>
                    <a:pt x="912" y="1217"/>
                    <a:pt x="1155" y="973"/>
                    <a:pt x="1155" y="609"/>
                  </a:cubicBezTo>
                  <a:cubicBezTo>
                    <a:pt x="1155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1"/>
            <p:cNvSpPr/>
            <p:nvPr/>
          </p:nvSpPr>
          <p:spPr>
            <a:xfrm>
              <a:off x="12404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7138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73" y="1217"/>
                    <a:pt x="1217" y="973"/>
                    <a:pt x="1217" y="609"/>
                  </a:cubicBezTo>
                  <a:cubicBezTo>
                    <a:pt x="1217" y="27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8012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62642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74" y="1217"/>
                    <a:pt x="608" y="1217"/>
                  </a:cubicBezTo>
                  <a:cubicBezTo>
                    <a:pt x="973" y="1217"/>
                    <a:pt x="1216" y="97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88857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977500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539025" y="351555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426" y="0"/>
                    <a:pt x="274" y="91"/>
                    <a:pt x="153" y="213"/>
                  </a:cubicBezTo>
                  <a:cubicBezTo>
                    <a:pt x="61" y="274"/>
                    <a:pt x="1" y="426"/>
                    <a:pt x="1" y="578"/>
                  </a:cubicBezTo>
                  <a:cubicBezTo>
                    <a:pt x="1" y="669"/>
                    <a:pt x="1" y="730"/>
                    <a:pt x="61" y="821"/>
                  </a:cubicBezTo>
                  <a:cubicBezTo>
                    <a:pt x="92" y="882"/>
                    <a:pt x="122" y="973"/>
                    <a:pt x="153" y="1003"/>
                  </a:cubicBezTo>
                  <a:lnTo>
                    <a:pt x="244" y="1094"/>
                  </a:lnTo>
                  <a:cubicBezTo>
                    <a:pt x="274" y="1125"/>
                    <a:pt x="305" y="1125"/>
                    <a:pt x="365" y="1125"/>
                  </a:cubicBezTo>
                  <a:cubicBezTo>
                    <a:pt x="396" y="1125"/>
                    <a:pt x="426" y="1155"/>
                    <a:pt x="457" y="1155"/>
                  </a:cubicBezTo>
                  <a:lnTo>
                    <a:pt x="700" y="1155"/>
                  </a:lnTo>
                  <a:cubicBezTo>
                    <a:pt x="730" y="1155"/>
                    <a:pt x="761" y="1125"/>
                    <a:pt x="791" y="1125"/>
                  </a:cubicBezTo>
                  <a:cubicBezTo>
                    <a:pt x="852" y="1125"/>
                    <a:pt x="882" y="1094"/>
                    <a:pt x="913" y="1094"/>
                  </a:cubicBezTo>
                  <a:cubicBezTo>
                    <a:pt x="943" y="1034"/>
                    <a:pt x="1004" y="1034"/>
                    <a:pt x="1004" y="1003"/>
                  </a:cubicBezTo>
                  <a:lnTo>
                    <a:pt x="1065" y="942"/>
                  </a:lnTo>
                  <a:cubicBezTo>
                    <a:pt x="1095" y="882"/>
                    <a:pt x="1095" y="851"/>
                    <a:pt x="1095" y="821"/>
                  </a:cubicBezTo>
                  <a:cubicBezTo>
                    <a:pt x="1095" y="790"/>
                    <a:pt x="1156" y="730"/>
                    <a:pt x="1156" y="699"/>
                  </a:cubicBezTo>
                  <a:lnTo>
                    <a:pt x="1156" y="486"/>
                  </a:lnTo>
                  <a:cubicBezTo>
                    <a:pt x="1156" y="426"/>
                    <a:pt x="1095" y="395"/>
                    <a:pt x="1095" y="365"/>
                  </a:cubicBezTo>
                  <a:cubicBezTo>
                    <a:pt x="1095" y="304"/>
                    <a:pt x="1065" y="274"/>
                    <a:pt x="1065" y="243"/>
                  </a:cubicBezTo>
                  <a:cubicBezTo>
                    <a:pt x="1034" y="213"/>
                    <a:pt x="1034" y="182"/>
                    <a:pt x="1004" y="182"/>
                  </a:cubicBezTo>
                  <a:lnTo>
                    <a:pt x="913" y="91"/>
                  </a:lnTo>
                  <a:cubicBezTo>
                    <a:pt x="882" y="61"/>
                    <a:pt x="852" y="61"/>
                    <a:pt x="791" y="61"/>
                  </a:cubicBezTo>
                  <a:cubicBezTo>
                    <a:pt x="761" y="61"/>
                    <a:pt x="730" y="0"/>
                    <a:pt x="70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Teammate</a:t>
            </a:r>
            <a:endParaRPr i="1" dirty="0"/>
          </a:p>
        </p:txBody>
      </p:sp>
      <p:graphicFrame>
        <p:nvGraphicFramePr>
          <p:cNvPr id="1228" name="Google Shape;1228;p38"/>
          <p:cNvGraphicFramePr/>
          <p:nvPr>
            <p:extLst>
              <p:ext uri="{D42A27DB-BD31-4B8C-83A1-F6EECF244321}">
                <p14:modId xmlns:p14="http://schemas.microsoft.com/office/powerpoint/2010/main" val="1839511347"/>
              </p:ext>
            </p:extLst>
          </p:nvPr>
        </p:nvGraphicFramePr>
        <p:xfrm>
          <a:off x="720000" y="17672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{1BD104DF-5806-43C7-A557-DF2E5EFC9C11}</a:tableStyleId>
              </a:tblPr>
              <a:tblGrid>
                <a:gridCol w="6301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 u="none" dirty="0">
                          <a:solidFill>
                            <a:schemeClr val="hlink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Performence</a:t>
                      </a:r>
                      <a:endParaRPr sz="10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Nguyen Truong An - 2370388 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20%</a:t>
                      </a:r>
                      <a:endParaRPr sz="1000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Chu Hai Nam - 2370189 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20%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err="1">
                          <a:solidFill>
                            <a:schemeClr val="hlink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Khuat</a:t>
                      </a:r>
                      <a:r>
                        <a:rPr lang="en-US" sz="1000" b="1" u="none" dirty="0">
                          <a:solidFill>
                            <a:schemeClr val="hlink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Hoang Tri - 2370127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20%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20%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1000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20%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56"/>
          <p:cNvSpPr txBox="1">
            <a:spLocks noGrp="1"/>
          </p:cNvSpPr>
          <p:nvPr>
            <p:ph type="subTitle" idx="4"/>
          </p:nvPr>
        </p:nvSpPr>
        <p:spPr>
          <a:xfrm>
            <a:off x="3208170" y="3623861"/>
            <a:ext cx="271136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correct = 1071 / 1350 (7.93 / 10) </a:t>
            </a:r>
          </a:p>
          <a:p>
            <a:pPr marL="0" lvl="0" indent="0"/>
            <a:r>
              <a:rPr lang="en-US" dirty="0" err="1"/>
              <a:t>max_time_sec</a:t>
            </a:r>
            <a:r>
              <a:rPr lang="en-US" dirty="0"/>
              <a:t> = 0.0018</a:t>
            </a:r>
          </a:p>
          <a:p>
            <a:pPr marL="0" lvl="0" indent="0"/>
            <a:r>
              <a:rPr lang="en-US" dirty="0" err="1"/>
              <a:t>avg_time_sec</a:t>
            </a:r>
            <a:r>
              <a:rPr lang="en-US" dirty="0"/>
              <a:t> = 0.0001</a:t>
            </a:r>
            <a:endParaRPr lang="en-US" dirty="0"/>
          </a:p>
        </p:txBody>
      </p:sp>
      <p:sp>
        <p:nvSpPr>
          <p:cNvPr id="2517" name="Google Shape;2517;p56"/>
          <p:cNvSpPr txBox="1">
            <a:spLocks noGrp="1"/>
          </p:cNvSpPr>
          <p:nvPr>
            <p:ph type="subTitle" idx="5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Match ratio</a:t>
            </a:r>
            <a:endParaRPr dirty="0"/>
          </a:p>
        </p:txBody>
      </p:sp>
      <p:sp>
        <p:nvSpPr>
          <p:cNvPr id="2520" name="Google Shape;2520;p56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Ratio of true value</a:t>
            </a:r>
            <a:endParaRPr dirty="0"/>
          </a:p>
        </p:txBody>
      </p:sp>
      <p:sp>
        <p:nvSpPr>
          <p:cNvPr id="2521" name="Google Shape;2521;p56"/>
          <p:cNvSpPr txBox="1">
            <a:spLocks noGrp="1"/>
          </p:cNvSpPr>
          <p:nvPr>
            <p:ph type="title" idx="3"/>
          </p:nvPr>
        </p:nvSpPr>
        <p:spPr>
          <a:xfrm>
            <a:off x="4170088" y="2061475"/>
            <a:ext cx="8037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79%</a:t>
            </a:r>
            <a:endParaRPr dirty="0"/>
          </a:p>
        </p:txBody>
      </p:sp>
      <p:grpSp>
        <p:nvGrpSpPr>
          <p:cNvPr id="2527" name="Google Shape;2527;p56"/>
          <p:cNvGrpSpPr/>
          <p:nvPr/>
        </p:nvGrpSpPr>
        <p:grpSpPr>
          <a:xfrm>
            <a:off x="3810510" y="1543497"/>
            <a:ext cx="1539666" cy="1539665"/>
            <a:chOff x="4049799" y="640401"/>
            <a:chExt cx="868200" cy="868200"/>
          </a:xfrm>
        </p:grpSpPr>
        <p:sp>
          <p:nvSpPr>
            <p:cNvPr id="2528" name="Google Shape;2528;p56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6"/>
            <p:cNvSpPr/>
            <p:nvPr/>
          </p:nvSpPr>
          <p:spPr>
            <a:xfrm flipH="1">
              <a:off x="4049799" y="640401"/>
              <a:ext cx="868200" cy="868200"/>
            </a:xfrm>
            <a:prstGeom prst="blockArc">
              <a:avLst>
                <a:gd name="adj1" fmla="val 20310300"/>
                <a:gd name="adj2" fmla="val 16256715"/>
                <a:gd name="adj3" fmla="val 1271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3" name="Google Shape;2533;p56"/>
          <p:cNvSpPr/>
          <p:nvPr/>
        </p:nvSpPr>
        <p:spPr>
          <a:xfrm rot="-5400000" flipH="1">
            <a:off x="531433" y="4928454"/>
            <a:ext cx="981300" cy="981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53"/>
          <p:cNvSpPr/>
          <p:nvPr/>
        </p:nvSpPr>
        <p:spPr>
          <a:xfrm>
            <a:off x="4129500" y="0"/>
            <a:ext cx="5014500" cy="5143500"/>
          </a:xfrm>
          <a:prstGeom prst="rect">
            <a:avLst/>
          </a:prstGeom>
          <a:solidFill>
            <a:srgbClr val="538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2" name="Google Shape;2172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094" r="1234" b="8315"/>
          <a:stretch/>
        </p:blipFill>
        <p:spPr>
          <a:xfrm>
            <a:off x="4797450" y="651300"/>
            <a:ext cx="3633326" cy="3840901"/>
          </a:xfrm>
          <a:prstGeom prst="rect">
            <a:avLst/>
          </a:prstGeom>
        </p:spPr>
      </p:pic>
      <p:sp>
        <p:nvSpPr>
          <p:cNvPr id="2173" name="Google Shape;2173;p53"/>
          <p:cNvSpPr txBox="1">
            <a:spLocks noGrp="1"/>
          </p:cNvSpPr>
          <p:nvPr>
            <p:ph type="title"/>
          </p:nvPr>
        </p:nvSpPr>
        <p:spPr>
          <a:xfrm>
            <a:off x="720000" y="1220475"/>
            <a:ext cx="3409500" cy="1066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a missing case</a:t>
            </a:r>
            <a:endParaRPr i="1" dirty="0"/>
          </a:p>
        </p:txBody>
      </p:sp>
      <p:sp>
        <p:nvSpPr>
          <p:cNvPr id="2174" name="Google Shape;2174;p53"/>
          <p:cNvSpPr txBox="1">
            <a:spLocks noGrp="1"/>
          </p:cNvSpPr>
          <p:nvPr>
            <p:ph type="subTitle" idx="1"/>
          </p:nvPr>
        </p:nvSpPr>
        <p:spPr>
          <a:xfrm>
            <a:off x="713224" y="2440950"/>
            <a:ext cx="3409500" cy="175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+ Not yet process for missing one character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+ The exception data is limit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+ Have mistake when detect a </a:t>
            </a:r>
            <a:r>
              <a:rPr lang="en-US" dirty="0" smtClean="0"/>
              <a:t>number or short data</a:t>
            </a:r>
            <a:endParaRPr dirty="0"/>
          </a:p>
        </p:txBody>
      </p:sp>
      <p:grpSp>
        <p:nvGrpSpPr>
          <p:cNvPr id="2175" name="Google Shape;2175;p53"/>
          <p:cNvGrpSpPr/>
          <p:nvPr/>
        </p:nvGrpSpPr>
        <p:grpSpPr>
          <a:xfrm>
            <a:off x="7823935" y="105855"/>
            <a:ext cx="1213685" cy="1114620"/>
            <a:chOff x="1875850" y="163850"/>
            <a:chExt cx="685775" cy="629800"/>
          </a:xfrm>
        </p:grpSpPr>
        <p:sp>
          <p:nvSpPr>
            <p:cNvPr id="2176" name="Google Shape;2176;p53"/>
            <p:cNvSpPr/>
            <p:nvPr/>
          </p:nvSpPr>
          <p:spPr>
            <a:xfrm>
              <a:off x="18758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8"/>
                    <a:pt x="1099" y="2238"/>
                  </a:cubicBezTo>
                  <a:cubicBezTo>
                    <a:pt x="1709" y="2238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3"/>
            <p:cNvSpPr/>
            <p:nvPr/>
          </p:nvSpPr>
          <p:spPr>
            <a:xfrm>
              <a:off x="20335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09" y="2238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3"/>
            <p:cNvSpPr/>
            <p:nvPr/>
          </p:nvSpPr>
          <p:spPr>
            <a:xfrm>
              <a:off x="2191250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2347925" y="1638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2504600" y="163850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8"/>
                    <a:pt x="1140" y="2238"/>
                  </a:cubicBezTo>
                  <a:cubicBezTo>
                    <a:pt x="1751" y="2238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1875850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489"/>
                    <a:pt x="0" y="1099"/>
                  </a:cubicBezTo>
                  <a:cubicBezTo>
                    <a:pt x="0" y="1710"/>
                    <a:pt x="488" y="2239"/>
                    <a:pt x="1099" y="2239"/>
                  </a:cubicBezTo>
                  <a:cubicBezTo>
                    <a:pt x="1709" y="2239"/>
                    <a:pt x="2238" y="1710"/>
                    <a:pt x="2238" y="1099"/>
                  </a:cubicBezTo>
                  <a:cubicBezTo>
                    <a:pt x="2238" y="48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2033550" y="306275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530"/>
                    <a:pt x="0" y="1140"/>
                  </a:cubicBezTo>
                  <a:cubicBezTo>
                    <a:pt x="0" y="1751"/>
                    <a:pt x="489" y="2239"/>
                    <a:pt x="1099" y="2239"/>
                  </a:cubicBezTo>
                  <a:cubicBezTo>
                    <a:pt x="1709" y="2239"/>
                    <a:pt x="2239" y="1751"/>
                    <a:pt x="2239" y="1140"/>
                  </a:cubicBezTo>
                  <a:cubicBezTo>
                    <a:pt x="2239" y="530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2191250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489"/>
                    <a:pt x="0" y="1099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099"/>
                  </a:cubicBezTo>
                  <a:cubicBezTo>
                    <a:pt x="2239" y="48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2347925" y="30730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489"/>
                    <a:pt x="1" y="1099"/>
                  </a:cubicBezTo>
                  <a:cubicBezTo>
                    <a:pt x="1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099"/>
                  </a:cubicBezTo>
                  <a:cubicBezTo>
                    <a:pt x="2239" y="48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2504600" y="307300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489"/>
                    <a:pt x="1" y="1099"/>
                  </a:cubicBezTo>
                  <a:cubicBezTo>
                    <a:pt x="1" y="1710"/>
                    <a:pt x="530" y="2239"/>
                    <a:pt x="1140" y="2239"/>
                  </a:cubicBezTo>
                  <a:cubicBezTo>
                    <a:pt x="1751" y="2239"/>
                    <a:pt x="2280" y="1710"/>
                    <a:pt x="2280" y="1099"/>
                  </a:cubicBezTo>
                  <a:cubicBezTo>
                    <a:pt x="2280" y="48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3"/>
            <p:cNvSpPr/>
            <p:nvPr/>
          </p:nvSpPr>
          <p:spPr>
            <a:xfrm>
              <a:off x="18758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8" y="1"/>
                    <a:pt x="0" y="489"/>
                    <a:pt x="0" y="1100"/>
                  </a:cubicBezTo>
                  <a:cubicBezTo>
                    <a:pt x="0" y="1710"/>
                    <a:pt x="488" y="2239"/>
                    <a:pt x="1099" y="2239"/>
                  </a:cubicBezTo>
                  <a:cubicBezTo>
                    <a:pt x="1709" y="2239"/>
                    <a:pt x="2238" y="1710"/>
                    <a:pt x="2238" y="1100"/>
                  </a:cubicBezTo>
                  <a:cubicBezTo>
                    <a:pt x="2238" y="489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3"/>
            <p:cNvSpPr/>
            <p:nvPr/>
          </p:nvSpPr>
          <p:spPr>
            <a:xfrm>
              <a:off x="20335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489"/>
                    <a:pt x="0" y="1100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09" y="2239"/>
                    <a:pt x="2239" y="1710"/>
                    <a:pt x="2239" y="1100"/>
                  </a:cubicBezTo>
                  <a:cubicBezTo>
                    <a:pt x="2239" y="489"/>
                    <a:pt x="1709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3"/>
            <p:cNvSpPr/>
            <p:nvPr/>
          </p:nvSpPr>
          <p:spPr>
            <a:xfrm>
              <a:off x="2191250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0" y="489"/>
                    <a:pt x="0" y="1100"/>
                  </a:cubicBezTo>
                  <a:cubicBezTo>
                    <a:pt x="0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100"/>
                  </a:cubicBezTo>
                  <a:cubicBezTo>
                    <a:pt x="2239" y="489"/>
                    <a:pt x="1710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3"/>
            <p:cNvSpPr/>
            <p:nvPr/>
          </p:nvSpPr>
          <p:spPr>
            <a:xfrm>
              <a:off x="2347925" y="450750"/>
              <a:ext cx="55975" cy="56000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099" y="1"/>
                  </a:moveTo>
                  <a:cubicBezTo>
                    <a:pt x="489" y="1"/>
                    <a:pt x="1" y="489"/>
                    <a:pt x="1" y="1100"/>
                  </a:cubicBezTo>
                  <a:cubicBezTo>
                    <a:pt x="1" y="1710"/>
                    <a:pt x="489" y="2239"/>
                    <a:pt x="1099" y="2239"/>
                  </a:cubicBezTo>
                  <a:cubicBezTo>
                    <a:pt x="1710" y="2239"/>
                    <a:pt x="2239" y="1710"/>
                    <a:pt x="2239" y="1100"/>
                  </a:cubicBezTo>
                  <a:cubicBezTo>
                    <a:pt x="2239" y="489"/>
                    <a:pt x="1710" y="1"/>
                    <a:pt x="1099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2504600" y="450750"/>
              <a:ext cx="57025" cy="56000"/>
            </a:xfrm>
            <a:custGeom>
              <a:avLst/>
              <a:gdLst/>
              <a:ahLst/>
              <a:cxnLst/>
              <a:rect l="l" t="t" r="r" b="b"/>
              <a:pathLst>
                <a:path w="2281" h="2240" extrusionOk="0">
                  <a:moveTo>
                    <a:pt x="1140" y="1"/>
                  </a:moveTo>
                  <a:cubicBezTo>
                    <a:pt x="530" y="1"/>
                    <a:pt x="1" y="489"/>
                    <a:pt x="1" y="1100"/>
                  </a:cubicBezTo>
                  <a:cubicBezTo>
                    <a:pt x="1" y="1710"/>
                    <a:pt x="530" y="2239"/>
                    <a:pt x="1140" y="2239"/>
                  </a:cubicBezTo>
                  <a:cubicBezTo>
                    <a:pt x="1751" y="2239"/>
                    <a:pt x="2280" y="1710"/>
                    <a:pt x="2280" y="1100"/>
                  </a:cubicBezTo>
                  <a:cubicBezTo>
                    <a:pt x="2280" y="489"/>
                    <a:pt x="1751" y="1"/>
                    <a:pt x="1140" y="1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3"/>
            <p:cNvSpPr/>
            <p:nvPr/>
          </p:nvSpPr>
          <p:spPr>
            <a:xfrm>
              <a:off x="18758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8"/>
                    <a:pt x="1099" y="2238"/>
                  </a:cubicBezTo>
                  <a:cubicBezTo>
                    <a:pt x="1709" y="2238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3"/>
            <p:cNvSpPr/>
            <p:nvPr/>
          </p:nvSpPr>
          <p:spPr>
            <a:xfrm>
              <a:off x="20335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09" y="2238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3"/>
            <p:cNvSpPr/>
            <p:nvPr/>
          </p:nvSpPr>
          <p:spPr>
            <a:xfrm>
              <a:off x="2191250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2347925" y="59422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8"/>
                    <a:pt x="1099" y="2238"/>
                  </a:cubicBezTo>
                  <a:cubicBezTo>
                    <a:pt x="1710" y="2238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2504600" y="594225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8"/>
                    <a:pt x="1140" y="2238"/>
                  </a:cubicBezTo>
                  <a:cubicBezTo>
                    <a:pt x="1751" y="2238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18758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8" y="0"/>
                    <a:pt x="0" y="529"/>
                    <a:pt x="0" y="1140"/>
                  </a:cubicBezTo>
                  <a:cubicBezTo>
                    <a:pt x="0" y="1750"/>
                    <a:pt x="488" y="2239"/>
                    <a:pt x="1099" y="2239"/>
                  </a:cubicBezTo>
                  <a:cubicBezTo>
                    <a:pt x="1709" y="2239"/>
                    <a:pt x="2238" y="1750"/>
                    <a:pt x="2238" y="1140"/>
                  </a:cubicBezTo>
                  <a:cubicBezTo>
                    <a:pt x="2238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20335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9"/>
                    <a:pt x="1099" y="2239"/>
                  </a:cubicBezTo>
                  <a:cubicBezTo>
                    <a:pt x="1709" y="2239"/>
                    <a:pt x="2239" y="1750"/>
                    <a:pt x="2239" y="1140"/>
                  </a:cubicBezTo>
                  <a:cubicBezTo>
                    <a:pt x="2239" y="529"/>
                    <a:pt x="1709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2191250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0" y="529"/>
                    <a:pt x="0" y="1140"/>
                  </a:cubicBezTo>
                  <a:cubicBezTo>
                    <a:pt x="0" y="1750"/>
                    <a:pt x="489" y="2239"/>
                    <a:pt x="1099" y="2239"/>
                  </a:cubicBezTo>
                  <a:cubicBezTo>
                    <a:pt x="1710" y="2239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2347925" y="737675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99" y="0"/>
                  </a:moveTo>
                  <a:cubicBezTo>
                    <a:pt x="489" y="0"/>
                    <a:pt x="1" y="529"/>
                    <a:pt x="1" y="1140"/>
                  </a:cubicBezTo>
                  <a:cubicBezTo>
                    <a:pt x="1" y="1750"/>
                    <a:pt x="489" y="2239"/>
                    <a:pt x="1099" y="2239"/>
                  </a:cubicBezTo>
                  <a:cubicBezTo>
                    <a:pt x="1710" y="2239"/>
                    <a:pt x="2239" y="1750"/>
                    <a:pt x="2239" y="1140"/>
                  </a:cubicBezTo>
                  <a:cubicBezTo>
                    <a:pt x="2239" y="529"/>
                    <a:pt x="1710" y="0"/>
                    <a:pt x="1099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2504600" y="737675"/>
              <a:ext cx="57025" cy="55975"/>
            </a:xfrm>
            <a:custGeom>
              <a:avLst/>
              <a:gdLst/>
              <a:ahLst/>
              <a:cxnLst/>
              <a:rect l="l" t="t" r="r" b="b"/>
              <a:pathLst>
                <a:path w="2281" h="2239" extrusionOk="0">
                  <a:moveTo>
                    <a:pt x="1140" y="0"/>
                  </a:moveTo>
                  <a:cubicBezTo>
                    <a:pt x="530" y="0"/>
                    <a:pt x="1" y="529"/>
                    <a:pt x="1" y="1140"/>
                  </a:cubicBezTo>
                  <a:cubicBezTo>
                    <a:pt x="1" y="1750"/>
                    <a:pt x="530" y="2239"/>
                    <a:pt x="1140" y="2239"/>
                  </a:cubicBezTo>
                  <a:cubicBezTo>
                    <a:pt x="1751" y="2239"/>
                    <a:pt x="2280" y="1750"/>
                    <a:pt x="2280" y="1140"/>
                  </a:cubicBezTo>
                  <a:cubicBezTo>
                    <a:pt x="2280" y="529"/>
                    <a:pt x="1751" y="0"/>
                    <a:pt x="1140" y="0"/>
                  </a:cubicBezTo>
                  <a:close/>
                </a:path>
              </a:pathLst>
            </a:custGeom>
            <a:solidFill>
              <a:srgbClr val="3F5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57"/>
          <p:cNvSpPr txBox="1">
            <a:spLocks noGrp="1"/>
          </p:cNvSpPr>
          <p:nvPr>
            <p:ph type="title"/>
          </p:nvPr>
        </p:nvSpPr>
        <p:spPr>
          <a:xfrm>
            <a:off x="1543200" y="2574175"/>
            <a:ext cx="605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539" name="Google Shape;2539;p57"/>
          <p:cNvSpPr txBox="1">
            <a:spLocks noGrp="1"/>
          </p:cNvSpPr>
          <p:nvPr>
            <p:ph type="title" idx="2"/>
          </p:nvPr>
        </p:nvSpPr>
        <p:spPr>
          <a:xfrm>
            <a:off x="3541500" y="1240450"/>
            <a:ext cx="20592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40" name="Google Shape;2540;p57"/>
          <p:cNvSpPr txBox="1">
            <a:spLocks noGrp="1"/>
          </p:cNvSpPr>
          <p:nvPr>
            <p:ph type="subTitle" idx="1"/>
          </p:nvPr>
        </p:nvSpPr>
        <p:spPr>
          <a:xfrm>
            <a:off x="1543200" y="3415975"/>
            <a:ext cx="60576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Code resource</a:t>
            </a:r>
            <a:endParaRPr dirty="0"/>
          </a:p>
        </p:txBody>
      </p:sp>
      <p:grpSp>
        <p:nvGrpSpPr>
          <p:cNvPr id="2541" name="Google Shape;2541;p57"/>
          <p:cNvGrpSpPr/>
          <p:nvPr/>
        </p:nvGrpSpPr>
        <p:grpSpPr>
          <a:xfrm rot="10800000">
            <a:off x="3543294" y="608874"/>
            <a:ext cx="2057416" cy="453447"/>
            <a:chOff x="-737950" y="458900"/>
            <a:chExt cx="549450" cy="121100"/>
          </a:xfrm>
        </p:grpSpPr>
        <p:sp>
          <p:nvSpPr>
            <p:cNvPr id="2542" name="Google Shape;2542;p57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aphicFrame>
        <p:nvGraphicFramePr>
          <p:cNvPr id="2777" name="Google Shape;2777;p69"/>
          <p:cNvGraphicFramePr/>
          <p:nvPr>
            <p:extLst>
              <p:ext uri="{D42A27DB-BD31-4B8C-83A1-F6EECF244321}">
                <p14:modId xmlns:p14="http://schemas.microsoft.com/office/powerpoint/2010/main" val="3143153526"/>
              </p:ext>
            </p:extLst>
          </p:nvPr>
        </p:nvGraphicFramePr>
        <p:xfrm>
          <a:off x="981033" y="1499700"/>
          <a:ext cx="7181905" cy="975125"/>
        </p:xfrm>
        <a:graphic>
          <a:graphicData uri="http://schemas.openxmlformats.org/drawingml/2006/table">
            <a:tbl>
              <a:tblPr>
                <a:noFill/>
                <a:tableStyleId>{1BD104DF-5806-43C7-A557-DF2E5EFC9C11}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https://www.geeksforgeeks.org/trie-insert-and-search/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https://stackoverflow.com/</a:t>
                      </a:r>
                      <a:endParaRPr dirty="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1" name="Google Shape;2831;p7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hnam.sdh231@hcmut.edu.vn</a:t>
            </a:r>
            <a:endParaRPr dirty="0"/>
          </a:p>
        </p:txBody>
      </p:sp>
      <p:grpSp>
        <p:nvGrpSpPr>
          <p:cNvPr id="2835" name="Google Shape;2835;p71"/>
          <p:cNvGrpSpPr/>
          <p:nvPr/>
        </p:nvGrpSpPr>
        <p:grpSpPr>
          <a:xfrm>
            <a:off x="1937849" y="3167535"/>
            <a:ext cx="276012" cy="275991"/>
            <a:chOff x="3368074" y="3882537"/>
            <a:chExt cx="215298" cy="215298"/>
          </a:xfrm>
        </p:grpSpPr>
        <p:sp>
          <p:nvSpPr>
            <p:cNvPr id="2836" name="Google Shape;2836;p7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9" name="Google Shape;2839;p71"/>
          <p:cNvGrpSpPr/>
          <p:nvPr/>
        </p:nvGrpSpPr>
        <p:grpSpPr>
          <a:xfrm>
            <a:off x="2803881" y="3186243"/>
            <a:ext cx="266790" cy="238574"/>
            <a:chOff x="3824739" y="3890112"/>
            <a:chExt cx="208105" cy="186110"/>
          </a:xfrm>
        </p:grpSpPr>
        <p:sp>
          <p:nvSpPr>
            <p:cNvPr id="2840" name="Google Shape;2840;p7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GitHub Logos and Usage · GitHub">
            <a:hlinkClick r:id="rId3"/>
            <a:extLst>
              <a:ext uri="{FF2B5EF4-FFF2-40B4-BE49-F238E27FC236}">
                <a16:creationId xmlns:a16="http://schemas.microsoft.com/office/drawing/2014/main" id="{657373FD-6EC6-BFB3-BF78-42844C968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69" y="2964379"/>
            <a:ext cx="514234" cy="5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296495-C59E-2F4A-0A0B-16F50865C759}"/>
              </a:ext>
            </a:extLst>
          </p:cNvPr>
          <p:cNvSpPr/>
          <p:nvPr/>
        </p:nvSpPr>
        <p:spPr>
          <a:xfrm>
            <a:off x="574334" y="3597144"/>
            <a:ext cx="4738254" cy="634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294"/>
                </a:solidFill>
              </a:rPr>
              <a:t>Table of </a:t>
            </a:r>
            <a:r>
              <a:rPr lang="en" i="1">
                <a:solidFill>
                  <a:srgbClr val="3F5294"/>
                </a:solidFill>
              </a:rPr>
              <a:t>contents</a:t>
            </a:r>
            <a:endParaRPr i="1">
              <a:solidFill>
                <a:srgbClr val="3F5294"/>
              </a:solidFill>
            </a:endParaRPr>
          </a:p>
        </p:txBody>
      </p:sp>
      <p:sp>
        <p:nvSpPr>
          <p:cNvPr id="1236" name="Google Shape;1236;p39"/>
          <p:cNvSpPr txBox="1">
            <a:spLocks noGrp="1"/>
          </p:cNvSpPr>
          <p:nvPr>
            <p:ph type="subTitle" idx="3"/>
          </p:nvPr>
        </p:nvSpPr>
        <p:spPr>
          <a:xfrm>
            <a:off x="713213" y="4086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The result of </a:t>
            </a:r>
            <a:r>
              <a:rPr lang="en-US" dirty="0"/>
              <a:t>algorithm</a:t>
            </a:r>
            <a:endParaRPr sz="1600" dirty="0"/>
          </a:p>
        </p:txBody>
      </p:sp>
      <p:sp>
        <p:nvSpPr>
          <p:cNvPr id="1237" name="Google Shape;1237;p39"/>
          <p:cNvSpPr txBox="1">
            <a:spLocks noGrp="1"/>
          </p:cNvSpPr>
          <p:nvPr>
            <p:ph type="subTitle" idx="1"/>
          </p:nvPr>
        </p:nvSpPr>
        <p:spPr>
          <a:xfrm>
            <a:off x="713213" y="2424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Address classification problem</a:t>
            </a:r>
            <a:endParaRPr sz="1200" dirty="0"/>
          </a:p>
        </p:txBody>
      </p:sp>
      <p:sp>
        <p:nvSpPr>
          <p:cNvPr id="1238" name="Google Shape;1238;p39"/>
          <p:cNvSpPr txBox="1">
            <a:spLocks noGrp="1"/>
          </p:cNvSpPr>
          <p:nvPr>
            <p:ph type="subTitle" idx="2"/>
          </p:nvPr>
        </p:nvSpPr>
        <p:spPr>
          <a:xfrm>
            <a:off x="3412481" y="2424225"/>
            <a:ext cx="243839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/>
              <a:t>Using trie for search and classify province, district and ward</a:t>
            </a:r>
            <a:endParaRPr sz="1200" dirty="0"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4"/>
          </p:nvPr>
        </p:nvSpPr>
        <p:spPr>
          <a:xfrm>
            <a:off x="3412482" y="40862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resource</a:t>
            </a:r>
            <a:endParaRPr dirty="0"/>
          </a:p>
        </p:txBody>
      </p:sp>
      <p:sp>
        <p:nvSpPr>
          <p:cNvPr id="1240" name="Google Shape;1240;p39"/>
          <p:cNvSpPr txBox="1">
            <a:spLocks noGrp="1"/>
          </p:cNvSpPr>
          <p:nvPr>
            <p:ph type="title" idx="5"/>
          </p:nvPr>
        </p:nvSpPr>
        <p:spPr>
          <a:xfrm>
            <a:off x="726765" y="1497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41" name="Google Shape;1241;p39"/>
          <p:cNvSpPr txBox="1">
            <a:spLocks noGrp="1"/>
          </p:cNvSpPr>
          <p:nvPr>
            <p:ph type="title" idx="6"/>
          </p:nvPr>
        </p:nvSpPr>
        <p:spPr>
          <a:xfrm>
            <a:off x="719990" y="3159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42" name="Google Shape;1242;p39"/>
          <p:cNvSpPr txBox="1">
            <a:spLocks noGrp="1"/>
          </p:cNvSpPr>
          <p:nvPr>
            <p:ph type="title" idx="7"/>
          </p:nvPr>
        </p:nvSpPr>
        <p:spPr>
          <a:xfrm>
            <a:off x="3419240" y="14971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3" name="Google Shape;1243;p39"/>
          <p:cNvSpPr txBox="1">
            <a:spLocks noGrp="1"/>
          </p:cNvSpPr>
          <p:nvPr>
            <p:ph type="title" idx="8"/>
          </p:nvPr>
        </p:nvSpPr>
        <p:spPr>
          <a:xfrm>
            <a:off x="3419240" y="3159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44" name="Google Shape;1244;p39"/>
          <p:cNvSpPr txBox="1">
            <a:spLocks noGrp="1"/>
          </p:cNvSpPr>
          <p:nvPr>
            <p:ph type="subTitle" idx="9"/>
          </p:nvPr>
        </p:nvSpPr>
        <p:spPr>
          <a:xfrm>
            <a:off x="719988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Problem</a:t>
            </a:r>
            <a:endParaRPr dirty="0"/>
          </a:p>
        </p:txBody>
      </p:sp>
      <p:sp>
        <p:nvSpPr>
          <p:cNvPr id="1245" name="Google Shape;1245;p39"/>
          <p:cNvSpPr txBox="1">
            <a:spLocks noGrp="1"/>
          </p:cNvSpPr>
          <p:nvPr>
            <p:ph type="subTitle" idx="13"/>
          </p:nvPr>
        </p:nvSpPr>
        <p:spPr>
          <a:xfrm>
            <a:off x="3419263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sp>
        <p:nvSpPr>
          <p:cNvPr id="1246" name="Google Shape;1246;p39"/>
          <p:cNvSpPr txBox="1">
            <a:spLocks noGrp="1"/>
          </p:cNvSpPr>
          <p:nvPr>
            <p:ph type="subTitle" idx="14"/>
          </p:nvPr>
        </p:nvSpPr>
        <p:spPr>
          <a:xfrm>
            <a:off x="719988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Result</a:t>
            </a:r>
            <a:endParaRPr dirty="0"/>
          </a:p>
        </p:txBody>
      </p:sp>
      <p:sp>
        <p:nvSpPr>
          <p:cNvPr id="1247" name="Google Shape;1247;p39"/>
          <p:cNvSpPr txBox="1">
            <a:spLocks noGrp="1"/>
          </p:cNvSpPr>
          <p:nvPr>
            <p:ph type="subTitle" idx="15"/>
          </p:nvPr>
        </p:nvSpPr>
        <p:spPr>
          <a:xfrm>
            <a:off x="3419263" y="37186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1"/>
          <p:cNvSpPr txBox="1">
            <a:spLocks noGrp="1"/>
          </p:cNvSpPr>
          <p:nvPr>
            <p:ph type="title"/>
          </p:nvPr>
        </p:nvSpPr>
        <p:spPr>
          <a:xfrm>
            <a:off x="2622375" y="2610638"/>
            <a:ext cx="579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Problem</a:t>
            </a:r>
            <a:endParaRPr dirty="0"/>
          </a:p>
        </p:txBody>
      </p:sp>
      <p:sp>
        <p:nvSpPr>
          <p:cNvPr id="1392" name="Google Shape;1392;p41"/>
          <p:cNvSpPr txBox="1">
            <a:spLocks noGrp="1"/>
          </p:cNvSpPr>
          <p:nvPr>
            <p:ph type="title" idx="2"/>
          </p:nvPr>
        </p:nvSpPr>
        <p:spPr>
          <a:xfrm>
            <a:off x="6362175" y="1328938"/>
            <a:ext cx="2057400" cy="10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3" name="Google Shape;1393;p41"/>
          <p:cNvSpPr txBox="1">
            <a:spLocks noGrp="1"/>
          </p:cNvSpPr>
          <p:nvPr>
            <p:ph type="subTitle" idx="1"/>
          </p:nvPr>
        </p:nvSpPr>
        <p:spPr>
          <a:xfrm>
            <a:off x="2622375" y="3439575"/>
            <a:ext cx="579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 classification problem</a:t>
            </a:r>
          </a:p>
        </p:txBody>
      </p:sp>
      <p:sp>
        <p:nvSpPr>
          <p:cNvPr id="1394" name="Google Shape;1394;p41"/>
          <p:cNvSpPr/>
          <p:nvPr/>
        </p:nvSpPr>
        <p:spPr>
          <a:xfrm flipH="1">
            <a:off x="-18334" y="1328944"/>
            <a:ext cx="1255084" cy="2533280"/>
          </a:xfrm>
          <a:custGeom>
            <a:avLst/>
            <a:gdLst/>
            <a:ahLst/>
            <a:cxnLst/>
            <a:rect l="l" t="t" r="r" b="b"/>
            <a:pathLst>
              <a:path w="37524" h="75739" extrusionOk="0">
                <a:moveTo>
                  <a:pt x="37483" y="1"/>
                </a:moveTo>
                <a:cubicBezTo>
                  <a:pt x="16809" y="204"/>
                  <a:pt x="1" y="17216"/>
                  <a:pt x="1" y="37890"/>
                </a:cubicBezTo>
                <a:cubicBezTo>
                  <a:pt x="1" y="58523"/>
                  <a:pt x="16809" y="75535"/>
                  <a:pt x="37483" y="75738"/>
                </a:cubicBezTo>
                <a:lnTo>
                  <a:pt x="37523" y="72604"/>
                </a:lnTo>
                <a:cubicBezTo>
                  <a:pt x="18559" y="72442"/>
                  <a:pt x="3094" y="56855"/>
                  <a:pt x="3094" y="37849"/>
                </a:cubicBezTo>
                <a:cubicBezTo>
                  <a:pt x="3094" y="18884"/>
                  <a:pt x="18559" y="3338"/>
                  <a:pt x="37523" y="3134"/>
                </a:cubicBezTo>
                <a:lnTo>
                  <a:pt x="37483" y="1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5" name="Google Shape;1395;p41"/>
          <p:cNvGrpSpPr/>
          <p:nvPr/>
        </p:nvGrpSpPr>
        <p:grpSpPr>
          <a:xfrm rot="10800000" flipH="1">
            <a:off x="6317507" y="576774"/>
            <a:ext cx="2057416" cy="453447"/>
            <a:chOff x="-737950" y="458900"/>
            <a:chExt cx="549450" cy="121100"/>
          </a:xfrm>
        </p:grpSpPr>
        <p:sp>
          <p:nvSpPr>
            <p:cNvPr id="1396" name="Google Shape;1396;p41"/>
            <p:cNvSpPr/>
            <p:nvPr/>
          </p:nvSpPr>
          <p:spPr>
            <a:xfrm>
              <a:off x="-276025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0" y="0"/>
                  </a:moveTo>
                  <a:lnTo>
                    <a:pt x="154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-392000" y="458900"/>
              <a:ext cx="87500" cy="121100"/>
            </a:xfrm>
            <a:custGeom>
              <a:avLst/>
              <a:gdLst/>
              <a:ahLst/>
              <a:cxnLst/>
              <a:rect l="l" t="t" r="r" b="b"/>
              <a:pathLst>
                <a:path w="3500" h="4844" extrusionOk="0">
                  <a:moveTo>
                    <a:pt x="0" y="0"/>
                  </a:moveTo>
                  <a:lnTo>
                    <a:pt x="1587" y="2483"/>
                  </a:lnTo>
                  <a:lnTo>
                    <a:pt x="0" y="4843"/>
                  </a:lnTo>
                  <a:lnTo>
                    <a:pt x="1913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1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41"/>
          <p:cNvGrpSpPr/>
          <p:nvPr/>
        </p:nvGrpSpPr>
        <p:grpSpPr>
          <a:xfrm>
            <a:off x="2335207" y="1"/>
            <a:ext cx="475806" cy="2436660"/>
            <a:chOff x="-1582400" y="253375"/>
            <a:chExt cx="217750" cy="1115125"/>
          </a:xfrm>
        </p:grpSpPr>
        <p:sp>
          <p:nvSpPr>
            <p:cNvPr id="1402" name="Google Shape;1402;p41"/>
            <p:cNvSpPr/>
            <p:nvPr/>
          </p:nvSpPr>
          <p:spPr>
            <a:xfrm>
              <a:off x="-158240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-1532550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-148167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-1431825" y="2533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-1383000" y="2533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-158240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-1532550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-148167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-1431825" y="2991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-1383000" y="2991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-158240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-1532550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-148167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-1431825" y="3449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-1383000" y="3449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-158240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30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-1532550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-148167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30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-1431825" y="3897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30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-1383000" y="3897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30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-158240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29"/>
                    <a:pt x="163" y="692"/>
                    <a:pt x="367" y="692"/>
                  </a:cubicBezTo>
                  <a:cubicBezTo>
                    <a:pt x="570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-1532550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-148167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29"/>
                    <a:pt x="122" y="692"/>
                    <a:pt x="326" y="692"/>
                  </a:cubicBezTo>
                  <a:cubicBezTo>
                    <a:pt x="529" y="692"/>
                    <a:pt x="692" y="529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-1431825" y="4355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29"/>
                    <a:pt x="123" y="692"/>
                    <a:pt x="326" y="692"/>
                  </a:cubicBezTo>
                  <a:cubicBezTo>
                    <a:pt x="530" y="692"/>
                    <a:pt x="692" y="529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-1383000" y="4355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29"/>
                    <a:pt x="164" y="692"/>
                    <a:pt x="367" y="692"/>
                  </a:cubicBezTo>
                  <a:cubicBezTo>
                    <a:pt x="571" y="692"/>
                    <a:pt x="733" y="529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-158240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-1532550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-148167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-1431825" y="48230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-1383000" y="482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-158240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-1532550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-148167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-1431825" y="5280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-1383000" y="5280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-158240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-1532550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-148167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-1431825" y="57387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-1383000" y="57387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-158240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-1532550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-148167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-1431825" y="61862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-1383000" y="61862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-158240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-1532550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-148167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22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-1431825" y="664425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22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-1383000" y="664425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22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-158240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-1532550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-148167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-1431825" y="711225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-1383000" y="71122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-158240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-1532550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-148167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-1431825" y="7570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-1383000" y="7570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-158240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-1532550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-148167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-1431825" y="8027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-1383000" y="8027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-158240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-1532550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-148167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-1431825" y="8475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-1383000" y="8475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-158240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-1532550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-148167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-1431825" y="893350"/>
              <a:ext cx="17325" cy="17300"/>
            </a:xfrm>
            <a:custGeom>
              <a:avLst/>
              <a:gdLst/>
              <a:ahLst/>
              <a:cxnLst/>
              <a:rect l="l" t="t" r="r" b="b"/>
              <a:pathLst>
                <a:path w="693" h="692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-1383000" y="893350"/>
              <a:ext cx="18350" cy="17300"/>
            </a:xfrm>
            <a:custGeom>
              <a:avLst/>
              <a:gdLst/>
              <a:ahLst/>
              <a:cxnLst/>
              <a:rect l="l" t="t" r="r" b="b"/>
              <a:pathLst>
                <a:path w="734" h="692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-158240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6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-1532550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-148167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6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6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-1431825" y="9401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6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6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-1383000" y="9401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6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6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-158240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-1532550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-148167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-1431825" y="9859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-1383000" y="9859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-158240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3"/>
                    <a:pt x="367" y="733"/>
                  </a:cubicBezTo>
                  <a:cubicBezTo>
                    <a:pt x="570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-1532550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-148167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3"/>
                    <a:pt x="326" y="733"/>
                  </a:cubicBezTo>
                  <a:cubicBezTo>
                    <a:pt x="529" y="73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-1431825" y="103170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3"/>
                    <a:pt x="326" y="733"/>
                  </a:cubicBezTo>
                  <a:cubicBezTo>
                    <a:pt x="530" y="73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-1383000" y="103170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cubicBezTo>
                    <a:pt x="571" y="73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-158240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23"/>
                    <a:pt x="0" y="326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-1532550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-148167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23"/>
                    <a:pt x="0" y="326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26"/>
                  </a:cubicBezTo>
                  <a:cubicBezTo>
                    <a:pt x="692" y="20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-1431825" y="10764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23"/>
                    <a:pt x="0" y="326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26"/>
                  </a:cubicBezTo>
                  <a:cubicBezTo>
                    <a:pt x="692" y="20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-1383000" y="10764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23"/>
                    <a:pt x="1" y="326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26"/>
                  </a:cubicBezTo>
                  <a:cubicBezTo>
                    <a:pt x="733" y="20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-158240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-1532550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-148167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-1431825" y="112225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-1383000" y="112225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-158240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734"/>
                    <a:pt x="367" y="734"/>
                  </a:cubicBezTo>
                  <a:cubicBezTo>
                    <a:pt x="570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-1532550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-148167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734"/>
                    <a:pt x="326" y="734"/>
                  </a:cubicBezTo>
                  <a:cubicBezTo>
                    <a:pt x="529" y="734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-1431825" y="1169050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734"/>
                    <a:pt x="326" y="734"/>
                  </a:cubicBezTo>
                  <a:cubicBezTo>
                    <a:pt x="530" y="734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-1383000" y="1169050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734"/>
                    <a:pt x="367" y="734"/>
                  </a:cubicBezTo>
                  <a:cubicBezTo>
                    <a:pt x="571" y="734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-158240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67" y="0"/>
                  </a:moveTo>
                  <a:cubicBezTo>
                    <a:pt x="163" y="0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-1532550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-148167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2" y="0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-1431825" y="1214850"/>
              <a:ext cx="17325" cy="18325"/>
            </a:xfrm>
            <a:custGeom>
              <a:avLst/>
              <a:gdLst/>
              <a:ahLst/>
              <a:cxnLst/>
              <a:rect l="l" t="t" r="r" b="b"/>
              <a:pathLst>
                <a:path w="693" h="733" extrusionOk="0">
                  <a:moveTo>
                    <a:pt x="326" y="0"/>
                  </a:moveTo>
                  <a:cubicBezTo>
                    <a:pt x="123" y="0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-1383000" y="121485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367" y="0"/>
                  </a:moveTo>
                  <a:cubicBezTo>
                    <a:pt x="164" y="0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-158240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67" y="1"/>
                  </a:moveTo>
                  <a:cubicBezTo>
                    <a:pt x="163" y="1"/>
                    <a:pt x="0" y="163"/>
                    <a:pt x="0" y="367"/>
                  </a:cubicBezTo>
                  <a:cubicBezTo>
                    <a:pt x="0" y="570"/>
                    <a:pt x="163" y="733"/>
                    <a:pt x="367" y="733"/>
                  </a:cubicBezTo>
                  <a:cubicBezTo>
                    <a:pt x="570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-1532550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-148167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2" y="1"/>
                    <a:pt x="0" y="163"/>
                    <a:pt x="0" y="367"/>
                  </a:cubicBezTo>
                  <a:cubicBezTo>
                    <a:pt x="0" y="570"/>
                    <a:pt x="122" y="733"/>
                    <a:pt x="326" y="733"/>
                  </a:cubicBezTo>
                  <a:cubicBezTo>
                    <a:pt x="529" y="733"/>
                    <a:pt x="692" y="570"/>
                    <a:pt x="692" y="367"/>
                  </a:cubicBezTo>
                  <a:cubicBezTo>
                    <a:pt x="692" y="163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-1431825" y="126062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326" y="1"/>
                  </a:moveTo>
                  <a:cubicBezTo>
                    <a:pt x="123" y="1"/>
                    <a:pt x="0" y="163"/>
                    <a:pt x="0" y="367"/>
                  </a:cubicBezTo>
                  <a:cubicBezTo>
                    <a:pt x="0" y="570"/>
                    <a:pt x="123" y="733"/>
                    <a:pt x="326" y="733"/>
                  </a:cubicBezTo>
                  <a:cubicBezTo>
                    <a:pt x="530" y="733"/>
                    <a:pt x="692" y="570"/>
                    <a:pt x="692" y="367"/>
                  </a:cubicBezTo>
                  <a:cubicBezTo>
                    <a:pt x="692" y="163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-1383000" y="126062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367" y="1"/>
                  </a:moveTo>
                  <a:cubicBezTo>
                    <a:pt x="164" y="1"/>
                    <a:pt x="1" y="163"/>
                    <a:pt x="1" y="367"/>
                  </a:cubicBezTo>
                  <a:cubicBezTo>
                    <a:pt x="1" y="570"/>
                    <a:pt x="164" y="733"/>
                    <a:pt x="367" y="733"/>
                  </a:cubicBezTo>
                  <a:cubicBezTo>
                    <a:pt x="571" y="733"/>
                    <a:pt x="733" y="570"/>
                    <a:pt x="733" y="367"/>
                  </a:cubicBezTo>
                  <a:cubicBezTo>
                    <a:pt x="733" y="163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-158240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0"/>
                  </a:moveTo>
                  <a:cubicBezTo>
                    <a:pt x="163" y="0"/>
                    <a:pt x="0" y="122"/>
                    <a:pt x="0" y="367"/>
                  </a:cubicBezTo>
                  <a:cubicBezTo>
                    <a:pt x="0" y="570"/>
                    <a:pt x="163" y="692"/>
                    <a:pt x="367" y="692"/>
                  </a:cubicBezTo>
                  <a:cubicBezTo>
                    <a:pt x="570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-1532550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7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-148167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2" y="0"/>
                    <a:pt x="0" y="122"/>
                    <a:pt x="0" y="367"/>
                  </a:cubicBezTo>
                  <a:cubicBezTo>
                    <a:pt x="0" y="570"/>
                    <a:pt x="122" y="692"/>
                    <a:pt x="326" y="692"/>
                  </a:cubicBezTo>
                  <a:cubicBezTo>
                    <a:pt x="529" y="692"/>
                    <a:pt x="692" y="570"/>
                    <a:pt x="692" y="367"/>
                  </a:cubicBezTo>
                  <a:cubicBezTo>
                    <a:pt x="692" y="204"/>
                    <a:pt x="52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-1431825" y="1305400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0"/>
                  </a:moveTo>
                  <a:cubicBezTo>
                    <a:pt x="123" y="0"/>
                    <a:pt x="0" y="122"/>
                    <a:pt x="0" y="367"/>
                  </a:cubicBezTo>
                  <a:cubicBezTo>
                    <a:pt x="0" y="570"/>
                    <a:pt x="123" y="692"/>
                    <a:pt x="326" y="692"/>
                  </a:cubicBezTo>
                  <a:cubicBezTo>
                    <a:pt x="530" y="692"/>
                    <a:pt x="692" y="570"/>
                    <a:pt x="692" y="367"/>
                  </a:cubicBezTo>
                  <a:cubicBezTo>
                    <a:pt x="692" y="204"/>
                    <a:pt x="53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-1383000" y="1305400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0"/>
                  </a:moveTo>
                  <a:cubicBezTo>
                    <a:pt x="164" y="0"/>
                    <a:pt x="1" y="122"/>
                    <a:pt x="1" y="367"/>
                  </a:cubicBezTo>
                  <a:cubicBezTo>
                    <a:pt x="1" y="570"/>
                    <a:pt x="164" y="692"/>
                    <a:pt x="367" y="692"/>
                  </a:cubicBezTo>
                  <a:cubicBezTo>
                    <a:pt x="571" y="692"/>
                    <a:pt x="733" y="570"/>
                    <a:pt x="733" y="367"/>
                  </a:cubicBezTo>
                  <a:cubicBezTo>
                    <a:pt x="733" y="204"/>
                    <a:pt x="571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-158240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67" y="1"/>
                  </a:moveTo>
                  <a:cubicBezTo>
                    <a:pt x="163" y="1"/>
                    <a:pt x="0" y="164"/>
                    <a:pt x="0" y="367"/>
                  </a:cubicBezTo>
                  <a:cubicBezTo>
                    <a:pt x="0" y="571"/>
                    <a:pt x="163" y="693"/>
                    <a:pt x="367" y="693"/>
                  </a:cubicBezTo>
                  <a:cubicBezTo>
                    <a:pt x="570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-1532550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7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-148167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2" y="1"/>
                    <a:pt x="0" y="164"/>
                    <a:pt x="0" y="367"/>
                  </a:cubicBezTo>
                  <a:cubicBezTo>
                    <a:pt x="0" y="571"/>
                    <a:pt x="122" y="693"/>
                    <a:pt x="326" y="693"/>
                  </a:cubicBezTo>
                  <a:cubicBezTo>
                    <a:pt x="529" y="693"/>
                    <a:pt x="692" y="571"/>
                    <a:pt x="692" y="367"/>
                  </a:cubicBezTo>
                  <a:cubicBezTo>
                    <a:pt x="692" y="164"/>
                    <a:pt x="52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-1431825" y="1351175"/>
              <a:ext cx="17325" cy="17325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26" y="1"/>
                  </a:moveTo>
                  <a:cubicBezTo>
                    <a:pt x="123" y="1"/>
                    <a:pt x="0" y="164"/>
                    <a:pt x="0" y="367"/>
                  </a:cubicBezTo>
                  <a:cubicBezTo>
                    <a:pt x="0" y="571"/>
                    <a:pt x="123" y="693"/>
                    <a:pt x="326" y="693"/>
                  </a:cubicBezTo>
                  <a:cubicBezTo>
                    <a:pt x="530" y="693"/>
                    <a:pt x="692" y="571"/>
                    <a:pt x="692" y="367"/>
                  </a:cubicBezTo>
                  <a:cubicBezTo>
                    <a:pt x="692" y="164"/>
                    <a:pt x="53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-1383000" y="1351175"/>
              <a:ext cx="18350" cy="17325"/>
            </a:xfrm>
            <a:custGeom>
              <a:avLst/>
              <a:gdLst/>
              <a:ahLst/>
              <a:cxnLst/>
              <a:rect l="l" t="t" r="r" b="b"/>
              <a:pathLst>
                <a:path w="734" h="693" extrusionOk="0">
                  <a:moveTo>
                    <a:pt x="367" y="1"/>
                  </a:moveTo>
                  <a:cubicBezTo>
                    <a:pt x="164" y="1"/>
                    <a:pt x="1" y="164"/>
                    <a:pt x="1" y="367"/>
                  </a:cubicBezTo>
                  <a:cubicBezTo>
                    <a:pt x="1" y="571"/>
                    <a:pt x="164" y="693"/>
                    <a:pt x="367" y="693"/>
                  </a:cubicBezTo>
                  <a:cubicBezTo>
                    <a:pt x="571" y="693"/>
                    <a:pt x="733" y="571"/>
                    <a:pt x="733" y="367"/>
                  </a:cubicBezTo>
                  <a:cubicBezTo>
                    <a:pt x="733" y="164"/>
                    <a:pt x="57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Classify address from OCR</a:t>
            </a:r>
            <a:endParaRPr i="1" dirty="0"/>
          </a:p>
        </p:txBody>
      </p:sp>
      <p:sp>
        <p:nvSpPr>
          <p:cNvPr id="6" name="Google Shape;2735;p67">
            <a:extLst>
              <a:ext uri="{FF2B5EF4-FFF2-40B4-BE49-F238E27FC236}">
                <a16:creationId xmlns:a16="http://schemas.microsoft.com/office/drawing/2014/main" id="{8BC1CC2F-B5EB-C36A-0BC1-1432B3B5A442}"/>
              </a:ext>
            </a:extLst>
          </p:cNvPr>
          <p:cNvSpPr/>
          <p:nvPr/>
        </p:nvSpPr>
        <p:spPr>
          <a:xfrm>
            <a:off x="2953330" y="1017725"/>
            <a:ext cx="3314400" cy="14685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OCR</a:t>
            </a:r>
            <a:endParaRPr lang="vi-VN" sz="11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X.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Thuận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Thành, H.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Giuộc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T. Long 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Thuận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Thanh,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HCần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Giuộc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Tlong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Thuận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Thành, H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Giuộc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T. Long 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Thuận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Thành H.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Giuộc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Long An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ThuanThanh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H. Can </a:t>
            </a:r>
            <a:r>
              <a:rPr lang="en-US" sz="1100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Giuoc</a:t>
            </a:r>
            <a:r>
              <a:rPr lang="en-US" sz="11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Long An</a:t>
            </a:r>
            <a:endParaRPr sz="1100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2735;p67">
            <a:extLst>
              <a:ext uri="{FF2B5EF4-FFF2-40B4-BE49-F238E27FC236}">
                <a16:creationId xmlns:a16="http://schemas.microsoft.com/office/drawing/2014/main" id="{D3C53D21-559E-AD99-829A-49B39F913BBB}"/>
              </a:ext>
            </a:extLst>
          </p:cNvPr>
          <p:cNvSpPr/>
          <p:nvPr/>
        </p:nvSpPr>
        <p:spPr>
          <a:xfrm>
            <a:off x="2914800" y="2924569"/>
            <a:ext cx="33144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Xã</a:t>
            </a: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Thuận</a:t>
            </a: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Thành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Huyện</a:t>
            </a: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Cần</a:t>
            </a: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Giuộc</a:t>
            </a:r>
            <a:endParaRPr lang="en-US"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Tỉnh</a:t>
            </a:r>
            <a:r>
              <a:rPr lang="en-US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: Long An</a:t>
            </a:r>
            <a:endParaRPr b="1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A1B9834-948E-6C5B-F217-6C421EDFD0E3}"/>
              </a:ext>
            </a:extLst>
          </p:cNvPr>
          <p:cNvSpPr/>
          <p:nvPr/>
        </p:nvSpPr>
        <p:spPr>
          <a:xfrm>
            <a:off x="4462979" y="2486261"/>
            <a:ext cx="295101" cy="4383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- ThangLeQuoc/vietnamese-provinces-database: A complete SQL dataset  of Vietnamese administrative units, includes Vietnamese provinces, districts  and wards">
            <a:extLst>
              <a:ext uri="{FF2B5EF4-FFF2-40B4-BE49-F238E27FC236}">
                <a16:creationId xmlns:a16="http://schemas.microsoft.com/office/drawing/2014/main" id="{4B176366-437E-AD1E-08C7-C0D925B9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6" y="856540"/>
            <a:ext cx="5151763" cy="386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9" name="Google Shape;1539;p43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5244704" cy="1047405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Administrative subdivisions </a:t>
            </a:r>
            <a:br>
              <a:rPr lang="vi-VN" dirty="0"/>
            </a:br>
            <a:r>
              <a:rPr lang="vi-VN" dirty="0"/>
              <a:t>of Vietnam</a:t>
            </a:r>
            <a:endParaRPr i="1" dirty="0"/>
          </a:p>
        </p:txBody>
      </p:sp>
      <p:grpSp>
        <p:nvGrpSpPr>
          <p:cNvPr id="1540" name="Google Shape;1540;p43"/>
          <p:cNvGrpSpPr/>
          <p:nvPr/>
        </p:nvGrpSpPr>
        <p:grpSpPr>
          <a:xfrm>
            <a:off x="5649707" y="3396864"/>
            <a:ext cx="2266663" cy="1528441"/>
            <a:chOff x="538275" y="2697150"/>
            <a:chExt cx="1257650" cy="848050"/>
          </a:xfrm>
        </p:grpSpPr>
        <p:sp>
          <p:nvSpPr>
            <p:cNvPr id="1541" name="Google Shape;1541;p43"/>
            <p:cNvSpPr/>
            <p:nvPr/>
          </p:nvSpPr>
          <p:spPr>
            <a:xfrm>
              <a:off x="1766250" y="3515625"/>
              <a:ext cx="28900" cy="29575"/>
            </a:xfrm>
            <a:custGeom>
              <a:avLst/>
              <a:gdLst/>
              <a:ahLst/>
              <a:cxnLst/>
              <a:rect l="l" t="t" r="r" b="b"/>
              <a:pathLst>
                <a:path w="1156" h="1183" extrusionOk="0">
                  <a:moveTo>
                    <a:pt x="579" y="0"/>
                  </a:moveTo>
                  <a:cubicBezTo>
                    <a:pt x="578" y="0"/>
                    <a:pt x="578" y="7"/>
                    <a:pt x="578" y="27"/>
                  </a:cubicBezTo>
                  <a:cubicBezTo>
                    <a:pt x="426" y="27"/>
                    <a:pt x="274" y="88"/>
                    <a:pt x="153" y="179"/>
                  </a:cubicBezTo>
                  <a:lnTo>
                    <a:pt x="92" y="240"/>
                  </a:lnTo>
                  <a:cubicBezTo>
                    <a:pt x="62" y="271"/>
                    <a:pt x="62" y="301"/>
                    <a:pt x="62" y="362"/>
                  </a:cubicBezTo>
                  <a:cubicBezTo>
                    <a:pt x="62" y="392"/>
                    <a:pt x="1" y="423"/>
                    <a:pt x="1" y="483"/>
                  </a:cubicBezTo>
                  <a:lnTo>
                    <a:pt x="1" y="575"/>
                  </a:lnTo>
                  <a:lnTo>
                    <a:pt x="1" y="696"/>
                  </a:lnTo>
                  <a:cubicBezTo>
                    <a:pt x="1" y="727"/>
                    <a:pt x="62" y="787"/>
                    <a:pt x="62" y="818"/>
                  </a:cubicBezTo>
                  <a:cubicBezTo>
                    <a:pt x="62" y="848"/>
                    <a:pt x="92" y="879"/>
                    <a:pt x="92" y="939"/>
                  </a:cubicBezTo>
                  <a:cubicBezTo>
                    <a:pt x="122" y="970"/>
                    <a:pt x="122" y="1000"/>
                    <a:pt x="153" y="1000"/>
                  </a:cubicBezTo>
                  <a:cubicBezTo>
                    <a:pt x="274" y="1122"/>
                    <a:pt x="426" y="1183"/>
                    <a:pt x="578" y="1183"/>
                  </a:cubicBezTo>
                  <a:cubicBezTo>
                    <a:pt x="730" y="1183"/>
                    <a:pt x="882" y="1122"/>
                    <a:pt x="1004" y="1031"/>
                  </a:cubicBezTo>
                  <a:cubicBezTo>
                    <a:pt x="1065" y="970"/>
                    <a:pt x="1156" y="848"/>
                    <a:pt x="1156" y="727"/>
                  </a:cubicBezTo>
                  <a:lnTo>
                    <a:pt x="1156" y="666"/>
                  </a:lnTo>
                  <a:lnTo>
                    <a:pt x="1156" y="635"/>
                  </a:lnTo>
                  <a:lnTo>
                    <a:pt x="1156" y="514"/>
                  </a:lnTo>
                  <a:cubicBezTo>
                    <a:pt x="1156" y="483"/>
                    <a:pt x="1156" y="483"/>
                    <a:pt x="1125" y="423"/>
                  </a:cubicBezTo>
                  <a:lnTo>
                    <a:pt x="1125" y="392"/>
                  </a:lnTo>
                  <a:cubicBezTo>
                    <a:pt x="1125" y="362"/>
                    <a:pt x="1065" y="331"/>
                    <a:pt x="1065" y="271"/>
                  </a:cubicBezTo>
                  <a:cubicBezTo>
                    <a:pt x="1034" y="240"/>
                    <a:pt x="1034" y="210"/>
                    <a:pt x="1004" y="210"/>
                  </a:cubicBezTo>
                  <a:cubicBezTo>
                    <a:pt x="973" y="179"/>
                    <a:pt x="882" y="119"/>
                    <a:pt x="852" y="88"/>
                  </a:cubicBezTo>
                  <a:cubicBezTo>
                    <a:pt x="761" y="58"/>
                    <a:pt x="700" y="58"/>
                    <a:pt x="609" y="27"/>
                  </a:cubicBezTo>
                  <a:cubicBezTo>
                    <a:pt x="588" y="27"/>
                    <a:pt x="582" y="0"/>
                    <a:pt x="57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1765500" y="3435000"/>
              <a:ext cx="30425" cy="28900"/>
            </a:xfrm>
            <a:custGeom>
              <a:avLst/>
              <a:gdLst/>
              <a:ahLst/>
              <a:cxnLst/>
              <a:rect l="l" t="t" r="r" b="b"/>
              <a:pathLst>
                <a:path w="1217" h="1156" extrusionOk="0">
                  <a:moveTo>
                    <a:pt x="608" y="0"/>
                  </a:moveTo>
                  <a:cubicBezTo>
                    <a:pt x="456" y="0"/>
                    <a:pt x="304" y="91"/>
                    <a:pt x="183" y="183"/>
                  </a:cubicBezTo>
                  <a:cubicBezTo>
                    <a:pt x="170" y="170"/>
                    <a:pt x="158" y="163"/>
                    <a:pt x="147" y="163"/>
                  </a:cubicBezTo>
                  <a:cubicBezTo>
                    <a:pt x="132" y="163"/>
                    <a:pt x="122" y="177"/>
                    <a:pt x="122" y="213"/>
                  </a:cubicBezTo>
                  <a:cubicBezTo>
                    <a:pt x="92" y="243"/>
                    <a:pt x="92" y="274"/>
                    <a:pt x="92" y="304"/>
                  </a:cubicBezTo>
                  <a:cubicBezTo>
                    <a:pt x="92" y="365"/>
                    <a:pt x="31" y="395"/>
                    <a:pt x="31" y="426"/>
                  </a:cubicBezTo>
                  <a:cubicBezTo>
                    <a:pt x="0" y="608"/>
                    <a:pt x="92" y="821"/>
                    <a:pt x="183" y="973"/>
                  </a:cubicBezTo>
                  <a:cubicBezTo>
                    <a:pt x="304" y="1064"/>
                    <a:pt x="456" y="1155"/>
                    <a:pt x="608" y="1155"/>
                  </a:cubicBezTo>
                  <a:lnTo>
                    <a:pt x="730" y="1155"/>
                  </a:lnTo>
                  <a:cubicBezTo>
                    <a:pt x="760" y="1155"/>
                    <a:pt x="791" y="1155"/>
                    <a:pt x="851" y="1125"/>
                  </a:cubicBezTo>
                  <a:cubicBezTo>
                    <a:pt x="882" y="1125"/>
                    <a:pt x="912" y="1064"/>
                    <a:pt x="943" y="1064"/>
                  </a:cubicBezTo>
                  <a:cubicBezTo>
                    <a:pt x="1003" y="1034"/>
                    <a:pt x="1034" y="1034"/>
                    <a:pt x="1034" y="1003"/>
                  </a:cubicBezTo>
                  <a:cubicBezTo>
                    <a:pt x="1155" y="882"/>
                    <a:pt x="1216" y="730"/>
                    <a:pt x="1216" y="578"/>
                  </a:cubicBezTo>
                  <a:cubicBezTo>
                    <a:pt x="1216" y="426"/>
                    <a:pt x="1155" y="274"/>
                    <a:pt x="1034" y="152"/>
                  </a:cubicBezTo>
                  <a:lnTo>
                    <a:pt x="943" y="91"/>
                  </a:lnTo>
                  <a:cubicBezTo>
                    <a:pt x="912" y="31"/>
                    <a:pt x="882" y="31"/>
                    <a:pt x="85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1590725" y="335140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78" y="1"/>
                  </a:moveTo>
                  <a:cubicBezTo>
                    <a:pt x="304" y="1"/>
                    <a:pt x="92" y="213"/>
                    <a:pt x="0" y="457"/>
                  </a:cubicBezTo>
                  <a:lnTo>
                    <a:pt x="0" y="578"/>
                  </a:lnTo>
                  <a:cubicBezTo>
                    <a:pt x="0" y="912"/>
                    <a:pt x="274" y="1186"/>
                    <a:pt x="608" y="1186"/>
                  </a:cubicBezTo>
                  <a:lnTo>
                    <a:pt x="639" y="1186"/>
                  </a:lnTo>
                  <a:cubicBezTo>
                    <a:pt x="912" y="1186"/>
                    <a:pt x="1155" y="973"/>
                    <a:pt x="1186" y="730"/>
                  </a:cubicBezTo>
                  <a:lnTo>
                    <a:pt x="1186" y="609"/>
                  </a:lnTo>
                  <a:cubicBezTo>
                    <a:pt x="1186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1678100" y="3351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1764725" y="3351400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426"/>
                    <a:pt x="1" y="79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158995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16781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1764725" y="3270850"/>
              <a:ext cx="31200" cy="29675"/>
            </a:xfrm>
            <a:custGeom>
              <a:avLst/>
              <a:gdLst/>
              <a:ahLst/>
              <a:cxnLst/>
              <a:rect l="l" t="t" r="r" b="b"/>
              <a:pathLst>
                <a:path w="1248" h="1187" extrusionOk="0">
                  <a:moveTo>
                    <a:pt x="639" y="1"/>
                  </a:moveTo>
                  <a:cubicBezTo>
                    <a:pt x="487" y="1"/>
                    <a:pt x="335" y="61"/>
                    <a:pt x="214" y="183"/>
                  </a:cubicBezTo>
                  <a:cubicBezTo>
                    <a:pt x="1" y="396"/>
                    <a:pt x="1" y="761"/>
                    <a:pt x="214" y="973"/>
                  </a:cubicBezTo>
                  <a:cubicBezTo>
                    <a:pt x="335" y="1095"/>
                    <a:pt x="487" y="1186"/>
                    <a:pt x="639" y="1186"/>
                  </a:cubicBezTo>
                  <a:lnTo>
                    <a:pt x="761" y="1186"/>
                  </a:lnTo>
                  <a:cubicBezTo>
                    <a:pt x="791" y="1186"/>
                    <a:pt x="822" y="1125"/>
                    <a:pt x="882" y="1125"/>
                  </a:cubicBezTo>
                  <a:cubicBezTo>
                    <a:pt x="913" y="1125"/>
                    <a:pt x="943" y="1095"/>
                    <a:pt x="974" y="1095"/>
                  </a:cubicBezTo>
                  <a:cubicBezTo>
                    <a:pt x="1034" y="1065"/>
                    <a:pt x="1065" y="1065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61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16781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150257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158995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1764725" y="318802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39" y="1"/>
                  </a:moveTo>
                  <a:cubicBezTo>
                    <a:pt x="487" y="1"/>
                    <a:pt x="335" y="92"/>
                    <a:pt x="214" y="183"/>
                  </a:cubicBezTo>
                  <a:cubicBezTo>
                    <a:pt x="1" y="396"/>
                    <a:pt x="1" y="821"/>
                    <a:pt x="214" y="1034"/>
                  </a:cubicBezTo>
                  <a:cubicBezTo>
                    <a:pt x="335" y="1156"/>
                    <a:pt x="487" y="1216"/>
                    <a:pt x="639" y="1216"/>
                  </a:cubicBezTo>
                  <a:cubicBezTo>
                    <a:pt x="791" y="1216"/>
                    <a:pt x="943" y="1156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7"/>
                    <a:pt x="1186" y="305"/>
                    <a:pt x="1065" y="183"/>
                  </a:cubicBezTo>
                  <a:cubicBezTo>
                    <a:pt x="943" y="92"/>
                    <a:pt x="791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15899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15025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14151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167810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1764725" y="310672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670" y="0"/>
                  </a:moveTo>
                  <a:cubicBezTo>
                    <a:pt x="518" y="0"/>
                    <a:pt x="366" y="61"/>
                    <a:pt x="275" y="183"/>
                  </a:cubicBezTo>
                  <a:cubicBezTo>
                    <a:pt x="1" y="365"/>
                    <a:pt x="1" y="791"/>
                    <a:pt x="214" y="1034"/>
                  </a:cubicBezTo>
                  <a:cubicBezTo>
                    <a:pt x="335" y="1125"/>
                    <a:pt x="487" y="1216"/>
                    <a:pt x="639" y="1216"/>
                  </a:cubicBezTo>
                  <a:cubicBezTo>
                    <a:pt x="791" y="1216"/>
                    <a:pt x="943" y="112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517"/>
                    <a:pt x="1247" y="456"/>
                    <a:pt x="1217" y="365"/>
                  </a:cubicBezTo>
                  <a:cubicBezTo>
                    <a:pt x="1186" y="304"/>
                    <a:pt x="1126" y="213"/>
                    <a:pt x="1095" y="183"/>
                  </a:cubicBezTo>
                  <a:cubicBezTo>
                    <a:pt x="974" y="61"/>
                    <a:pt x="822" y="0"/>
                    <a:pt x="67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16781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13278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1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158995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14151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31"/>
                    <a:pt x="1" y="30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5025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765500" y="3024650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1"/>
                  </a:moveTo>
                  <a:cubicBezTo>
                    <a:pt x="456" y="1"/>
                    <a:pt x="304" y="92"/>
                    <a:pt x="183" y="183"/>
                  </a:cubicBezTo>
                  <a:cubicBezTo>
                    <a:pt x="31" y="304"/>
                    <a:pt x="0" y="517"/>
                    <a:pt x="31" y="700"/>
                  </a:cubicBezTo>
                  <a:cubicBezTo>
                    <a:pt x="31" y="730"/>
                    <a:pt x="31" y="760"/>
                    <a:pt x="92" y="821"/>
                  </a:cubicBezTo>
                  <a:cubicBezTo>
                    <a:pt x="92" y="852"/>
                    <a:pt x="122" y="882"/>
                    <a:pt x="122" y="912"/>
                  </a:cubicBezTo>
                  <a:cubicBezTo>
                    <a:pt x="152" y="973"/>
                    <a:pt x="152" y="1004"/>
                    <a:pt x="183" y="1004"/>
                  </a:cubicBezTo>
                  <a:cubicBezTo>
                    <a:pt x="304" y="1125"/>
                    <a:pt x="456" y="1186"/>
                    <a:pt x="608" y="1186"/>
                  </a:cubicBezTo>
                  <a:cubicBezTo>
                    <a:pt x="760" y="1186"/>
                    <a:pt x="912" y="1125"/>
                    <a:pt x="1034" y="1004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3"/>
                  </a:cubicBezTo>
                  <a:lnTo>
                    <a:pt x="943" y="92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1"/>
                    <a:pt x="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158995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73"/>
                    <a:pt x="275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1415175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31"/>
                    <a:pt x="1" y="305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1502575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43" y="1216"/>
                    <a:pt x="1216" y="97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132780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31"/>
                    <a:pt x="0" y="305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167810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124040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31"/>
                    <a:pt x="1" y="305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1765500" y="2943350"/>
              <a:ext cx="30425" cy="29650"/>
            </a:xfrm>
            <a:custGeom>
              <a:avLst/>
              <a:gdLst/>
              <a:ahLst/>
              <a:cxnLst/>
              <a:rect l="l" t="t" r="r" b="b"/>
              <a:pathLst>
                <a:path w="1217" h="1186" extrusionOk="0">
                  <a:moveTo>
                    <a:pt x="608" y="0"/>
                  </a:moveTo>
                  <a:cubicBezTo>
                    <a:pt x="456" y="0"/>
                    <a:pt x="304" y="61"/>
                    <a:pt x="183" y="183"/>
                  </a:cubicBezTo>
                  <a:cubicBezTo>
                    <a:pt x="31" y="304"/>
                    <a:pt x="0" y="487"/>
                    <a:pt x="31" y="669"/>
                  </a:cubicBezTo>
                  <a:cubicBezTo>
                    <a:pt x="31" y="730"/>
                    <a:pt x="31" y="760"/>
                    <a:pt x="92" y="790"/>
                  </a:cubicBezTo>
                  <a:cubicBezTo>
                    <a:pt x="92" y="821"/>
                    <a:pt x="122" y="882"/>
                    <a:pt x="122" y="912"/>
                  </a:cubicBezTo>
                  <a:cubicBezTo>
                    <a:pt x="152" y="942"/>
                    <a:pt x="152" y="973"/>
                    <a:pt x="183" y="973"/>
                  </a:cubicBezTo>
                  <a:cubicBezTo>
                    <a:pt x="304" y="1094"/>
                    <a:pt x="456" y="1186"/>
                    <a:pt x="608" y="1186"/>
                  </a:cubicBezTo>
                  <a:cubicBezTo>
                    <a:pt x="760" y="1186"/>
                    <a:pt x="912" y="1094"/>
                    <a:pt x="1034" y="973"/>
                  </a:cubicBezTo>
                  <a:cubicBezTo>
                    <a:pt x="1125" y="882"/>
                    <a:pt x="1216" y="730"/>
                    <a:pt x="1216" y="578"/>
                  </a:cubicBezTo>
                  <a:cubicBezTo>
                    <a:pt x="1216" y="426"/>
                    <a:pt x="1125" y="274"/>
                    <a:pt x="1034" y="152"/>
                  </a:cubicBezTo>
                  <a:lnTo>
                    <a:pt x="943" y="61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0"/>
                    <a:pt x="73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13278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0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14151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30"/>
                    <a:pt x="1" y="30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1152275" y="286052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30"/>
                    <a:pt x="0" y="30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16781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158995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15025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12404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0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1764725" y="2860525"/>
              <a:ext cx="31200" cy="30400"/>
            </a:xfrm>
            <a:custGeom>
              <a:avLst/>
              <a:gdLst/>
              <a:ahLst/>
              <a:cxnLst/>
              <a:rect l="l" t="t" r="r" b="b"/>
              <a:pathLst>
                <a:path w="1248" h="1216" extrusionOk="0">
                  <a:moveTo>
                    <a:pt x="639" y="0"/>
                  </a:moveTo>
                  <a:cubicBezTo>
                    <a:pt x="487" y="0"/>
                    <a:pt x="335" y="91"/>
                    <a:pt x="214" y="182"/>
                  </a:cubicBezTo>
                  <a:cubicBezTo>
                    <a:pt x="1" y="426"/>
                    <a:pt x="1" y="790"/>
                    <a:pt x="214" y="1034"/>
                  </a:cubicBezTo>
                  <a:cubicBezTo>
                    <a:pt x="335" y="1155"/>
                    <a:pt x="487" y="1216"/>
                    <a:pt x="639" y="1216"/>
                  </a:cubicBezTo>
                  <a:cubicBezTo>
                    <a:pt x="791" y="1216"/>
                    <a:pt x="943" y="1155"/>
                    <a:pt x="1065" y="1034"/>
                  </a:cubicBezTo>
                  <a:cubicBezTo>
                    <a:pt x="1186" y="912"/>
                    <a:pt x="1247" y="760"/>
                    <a:pt x="1247" y="608"/>
                  </a:cubicBezTo>
                  <a:cubicBezTo>
                    <a:pt x="1247" y="456"/>
                    <a:pt x="1186" y="304"/>
                    <a:pt x="1065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16781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15899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14151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31"/>
                    <a:pt x="1" y="305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1152275" y="27792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31"/>
                    <a:pt x="0" y="305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4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15025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13278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31"/>
                    <a:pt x="0" y="305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1064125" y="27792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4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12404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31"/>
                    <a:pt x="1" y="305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1764725" y="2777675"/>
              <a:ext cx="31200" cy="30425"/>
            </a:xfrm>
            <a:custGeom>
              <a:avLst/>
              <a:gdLst/>
              <a:ahLst/>
              <a:cxnLst/>
              <a:rect l="l" t="t" r="r" b="b"/>
              <a:pathLst>
                <a:path w="1248" h="1217" extrusionOk="0">
                  <a:moveTo>
                    <a:pt x="578" y="1"/>
                  </a:moveTo>
                  <a:cubicBezTo>
                    <a:pt x="487" y="92"/>
                    <a:pt x="457" y="92"/>
                    <a:pt x="427" y="123"/>
                  </a:cubicBezTo>
                  <a:cubicBezTo>
                    <a:pt x="366" y="123"/>
                    <a:pt x="335" y="153"/>
                    <a:pt x="305" y="153"/>
                  </a:cubicBezTo>
                  <a:cubicBezTo>
                    <a:pt x="275" y="183"/>
                    <a:pt x="214" y="183"/>
                    <a:pt x="214" y="244"/>
                  </a:cubicBezTo>
                  <a:cubicBezTo>
                    <a:pt x="1" y="457"/>
                    <a:pt x="1" y="852"/>
                    <a:pt x="214" y="1065"/>
                  </a:cubicBezTo>
                  <a:lnTo>
                    <a:pt x="305" y="1156"/>
                  </a:lnTo>
                  <a:cubicBezTo>
                    <a:pt x="335" y="1186"/>
                    <a:pt x="366" y="1186"/>
                    <a:pt x="427" y="1186"/>
                  </a:cubicBezTo>
                  <a:cubicBezTo>
                    <a:pt x="457" y="1186"/>
                    <a:pt x="487" y="1217"/>
                    <a:pt x="518" y="1217"/>
                  </a:cubicBezTo>
                  <a:lnTo>
                    <a:pt x="639" y="1217"/>
                  </a:lnTo>
                  <a:cubicBezTo>
                    <a:pt x="791" y="1217"/>
                    <a:pt x="943" y="1156"/>
                    <a:pt x="1065" y="1034"/>
                  </a:cubicBezTo>
                  <a:cubicBezTo>
                    <a:pt x="1186" y="913"/>
                    <a:pt x="1247" y="761"/>
                    <a:pt x="1247" y="609"/>
                  </a:cubicBezTo>
                  <a:lnTo>
                    <a:pt x="1247" y="487"/>
                  </a:lnTo>
                  <a:cubicBezTo>
                    <a:pt x="1247" y="457"/>
                    <a:pt x="1247" y="427"/>
                    <a:pt x="1217" y="396"/>
                  </a:cubicBezTo>
                  <a:cubicBezTo>
                    <a:pt x="1217" y="335"/>
                    <a:pt x="1186" y="305"/>
                    <a:pt x="1186" y="275"/>
                  </a:cubicBezTo>
                  <a:cubicBezTo>
                    <a:pt x="1126" y="244"/>
                    <a:pt x="1126" y="183"/>
                    <a:pt x="1095" y="183"/>
                  </a:cubicBezTo>
                  <a:cubicBezTo>
                    <a:pt x="974" y="92"/>
                    <a:pt x="822" y="1"/>
                    <a:pt x="6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9759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13278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1152275" y="26971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1064125" y="269715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12404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16781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158995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15025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14151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2"/>
                    <a:pt x="275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17655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547" y="0"/>
                  </a:moveTo>
                  <a:cubicBezTo>
                    <a:pt x="456" y="30"/>
                    <a:pt x="426" y="30"/>
                    <a:pt x="396" y="91"/>
                  </a:cubicBezTo>
                  <a:cubicBezTo>
                    <a:pt x="335" y="91"/>
                    <a:pt x="304" y="122"/>
                    <a:pt x="274" y="122"/>
                  </a:cubicBezTo>
                  <a:cubicBezTo>
                    <a:pt x="244" y="152"/>
                    <a:pt x="183" y="152"/>
                    <a:pt x="183" y="182"/>
                  </a:cubicBezTo>
                  <a:lnTo>
                    <a:pt x="122" y="274"/>
                  </a:lnTo>
                  <a:cubicBezTo>
                    <a:pt x="92" y="304"/>
                    <a:pt x="92" y="334"/>
                    <a:pt x="92" y="365"/>
                  </a:cubicBezTo>
                  <a:cubicBezTo>
                    <a:pt x="92" y="426"/>
                    <a:pt x="31" y="456"/>
                    <a:pt x="31" y="486"/>
                  </a:cubicBezTo>
                  <a:cubicBezTo>
                    <a:pt x="0" y="699"/>
                    <a:pt x="92" y="882"/>
                    <a:pt x="183" y="1033"/>
                  </a:cubicBezTo>
                  <a:cubicBezTo>
                    <a:pt x="304" y="1155"/>
                    <a:pt x="456" y="1216"/>
                    <a:pt x="608" y="1216"/>
                  </a:cubicBezTo>
                  <a:cubicBezTo>
                    <a:pt x="760" y="1216"/>
                    <a:pt x="912" y="1155"/>
                    <a:pt x="1034" y="1033"/>
                  </a:cubicBezTo>
                  <a:cubicBezTo>
                    <a:pt x="1155" y="912"/>
                    <a:pt x="1216" y="760"/>
                    <a:pt x="1216" y="608"/>
                  </a:cubicBezTo>
                  <a:cubicBezTo>
                    <a:pt x="1216" y="547"/>
                    <a:pt x="1216" y="456"/>
                    <a:pt x="1186" y="395"/>
                  </a:cubicBezTo>
                  <a:cubicBezTo>
                    <a:pt x="1155" y="304"/>
                    <a:pt x="1095" y="243"/>
                    <a:pt x="1064" y="182"/>
                  </a:cubicBezTo>
                  <a:cubicBezTo>
                    <a:pt x="943" y="91"/>
                    <a:pt x="791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012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8857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365" y="0"/>
                    <a:pt x="122" y="182"/>
                    <a:pt x="31" y="456"/>
                  </a:cubicBezTo>
                  <a:cubicBezTo>
                    <a:pt x="31" y="486"/>
                    <a:pt x="1" y="547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882" y="1216"/>
                    <a:pt x="1095" y="1033"/>
                    <a:pt x="1186" y="760"/>
                  </a:cubicBezTo>
                  <a:cubicBezTo>
                    <a:pt x="1186" y="730"/>
                    <a:pt x="1217" y="638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626425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713800" y="269715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539025" y="2697150"/>
              <a:ext cx="31950" cy="30400"/>
            </a:xfrm>
            <a:custGeom>
              <a:avLst/>
              <a:gdLst/>
              <a:ahLst/>
              <a:cxnLst/>
              <a:rect l="l" t="t" r="r" b="b"/>
              <a:pathLst>
                <a:path w="1278" h="1216" extrusionOk="0">
                  <a:moveTo>
                    <a:pt x="609" y="0"/>
                  </a:moveTo>
                  <a:cubicBezTo>
                    <a:pt x="457" y="0"/>
                    <a:pt x="305" y="91"/>
                    <a:pt x="213" y="182"/>
                  </a:cubicBezTo>
                  <a:cubicBezTo>
                    <a:pt x="61" y="304"/>
                    <a:pt x="1" y="456"/>
                    <a:pt x="1" y="608"/>
                  </a:cubicBezTo>
                  <a:cubicBezTo>
                    <a:pt x="1" y="760"/>
                    <a:pt x="92" y="912"/>
                    <a:pt x="213" y="1033"/>
                  </a:cubicBezTo>
                  <a:cubicBezTo>
                    <a:pt x="305" y="1155"/>
                    <a:pt x="457" y="1216"/>
                    <a:pt x="609" y="1216"/>
                  </a:cubicBezTo>
                  <a:cubicBezTo>
                    <a:pt x="761" y="1216"/>
                    <a:pt x="913" y="1155"/>
                    <a:pt x="1034" y="1033"/>
                  </a:cubicBezTo>
                  <a:cubicBezTo>
                    <a:pt x="1277" y="790"/>
                    <a:pt x="1277" y="426"/>
                    <a:pt x="1034" y="182"/>
                  </a:cubicBezTo>
                  <a:cubicBezTo>
                    <a:pt x="913" y="91"/>
                    <a:pt x="761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7130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977500" y="2779975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486" y="0"/>
                  </a:moveTo>
                  <a:cubicBezTo>
                    <a:pt x="243" y="31"/>
                    <a:pt x="91" y="183"/>
                    <a:pt x="30" y="365"/>
                  </a:cubicBezTo>
                  <a:cubicBezTo>
                    <a:pt x="0" y="456"/>
                    <a:pt x="0" y="486"/>
                    <a:pt x="0" y="578"/>
                  </a:cubicBezTo>
                  <a:cubicBezTo>
                    <a:pt x="0" y="790"/>
                    <a:pt x="152" y="1034"/>
                    <a:pt x="334" y="1094"/>
                  </a:cubicBezTo>
                  <a:cubicBezTo>
                    <a:pt x="365" y="1094"/>
                    <a:pt x="365" y="1094"/>
                    <a:pt x="395" y="1125"/>
                  </a:cubicBezTo>
                  <a:cubicBezTo>
                    <a:pt x="456" y="1125"/>
                    <a:pt x="517" y="1186"/>
                    <a:pt x="547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0"/>
                  </a:cubicBezTo>
                  <a:cubicBezTo>
                    <a:pt x="1155" y="730"/>
                    <a:pt x="1155" y="669"/>
                    <a:pt x="1155" y="608"/>
                  </a:cubicBezTo>
                  <a:cubicBezTo>
                    <a:pt x="1155" y="365"/>
                    <a:pt x="1003" y="152"/>
                    <a:pt x="821" y="61"/>
                  </a:cubicBezTo>
                  <a:cubicBezTo>
                    <a:pt x="790" y="61"/>
                    <a:pt x="790" y="61"/>
                    <a:pt x="760" y="31"/>
                  </a:cubicBezTo>
                  <a:cubicBezTo>
                    <a:pt x="699" y="31"/>
                    <a:pt x="638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62565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88575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73" y="1217"/>
                    <a:pt x="1217" y="943"/>
                    <a:pt x="1217" y="609"/>
                  </a:cubicBezTo>
                  <a:cubicBezTo>
                    <a:pt x="1217" y="24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01200" y="27792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4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538275" y="2779200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608" y="1"/>
                  </a:moveTo>
                  <a:cubicBezTo>
                    <a:pt x="456" y="1"/>
                    <a:pt x="304" y="62"/>
                    <a:pt x="183" y="183"/>
                  </a:cubicBezTo>
                  <a:cubicBezTo>
                    <a:pt x="61" y="305"/>
                    <a:pt x="0" y="457"/>
                    <a:pt x="0" y="609"/>
                  </a:cubicBezTo>
                  <a:cubicBezTo>
                    <a:pt x="0" y="669"/>
                    <a:pt x="0" y="761"/>
                    <a:pt x="31" y="821"/>
                  </a:cubicBezTo>
                  <a:cubicBezTo>
                    <a:pt x="61" y="882"/>
                    <a:pt x="122" y="973"/>
                    <a:pt x="152" y="1004"/>
                  </a:cubicBezTo>
                  <a:cubicBezTo>
                    <a:pt x="274" y="1125"/>
                    <a:pt x="426" y="1217"/>
                    <a:pt x="578" y="1217"/>
                  </a:cubicBezTo>
                  <a:cubicBezTo>
                    <a:pt x="730" y="1217"/>
                    <a:pt x="882" y="1125"/>
                    <a:pt x="973" y="1004"/>
                  </a:cubicBezTo>
                  <a:cubicBezTo>
                    <a:pt x="1247" y="791"/>
                    <a:pt x="1247" y="396"/>
                    <a:pt x="1034" y="183"/>
                  </a:cubicBezTo>
                  <a:cubicBezTo>
                    <a:pt x="912" y="62"/>
                    <a:pt x="760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012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713800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0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62642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0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1064875" y="2860525"/>
              <a:ext cx="29650" cy="30400"/>
            </a:xfrm>
            <a:custGeom>
              <a:avLst/>
              <a:gdLst/>
              <a:ahLst/>
              <a:cxnLst/>
              <a:rect l="l" t="t" r="r" b="b"/>
              <a:pathLst>
                <a:path w="1186" h="1216" extrusionOk="0">
                  <a:moveTo>
                    <a:pt x="608" y="0"/>
                  </a:moveTo>
                  <a:cubicBezTo>
                    <a:pt x="335" y="30"/>
                    <a:pt x="92" y="182"/>
                    <a:pt x="31" y="426"/>
                  </a:cubicBezTo>
                  <a:cubicBezTo>
                    <a:pt x="1" y="486"/>
                    <a:pt x="1" y="547"/>
                    <a:pt x="1" y="608"/>
                  </a:cubicBezTo>
                  <a:cubicBezTo>
                    <a:pt x="1" y="942"/>
                    <a:pt x="244" y="1216"/>
                    <a:pt x="608" y="1216"/>
                  </a:cubicBezTo>
                  <a:cubicBezTo>
                    <a:pt x="852" y="1216"/>
                    <a:pt x="1095" y="1034"/>
                    <a:pt x="1156" y="790"/>
                  </a:cubicBezTo>
                  <a:cubicBezTo>
                    <a:pt x="1186" y="730"/>
                    <a:pt x="1186" y="669"/>
                    <a:pt x="1186" y="608"/>
                  </a:cubicBezTo>
                  <a:cubicBezTo>
                    <a:pt x="118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977500" y="286052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88575" y="2860525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539025" y="28597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457" y="1"/>
                    <a:pt x="305" y="61"/>
                    <a:pt x="183" y="183"/>
                  </a:cubicBezTo>
                  <a:cubicBezTo>
                    <a:pt x="61" y="335"/>
                    <a:pt x="1" y="487"/>
                    <a:pt x="1" y="639"/>
                  </a:cubicBezTo>
                  <a:cubicBezTo>
                    <a:pt x="1" y="791"/>
                    <a:pt x="92" y="943"/>
                    <a:pt x="213" y="1065"/>
                  </a:cubicBezTo>
                  <a:lnTo>
                    <a:pt x="274" y="1125"/>
                  </a:lnTo>
                  <a:cubicBezTo>
                    <a:pt x="305" y="1156"/>
                    <a:pt x="365" y="1156"/>
                    <a:pt x="396" y="1156"/>
                  </a:cubicBezTo>
                  <a:cubicBezTo>
                    <a:pt x="426" y="1156"/>
                    <a:pt x="457" y="1217"/>
                    <a:pt x="517" y="1217"/>
                  </a:cubicBezTo>
                  <a:lnTo>
                    <a:pt x="609" y="1217"/>
                  </a:lnTo>
                  <a:cubicBezTo>
                    <a:pt x="761" y="1217"/>
                    <a:pt x="913" y="1125"/>
                    <a:pt x="1034" y="1004"/>
                  </a:cubicBezTo>
                  <a:cubicBezTo>
                    <a:pt x="1186" y="852"/>
                    <a:pt x="1217" y="669"/>
                    <a:pt x="1186" y="487"/>
                  </a:cubicBezTo>
                  <a:cubicBezTo>
                    <a:pt x="1186" y="457"/>
                    <a:pt x="1186" y="396"/>
                    <a:pt x="1156" y="365"/>
                  </a:cubicBezTo>
                  <a:cubicBezTo>
                    <a:pt x="1156" y="335"/>
                    <a:pt x="1095" y="305"/>
                    <a:pt x="1095" y="244"/>
                  </a:cubicBezTo>
                  <a:cubicBezTo>
                    <a:pt x="1065" y="213"/>
                    <a:pt x="1065" y="183"/>
                    <a:pt x="1034" y="183"/>
                  </a:cubicBezTo>
                  <a:cubicBezTo>
                    <a:pt x="913" y="61"/>
                    <a:pt x="761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71305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186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1200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42" y="1216"/>
                    <a:pt x="1216" y="97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625650" y="29425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4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186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977500" y="29418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73"/>
                    <a:pt x="243" y="1216"/>
                    <a:pt x="608" y="1216"/>
                  </a:cubicBezTo>
                  <a:cubicBezTo>
                    <a:pt x="942" y="1216"/>
                    <a:pt x="1216" y="97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1064125" y="29418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7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888575" y="29418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7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1152275" y="2943350"/>
              <a:ext cx="28900" cy="29650"/>
            </a:xfrm>
            <a:custGeom>
              <a:avLst/>
              <a:gdLst/>
              <a:ahLst/>
              <a:cxnLst/>
              <a:rect l="l" t="t" r="r" b="b"/>
              <a:pathLst>
                <a:path w="1156" h="1186" extrusionOk="0">
                  <a:moveTo>
                    <a:pt x="456" y="0"/>
                  </a:moveTo>
                  <a:cubicBezTo>
                    <a:pt x="304" y="31"/>
                    <a:pt x="91" y="183"/>
                    <a:pt x="30" y="365"/>
                  </a:cubicBezTo>
                  <a:cubicBezTo>
                    <a:pt x="0" y="456"/>
                    <a:pt x="0" y="487"/>
                    <a:pt x="0" y="578"/>
                  </a:cubicBezTo>
                  <a:cubicBezTo>
                    <a:pt x="0" y="790"/>
                    <a:pt x="152" y="1034"/>
                    <a:pt x="334" y="1094"/>
                  </a:cubicBezTo>
                  <a:cubicBezTo>
                    <a:pt x="365" y="1094"/>
                    <a:pt x="365" y="1094"/>
                    <a:pt x="395" y="1125"/>
                  </a:cubicBezTo>
                  <a:cubicBezTo>
                    <a:pt x="456" y="1125"/>
                    <a:pt x="517" y="1186"/>
                    <a:pt x="547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0"/>
                  </a:cubicBezTo>
                  <a:cubicBezTo>
                    <a:pt x="1155" y="730"/>
                    <a:pt x="1155" y="669"/>
                    <a:pt x="1155" y="608"/>
                  </a:cubicBezTo>
                  <a:cubicBezTo>
                    <a:pt x="1155" y="335"/>
                    <a:pt x="973" y="122"/>
                    <a:pt x="699" y="31"/>
                  </a:cubicBezTo>
                  <a:cubicBezTo>
                    <a:pt x="669" y="31"/>
                    <a:pt x="608" y="0"/>
                    <a:pt x="5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538275" y="2942575"/>
              <a:ext cx="30425" cy="28900"/>
            </a:xfrm>
            <a:custGeom>
              <a:avLst/>
              <a:gdLst/>
              <a:ahLst/>
              <a:cxnLst/>
              <a:rect l="l" t="t" r="r" b="b"/>
              <a:pathLst>
                <a:path w="1217" h="1156" extrusionOk="0">
                  <a:moveTo>
                    <a:pt x="608" y="1"/>
                  </a:moveTo>
                  <a:cubicBezTo>
                    <a:pt x="456" y="1"/>
                    <a:pt x="304" y="62"/>
                    <a:pt x="183" y="183"/>
                  </a:cubicBezTo>
                  <a:cubicBezTo>
                    <a:pt x="61" y="305"/>
                    <a:pt x="0" y="426"/>
                    <a:pt x="0" y="609"/>
                  </a:cubicBezTo>
                  <a:cubicBezTo>
                    <a:pt x="0" y="761"/>
                    <a:pt x="61" y="913"/>
                    <a:pt x="183" y="1004"/>
                  </a:cubicBezTo>
                  <a:lnTo>
                    <a:pt x="274" y="1095"/>
                  </a:lnTo>
                  <a:cubicBezTo>
                    <a:pt x="304" y="1125"/>
                    <a:pt x="335" y="1125"/>
                    <a:pt x="365" y="1125"/>
                  </a:cubicBezTo>
                  <a:cubicBezTo>
                    <a:pt x="426" y="1125"/>
                    <a:pt x="456" y="1156"/>
                    <a:pt x="487" y="1156"/>
                  </a:cubicBezTo>
                  <a:lnTo>
                    <a:pt x="608" y="1156"/>
                  </a:lnTo>
                  <a:cubicBezTo>
                    <a:pt x="760" y="1156"/>
                    <a:pt x="912" y="1095"/>
                    <a:pt x="1034" y="973"/>
                  </a:cubicBezTo>
                  <a:cubicBezTo>
                    <a:pt x="1186" y="913"/>
                    <a:pt x="1216" y="670"/>
                    <a:pt x="1186" y="487"/>
                  </a:cubicBezTo>
                  <a:cubicBezTo>
                    <a:pt x="1186" y="426"/>
                    <a:pt x="1186" y="396"/>
                    <a:pt x="1155" y="366"/>
                  </a:cubicBezTo>
                  <a:cubicBezTo>
                    <a:pt x="1155" y="335"/>
                    <a:pt x="1095" y="305"/>
                    <a:pt x="1095" y="244"/>
                  </a:cubicBezTo>
                  <a:cubicBezTo>
                    <a:pt x="1064" y="214"/>
                    <a:pt x="1064" y="183"/>
                    <a:pt x="1034" y="183"/>
                  </a:cubicBezTo>
                  <a:cubicBezTo>
                    <a:pt x="912" y="62"/>
                    <a:pt x="760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7138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31"/>
                    <a:pt x="1" y="30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73" y="1216"/>
                    <a:pt x="1217" y="94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1240400" y="30246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305" y="1"/>
                    <a:pt x="123" y="153"/>
                    <a:pt x="31" y="426"/>
                  </a:cubicBezTo>
                  <a:cubicBezTo>
                    <a:pt x="31" y="517"/>
                    <a:pt x="1" y="548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882" y="1216"/>
                    <a:pt x="1095" y="1064"/>
                    <a:pt x="1186" y="821"/>
                  </a:cubicBezTo>
                  <a:cubicBezTo>
                    <a:pt x="1217" y="730"/>
                    <a:pt x="1217" y="700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1152275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62642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31"/>
                    <a:pt x="0" y="30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1064125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73" y="1216"/>
                    <a:pt x="1216" y="94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888575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977500" y="3023900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2"/>
                    <a:pt x="243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01200" y="3023900"/>
              <a:ext cx="30425" cy="30400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2" y="1216"/>
                    <a:pt x="1216" y="94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539025" y="3023900"/>
              <a:ext cx="31950" cy="30400"/>
            </a:xfrm>
            <a:custGeom>
              <a:avLst/>
              <a:gdLst/>
              <a:ahLst/>
              <a:cxnLst/>
              <a:rect l="l" t="t" r="r" b="b"/>
              <a:pathLst>
                <a:path w="1278" h="1216" extrusionOk="0">
                  <a:moveTo>
                    <a:pt x="609" y="0"/>
                  </a:moveTo>
                  <a:cubicBezTo>
                    <a:pt x="457" y="0"/>
                    <a:pt x="305" y="91"/>
                    <a:pt x="213" y="183"/>
                  </a:cubicBezTo>
                  <a:cubicBezTo>
                    <a:pt x="61" y="304"/>
                    <a:pt x="1" y="456"/>
                    <a:pt x="1" y="608"/>
                  </a:cubicBezTo>
                  <a:cubicBezTo>
                    <a:pt x="1" y="760"/>
                    <a:pt x="92" y="912"/>
                    <a:pt x="213" y="1034"/>
                  </a:cubicBezTo>
                  <a:cubicBezTo>
                    <a:pt x="305" y="1155"/>
                    <a:pt x="457" y="1216"/>
                    <a:pt x="609" y="1216"/>
                  </a:cubicBezTo>
                  <a:cubicBezTo>
                    <a:pt x="761" y="1216"/>
                    <a:pt x="913" y="1155"/>
                    <a:pt x="1034" y="1034"/>
                  </a:cubicBezTo>
                  <a:cubicBezTo>
                    <a:pt x="1277" y="790"/>
                    <a:pt x="1277" y="426"/>
                    <a:pt x="1034" y="183"/>
                  </a:cubicBezTo>
                  <a:cubicBezTo>
                    <a:pt x="913" y="91"/>
                    <a:pt x="761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12396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44" y="0"/>
                    <a:pt x="1" y="274"/>
                    <a:pt x="1" y="608"/>
                  </a:cubicBezTo>
                  <a:cubicBezTo>
                    <a:pt x="1" y="943"/>
                    <a:pt x="244" y="1216"/>
                    <a:pt x="608" y="1216"/>
                  </a:cubicBezTo>
                  <a:cubicBezTo>
                    <a:pt x="943" y="1186"/>
                    <a:pt x="1216" y="91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1152275" y="31067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186"/>
                    <a:pt x="1216" y="912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10633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186"/>
                    <a:pt x="1217" y="91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885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186"/>
                    <a:pt x="1217" y="912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6256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186"/>
                    <a:pt x="1217" y="91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1327800" y="31067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487" y="0"/>
                  </a:moveTo>
                  <a:cubicBezTo>
                    <a:pt x="274" y="31"/>
                    <a:pt x="122" y="183"/>
                    <a:pt x="31" y="365"/>
                  </a:cubicBezTo>
                  <a:cubicBezTo>
                    <a:pt x="0" y="456"/>
                    <a:pt x="0" y="487"/>
                    <a:pt x="0" y="578"/>
                  </a:cubicBezTo>
                  <a:cubicBezTo>
                    <a:pt x="0" y="791"/>
                    <a:pt x="152" y="1034"/>
                    <a:pt x="335" y="1094"/>
                  </a:cubicBezTo>
                  <a:cubicBezTo>
                    <a:pt x="365" y="1094"/>
                    <a:pt x="365" y="1094"/>
                    <a:pt x="426" y="1125"/>
                  </a:cubicBezTo>
                  <a:cubicBezTo>
                    <a:pt x="456" y="1125"/>
                    <a:pt x="517" y="1186"/>
                    <a:pt x="578" y="1186"/>
                  </a:cubicBezTo>
                  <a:lnTo>
                    <a:pt x="669" y="1186"/>
                  </a:lnTo>
                  <a:cubicBezTo>
                    <a:pt x="912" y="1125"/>
                    <a:pt x="1064" y="973"/>
                    <a:pt x="1125" y="791"/>
                  </a:cubicBezTo>
                  <a:cubicBezTo>
                    <a:pt x="1186" y="730"/>
                    <a:pt x="1186" y="669"/>
                    <a:pt x="1186" y="608"/>
                  </a:cubicBezTo>
                  <a:cubicBezTo>
                    <a:pt x="1186" y="365"/>
                    <a:pt x="1034" y="152"/>
                    <a:pt x="821" y="61"/>
                  </a:cubicBezTo>
                  <a:cubicBezTo>
                    <a:pt x="791" y="61"/>
                    <a:pt x="791" y="61"/>
                    <a:pt x="760" y="31"/>
                  </a:cubicBezTo>
                  <a:cubicBezTo>
                    <a:pt x="730" y="31"/>
                    <a:pt x="639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0120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186"/>
                    <a:pt x="1216" y="91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975975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186"/>
                    <a:pt x="1216" y="912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713050" y="31067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186"/>
                    <a:pt x="1216" y="91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538275" y="3107475"/>
              <a:ext cx="31175" cy="30425"/>
            </a:xfrm>
            <a:custGeom>
              <a:avLst/>
              <a:gdLst/>
              <a:ahLst/>
              <a:cxnLst/>
              <a:rect l="l" t="t" r="r" b="b"/>
              <a:pathLst>
                <a:path w="1247" h="1217" extrusionOk="0">
                  <a:moveTo>
                    <a:pt x="608" y="1"/>
                  </a:moveTo>
                  <a:cubicBezTo>
                    <a:pt x="456" y="1"/>
                    <a:pt x="304" y="61"/>
                    <a:pt x="183" y="183"/>
                  </a:cubicBezTo>
                  <a:cubicBezTo>
                    <a:pt x="91" y="305"/>
                    <a:pt x="0" y="457"/>
                    <a:pt x="0" y="609"/>
                  </a:cubicBezTo>
                  <a:lnTo>
                    <a:pt x="0" y="730"/>
                  </a:lnTo>
                  <a:cubicBezTo>
                    <a:pt x="0" y="761"/>
                    <a:pt x="0" y="791"/>
                    <a:pt x="31" y="852"/>
                  </a:cubicBezTo>
                  <a:cubicBezTo>
                    <a:pt x="31" y="882"/>
                    <a:pt x="91" y="913"/>
                    <a:pt x="91" y="943"/>
                  </a:cubicBezTo>
                  <a:cubicBezTo>
                    <a:pt x="122" y="1004"/>
                    <a:pt x="122" y="1034"/>
                    <a:pt x="152" y="1034"/>
                  </a:cubicBezTo>
                  <a:cubicBezTo>
                    <a:pt x="274" y="1156"/>
                    <a:pt x="426" y="1216"/>
                    <a:pt x="578" y="1216"/>
                  </a:cubicBezTo>
                  <a:lnTo>
                    <a:pt x="699" y="1216"/>
                  </a:lnTo>
                  <a:cubicBezTo>
                    <a:pt x="760" y="1156"/>
                    <a:pt x="791" y="1095"/>
                    <a:pt x="821" y="1095"/>
                  </a:cubicBezTo>
                  <a:cubicBezTo>
                    <a:pt x="882" y="1095"/>
                    <a:pt x="912" y="1064"/>
                    <a:pt x="943" y="1064"/>
                  </a:cubicBezTo>
                  <a:cubicBezTo>
                    <a:pt x="973" y="1034"/>
                    <a:pt x="1034" y="1034"/>
                    <a:pt x="1034" y="1004"/>
                  </a:cubicBezTo>
                  <a:cubicBezTo>
                    <a:pt x="1247" y="761"/>
                    <a:pt x="1247" y="365"/>
                    <a:pt x="1034" y="153"/>
                  </a:cubicBezTo>
                  <a:lnTo>
                    <a:pt x="943" y="92"/>
                  </a:lnTo>
                  <a:cubicBezTo>
                    <a:pt x="912" y="31"/>
                    <a:pt x="882" y="31"/>
                    <a:pt x="821" y="31"/>
                  </a:cubicBezTo>
                  <a:cubicBezTo>
                    <a:pt x="791" y="31"/>
                    <a:pt x="760" y="1"/>
                    <a:pt x="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1415175" y="3188025"/>
              <a:ext cx="29675" cy="30425"/>
            </a:xfrm>
            <a:custGeom>
              <a:avLst/>
              <a:gdLst/>
              <a:ahLst/>
              <a:cxnLst/>
              <a:rect l="l" t="t" r="r" b="b"/>
              <a:pathLst>
                <a:path w="1187" h="1217" extrusionOk="0">
                  <a:moveTo>
                    <a:pt x="578" y="1"/>
                  </a:moveTo>
                  <a:cubicBezTo>
                    <a:pt x="305" y="1"/>
                    <a:pt x="62" y="213"/>
                    <a:pt x="31" y="457"/>
                  </a:cubicBezTo>
                  <a:cubicBezTo>
                    <a:pt x="31" y="517"/>
                    <a:pt x="1" y="548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882" y="1216"/>
                    <a:pt x="1095" y="1034"/>
                    <a:pt x="1186" y="760"/>
                  </a:cubicBezTo>
                  <a:lnTo>
                    <a:pt x="1186" y="608"/>
                  </a:lnTo>
                  <a:cubicBezTo>
                    <a:pt x="1186" y="274"/>
                    <a:pt x="913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7138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73"/>
                    <a:pt x="1217" y="608"/>
                  </a:cubicBezTo>
                  <a:cubicBezTo>
                    <a:pt x="1217" y="27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62642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73"/>
                    <a:pt x="1216" y="608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977500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13278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73"/>
                    <a:pt x="1216" y="608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888575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8012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1240400" y="318802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73"/>
                    <a:pt x="1217" y="608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1064125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1152275" y="318802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539025" y="3189550"/>
              <a:ext cx="29675" cy="28900"/>
            </a:xfrm>
            <a:custGeom>
              <a:avLst/>
              <a:gdLst/>
              <a:ahLst/>
              <a:cxnLst/>
              <a:rect l="l" t="t" r="r" b="b"/>
              <a:pathLst>
                <a:path w="1187" h="1156" extrusionOk="0">
                  <a:moveTo>
                    <a:pt x="578" y="0"/>
                  </a:moveTo>
                  <a:cubicBezTo>
                    <a:pt x="426" y="0"/>
                    <a:pt x="274" y="61"/>
                    <a:pt x="153" y="183"/>
                  </a:cubicBezTo>
                  <a:cubicBezTo>
                    <a:pt x="61" y="244"/>
                    <a:pt x="1" y="365"/>
                    <a:pt x="1" y="547"/>
                  </a:cubicBezTo>
                  <a:cubicBezTo>
                    <a:pt x="1" y="639"/>
                    <a:pt x="1" y="699"/>
                    <a:pt x="61" y="791"/>
                  </a:cubicBezTo>
                  <a:cubicBezTo>
                    <a:pt x="92" y="851"/>
                    <a:pt x="122" y="943"/>
                    <a:pt x="153" y="973"/>
                  </a:cubicBezTo>
                  <a:cubicBezTo>
                    <a:pt x="274" y="1095"/>
                    <a:pt x="426" y="1155"/>
                    <a:pt x="578" y="1155"/>
                  </a:cubicBezTo>
                  <a:lnTo>
                    <a:pt x="700" y="1155"/>
                  </a:lnTo>
                  <a:cubicBezTo>
                    <a:pt x="730" y="1155"/>
                    <a:pt x="761" y="1125"/>
                    <a:pt x="791" y="1125"/>
                  </a:cubicBezTo>
                  <a:cubicBezTo>
                    <a:pt x="852" y="1125"/>
                    <a:pt x="882" y="1095"/>
                    <a:pt x="913" y="1095"/>
                  </a:cubicBezTo>
                  <a:cubicBezTo>
                    <a:pt x="943" y="1034"/>
                    <a:pt x="1004" y="1034"/>
                    <a:pt x="1004" y="1003"/>
                  </a:cubicBezTo>
                  <a:lnTo>
                    <a:pt x="1065" y="943"/>
                  </a:lnTo>
                  <a:cubicBezTo>
                    <a:pt x="1125" y="882"/>
                    <a:pt x="1125" y="851"/>
                    <a:pt x="1125" y="821"/>
                  </a:cubicBezTo>
                  <a:cubicBezTo>
                    <a:pt x="1125" y="791"/>
                    <a:pt x="1156" y="760"/>
                    <a:pt x="1156" y="699"/>
                  </a:cubicBezTo>
                  <a:cubicBezTo>
                    <a:pt x="1186" y="517"/>
                    <a:pt x="1125" y="335"/>
                    <a:pt x="1004" y="183"/>
                  </a:cubicBezTo>
                  <a:cubicBezTo>
                    <a:pt x="882" y="61"/>
                    <a:pt x="730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8885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977500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62642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8012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7138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43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12404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43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15025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0" y="517"/>
                    <a:pt x="0" y="608"/>
                  </a:cubicBezTo>
                  <a:cubicBezTo>
                    <a:pt x="0" y="943"/>
                    <a:pt x="244" y="1216"/>
                    <a:pt x="608" y="1216"/>
                  </a:cubicBezTo>
                  <a:cubicBezTo>
                    <a:pt x="852" y="1216"/>
                    <a:pt x="1095" y="1034"/>
                    <a:pt x="1155" y="791"/>
                  </a:cubicBezTo>
                  <a:cubicBezTo>
                    <a:pt x="1155" y="760"/>
                    <a:pt x="1216" y="669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1415175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43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1152275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1327800" y="32701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43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1064125" y="3270100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538275" y="3270100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456" y="0"/>
                  </a:moveTo>
                  <a:cubicBezTo>
                    <a:pt x="456" y="31"/>
                    <a:pt x="426" y="31"/>
                    <a:pt x="395" y="31"/>
                  </a:cubicBezTo>
                  <a:cubicBezTo>
                    <a:pt x="335" y="31"/>
                    <a:pt x="304" y="61"/>
                    <a:pt x="274" y="61"/>
                  </a:cubicBezTo>
                  <a:cubicBezTo>
                    <a:pt x="243" y="122"/>
                    <a:pt x="183" y="122"/>
                    <a:pt x="183" y="152"/>
                  </a:cubicBezTo>
                  <a:cubicBezTo>
                    <a:pt x="91" y="274"/>
                    <a:pt x="0" y="426"/>
                    <a:pt x="0" y="578"/>
                  </a:cubicBezTo>
                  <a:cubicBezTo>
                    <a:pt x="0" y="639"/>
                    <a:pt x="0" y="730"/>
                    <a:pt x="31" y="791"/>
                  </a:cubicBezTo>
                  <a:cubicBezTo>
                    <a:pt x="91" y="882"/>
                    <a:pt x="122" y="943"/>
                    <a:pt x="152" y="973"/>
                  </a:cubicBezTo>
                  <a:lnTo>
                    <a:pt x="243" y="1064"/>
                  </a:lnTo>
                  <a:cubicBezTo>
                    <a:pt x="274" y="1095"/>
                    <a:pt x="304" y="1095"/>
                    <a:pt x="335" y="1095"/>
                  </a:cubicBezTo>
                  <a:cubicBezTo>
                    <a:pt x="395" y="1095"/>
                    <a:pt x="426" y="1125"/>
                    <a:pt x="456" y="1125"/>
                  </a:cubicBezTo>
                  <a:lnTo>
                    <a:pt x="669" y="1125"/>
                  </a:lnTo>
                  <a:cubicBezTo>
                    <a:pt x="730" y="1125"/>
                    <a:pt x="760" y="1095"/>
                    <a:pt x="791" y="1095"/>
                  </a:cubicBezTo>
                  <a:cubicBezTo>
                    <a:pt x="821" y="1095"/>
                    <a:pt x="882" y="1064"/>
                    <a:pt x="912" y="1064"/>
                  </a:cubicBezTo>
                  <a:cubicBezTo>
                    <a:pt x="943" y="1034"/>
                    <a:pt x="973" y="1034"/>
                    <a:pt x="973" y="973"/>
                  </a:cubicBezTo>
                  <a:lnTo>
                    <a:pt x="1064" y="912"/>
                  </a:lnTo>
                  <a:cubicBezTo>
                    <a:pt x="1095" y="882"/>
                    <a:pt x="1095" y="821"/>
                    <a:pt x="1095" y="791"/>
                  </a:cubicBezTo>
                  <a:cubicBezTo>
                    <a:pt x="1095" y="760"/>
                    <a:pt x="1125" y="730"/>
                    <a:pt x="1125" y="669"/>
                  </a:cubicBezTo>
                  <a:lnTo>
                    <a:pt x="1125" y="456"/>
                  </a:lnTo>
                  <a:cubicBezTo>
                    <a:pt x="1125" y="426"/>
                    <a:pt x="1095" y="365"/>
                    <a:pt x="1095" y="335"/>
                  </a:cubicBezTo>
                  <a:cubicBezTo>
                    <a:pt x="1095" y="304"/>
                    <a:pt x="1064" y="274"/>
                    <a:pt x="1064" y="213"/>
                  </a:cubicBezTo>
                  <a:cubicBezTo>
                    <a:pt x="1034" y="183"/>
                    <a:pt x="1034" y="152"/>
                    <a:pt x="973" y="152"/>
                  </a:cubicBezTo>
                  <a:lnTo>
                    <a:pt x="912" y="61"/>
                  </a:lnTo>
                  <a:cubicBezTo>
                    <a:pt x="882" y="31"/>
                    <a:pt x="821" y="31"/>
                    <a:pt x="791" y="31"/>
                  </a:cubicBezTo>
                  <a:cubicBezTo>
                    <a:pt x="760" y="31"/>
                    <a:pt x="730" y="0"/>
                    <a:pt x="66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150257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44" y="1188"/>
                    <a:pt x="608" y="1188"/>
                  </a:cubicBezTo>
                  <a:cubicBezTo>
                    <a:pt x="943" y="1188"/>
                    <a:pt x="1216" y="945"/>
                    <a:pt x="1216" y="581"/>
                  </a:cubicBezTo>
                  <a:cubicBezTo>
                    <a:pt x="1216" y="246"/>
                    <a:pt x="943" y="3"/>
                    <a:pt x="608" y="3"/>
                  </a:cubicBezTo>
                  <a:cubicBezTo>
                    <a:pt x="591" y="1"/>
                    <a:pt x="574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8012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7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889350" y="3352100"/>
              <a:ext cx="30400" cy="29725"/>
            </a:xfrm>
            <a:custGeom>
              <a:avLst/>
              <a:gdLst/>
              <a:ahLst/>
              <a:cxnLst/>
              <a:rect l="l" t="t" r="r" b="b"/>
              <a:pathLst>
                <a:path w="1216" h="1189" extrusionOk="0">
                  <a:moveTo>
                    <a:pt x="557" y="1"/>
                  </a:moveTo>
                  <a:cubicBezTo>
                    <a:pt x="246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7138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4" y="1188"/>
                    <a:pt x="609" y="1188"/>
                  </a:cubicBezTo>
                  <a:cubicBezTo>
                    <a:pt x="973" y="1188"/>
                    <a:pt x="1217" y="945"/>
                    <a:pt x="1217" y="581"/>
                  </a:cubicBezTo>
                  <a:cubicBezTo>
                    <a:pt x="1217" y="246"/>
                    <a:pt x="97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62642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7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73" y="1188"/>
                    <a:pt x="1216" y="945"/>
                    <a:pt x="1216" y="581"/>
                  </a:cubicBezTo>
                  <a:cubicBezTo>
                    <a:pt x="1216" y="246"/>
                    <a:pt x="973" y="3"/>
                    <a:pt x="608" y="3"/>
                  </a:cubicBezTo>
                  <a:cubicBezTo>
                    <a:pt x="591" y="1"/>
                    <a:pt x="574" y="1"/>
                    <a:pt x="5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977500" y="3352100"/>
              <a:ext cx="29650" cy="29725"/>
            </a:xfrm>
            <a:custGeom>
              <a:avLst/>
              <a:gdLst/>
              <a:ahLst/>
              <a:cxnLst/>
              <a:rect l="l" t="t" r="r" b="b"/>
              <a:pathLst>
                <a:path w="1186" h="1189" extrusionOk="0">
                  <a:moveTo>
                    <a:pt x="527" y="1"/>
                  </a:moveTo>
                  <a:cubicBezTo>
                    <a:pt x="219" y="1"/>
                    <a:pt x="0" y="263"/>
                    <a:pt x="0" y="581"/>
                  </a:cubicBezTo>
                  <a:cubicBezTo>
                    <a:pt x="0" y="915"/>
                    <a:pt x="243" y="1188"/>
                    <a:pt x="578" y="1188"/>
                  </a:cubicBezTo>
                  <a:cubicBezTo>
                    <a:pt x="942" y="1188"/>
                    <a:pt x="1185" y="945"/>
                    <a:pt x="1185" y="581"/>
                  </a:cubicBezTo>
                  <a:cubicBezTo>
                    <a:pt x="1185" y="246"/>
                    <a:pt x="942" y="3"/>
                    <a:pt x="578" y="3"/>
                  </a:cubicBezTo>
                  <a:cubicBezTo>
                    <a:pt x="560" y="1"/>
                    <a:pt x="544" y="1"/>
                    <a:pt x="52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13278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0" y="263"/>
                    <a:pt x="0" y="581"/>
                  </a:cubicBezTo>
                  <a:cubicBezTo>
                    <a:pt x="0" y="915"/>
                    <a:pt x="274" y="1188"/>
                    <a:pt x="608" y="1188"/>
                  </a:cubicBezTo>
                  <a:cubicBezTo>
                    <a:pt x="943" y="1188"/>
                    <a:pt x="1216" y="945"/>
                    <a:pt x="1216" y="581"/>
                  </a:cubicBezTo>
                  <a:cubicBezTo>
                    <a:pt x="1216" y="246"/>
                    <a:pt x="943" y="3"/>
                    <a:pt x="608" y="3"/>
                  </a:cubicBezTo>
                  <a:cubicBezTo>
                    <a:pt x="591" y="1"/>
                    <a:pt x="574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1240400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4" y="1188"/>
                    <a:pt x="609" y="1188"/>
                  </a:cubicBezTo>
                  <a:cubicBezTo>
                    <a:pt x="943" y="1188"/>
                    <a:pt x="1217" y="945"/>
                    <a:pt x="1217" y="581"/>
                  </a:cubicBezTo>
                  <a:cubicBezTo>
                    <a:pt x="1217" y="246"/>
                    <a:pt x="94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415175" y="3352100"/>
              <a:ext cx="30425" cy="29725"/>
            </a:xfrm>
            <a:custGeom>
              <a:avLst/>
              <a:gdLst/>
              <a:ahLst/>
              <a:cxnLst/>
              <a:rect l="l" t="t" r="r" b="b"/>
              <a:pathLst>
                <a:path w="1217" h="1189" extrusionOk="0">
                  <a:moveTo>
                    <a:pt x="558" y="1"/>
                  </a:moveTo>
                  <a:cubicBezTo>
                    <a:pt x="247" y="1"/>
                    <a:pt x="1" y="263"/>
                    <a:pt x="1" y="581"/>
                  </a:cubicBezTo>
                  <a:cubicBezTo>
                    <a:pt x="1" y="915"/>
                    <a:pt x="275" y="1188"/>
                    <a:pt x="609" y="1188"/>
                  </a:cubicBezTo>
                  <a:cubicBezTo>
                    <a:pt x="943" y="1188"/>
                    <a:pt x="1217" y="945"/>
                    <a:pt x="1217" y="581"/>
                  </a:cubicBezTo>
                  <a:cubicBezTo>
                    <a:pt x="1217" y="246"/>
                    <a:pt x="943" y="3"/>
                    <a:pt x="609" y="3"/>
                  </a:cubicBezTo>
                  <a:cubicBezTo>
                    <a:pt x="592" y="1"/>
                    <a:pt x="575" y="1"/>
                    <a:pt x="55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1064875" y="3352100"/>
              <a:ext cx="29650" cy="29725"/>
            </a:xfrm>
            <a:custGeom>
              <a:avLst/>
              <a:gdLst/>
              <a:ahLst/>
              <a:cxnLst/>
              <a:rect l="l" t="t" r="r" b="b"/>
              <a:pathLst>
                <a:path w="1186" h="1189" extrusionOk="0">
                  <a:moveTo>
                    <a:pt x="554" y="1"/>
                  </a:moveTo>
                  <a:cubicBezTo>
                    <a:pt x="220" y="1"/>
                    <a:pt x="1" y="263"/>
                    <a:pt x="1" y="581"/>
                  </a:cubicBezTo>
                  <a:cubicBezTo>
                    <a:pt x="1" y="915"/>
                    <a:pt x="244" y="1188"/>
                    <a:pt x="608" y="1188"/>
                  </a:cubicBezTo>
                  <a:cubicBezTo>
                    <a:pt x="943" y="1188"/>
                    <a:pt x="1186" y="945"/>
                    <a:pt x="1186" y="581"/>
                  </a:cubicBezTo>
                  <a:cubicBezTo>
                    <a:pt x="1186" y="246"/>
                    <a:pt x="943" y="3"/>
                    <a:pt x="608" y="3"/>
                  </a:cubicBezTo>
                  <a:cubicBezTo>
                    <a:pt x="590" y="1"/>
                    <a:pt x="572" y="1"/>
                    <a:pt x="5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1152275" y="3352100"/>
              <a:ext cx="30400" cy="29725"/>
            </a:xfrm>
            <a:custGeom>
              <a:avLst/>
              <a:gdLst/>
              <a:ahLst/>
              <a:cxnLst/>
              <a:rect l="l" t="t" r="r" b="b"/>
              <a:pathLst>
                <a:path w="1216" h="1189" extrusionOk="0">
                  <a:moveTo>
                    <a:pt x="553" y="1"/>
                  </a:moveTo>
                  <a:cubicBezTo>
                    <a:pt x="219" y="1"/>
                    <a:pt x="0" y="263"/>
                    <a:pt x="0" y="581"/>
                  </a:cubicBezTo>
                  <a:cubicBezTo>
                    <a:pt x="0" y="915"/>
                    <a:pt x="243" y="1188"/>
                    <a:pt x="608" y="1188"/>
                  </a:cubicBezTo>
                  <a:cubicBezTo>
                    <a:pt x="942" y="1188"/>
                    <a:pt x="1216" y="945"/>
                    <a:pt x="1216" y="581"/>
                  </a:cubicBezTo>
                  <a:cubicBezTo>
                    <a:pt x="1216" y="246"/>
                    <a:pt x="942" y="3"/>
                    <a:pt x="608" y="3"/>
                  </a:cubicBezTo>
                  <a:cubicBezTo>
                    <a:pt x="589" y="1"/>
                    <a:pt x="571" y="1"/>
                    <a:pt x="5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539025" y="3351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457" y="1"/>
                    <a:pt x="305" y="92"/>
                    <a:pt x="213" y="213"/>
                  </a:cubicBezTo>
                  <a:cubicBezTo>
                    <a:pt x="61" y="305"/>
                    <a:pt x="1" y="457"/>
                    <a:pt x="1" y="609"/>
                  </a:cubicBezTo>
                  <a:cubicBezTo>
                    <a:pt x="1" y="761"/>
                    <a:pt x="92" y="912"/>
                    <a:pt x="213" y="1034"/>
                  </a:cubicBezTo>
                  <a:cubicBezTo>
                    <a:pt x="305" y="1156"/>
                    <a:pt x="457" y="1216"/>
                    <a:pt x="609" y="1216"/>
                  </a:cubicBezTo>
                  <a:cubicBezTo>
                    <a:pt x="761" y="1216"/>
                    <a:pt x="913" y="1156"/>
                    <a:pt x="1034" y="1034"/>
                  </a:cubicBezTo>
                  <a:lnTo>
                    <a:pt x="1125" y="973"/>
                  </a:lnTo>
                  <a:cubicBezTo>
                    <a:pt x="1156" y="912"/>
                    <a:pt x="1156" y="882"/>
                    <a:pt x="1156" y="852"/>
                  </a:cubicBezTo>
                  <a:cubicBezTo>
                    <a:pt x="1156" y="791"/>
                    <a:pt x="1186" y="761"/>
                    <a:pt x="1186" y="730"/>
                  </a:cubicBezTo>
                  <a:cubicBezTo>
                    <a:pt x="1217" y="548"/>
                    <a:pt x="1156" y="365"/>
                    <a:pt x="1034" y="213"/>
                  </a:cubicBezTo>
                  <a:cubicBezTo>
                    <a:pt x="913" y="92"/>
                    <a:pt x="761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1502575" y="3433475"/>
              <a:ext cx="28900" cy="3042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44" y="1216"/>
                    <a:pt x="578" y="1216"/>
                  </a:cubicBezTo>
                  <a:cubicBezTo>
                    <a:pt x="912" y="1216"/>
                    <a:pt x="1155" y="943"/>
                    <a:pt x="1155" y="608"/>
                  </a:cubicBezTo>
                  <a:cubicBezTo>
                    <a:pt x="1155" y="274"/>
                    <a:pt x="912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12404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16781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335" y="0"/>
                    <a:pt x="122" y="183"/>
                    <a:pt x="31" y="426"/>
                  </a:cubicBezTo>
                  <a:cubicBezTo>
                    <a:pt x="31" y="456"/>
                    <a:pt x="1" y="517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882" y="1216"/>
                    <a:pt x="1095" y="1034"/>
                    <a:pt x="1186" y="791"/>
                  </a:cubicBezTo>
                  <a:cubicBezTo>
                    <a:pt x="1186" y="760"/>
                    <a:pt x="1217" y="669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1152275" y="34334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608" y="1216"/>
                  </a:cubicBezTo>
                  <a:cubicBezTo>
                    <a:pt x="942" y="1216"/>
                    <a:pt x="1216" y="943"/>
                    <a:pt x="1216" y="608"/>
                  </a:cubicBezTo>
                  <a:cubicBezTo>
                    <a:pt x="1216" y="274"/>
                    <a:pt x="942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13278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159072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43" y="1216"/>
                    <a:pt x="1216" y="943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41517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5" y="0"/>
                    <a:pt x="1" y="274"/>
                    <a:pt x="1" y="608"/>
                  </a:cubicBezTo>
                  <a:cubicBezTo>
                    <a:pt x="1" y="943"/>
                    <a:pt x="275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1064875" y="3433475"/>
              <a:ext cx="29650" cy="30425"/>
            </a:xfrm>
            <a:custGeom>
              <a:avLst/>
              <a:gdLst/>
              <a:ahLst/>
              <a:cxnLst/>
              <a:rect l="l" t="t" r="r" b="b"/>
              <a:pathLst>
                <a:path w="1186" h="1217" extrusionOk="0">
                  <a:moveTo>
                    <a:pt x="608" y="0"/>
                  </a:moveTo>
                  <a:cubicBezTo>
                    <a:pt x="244" y="0"/>
                    <a:pt x="1" y="274"/>
                    <a:pt x="1" y="608"/>
                  </a:cubicBezTo>
                  <a:cubicBezTo>
                    <a:pt x="1" y="943"/>
                    <a:pt x="244" y="1216"/>
                    <a:pt x="608" y="1216"/>
                  </a:cubicBezTo>
                  <a:cubicBezTo>
                    <a:pt x="943" y="1216"/>
                    <a:pt x="1186" y="943"/>
                    <a:pt x="1186" y="608"/>
                  </a:cubicBezTo>
                  <a:cubicBezTo>
                    <a:pt x="1186" y="274"/>
                    <a:pt x="94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977500" y="3433475"/>
              <a:ext cx="29650" cy="30425"/>
            </a:xfrm>
            <a:custGeom>
              <a:avLst/>
              <a:gdLst/>
              <a:ahLst/>
              <a:cxnLst/>
              <a:rect l="l" t="t" r="r" b="b"/>
              <a:pathLst>
                <a:path w="1186" h="1217" extrusionOk="0">
                  <a:moveTo>
                    <a:pt x="578" y="0"/>
                  </a:moveTo>
                  <a:cubicBezTo>
                    <a:pt x="243" y="0"/>
                    <a:pt x="0" y="274"/>
                    <a:pt x="0" y="608"/>
                  </a:cubicBezTo>
                  <a:cubicBezTo>
                    <a:pt x="0" y="943"/>
                    <a:pt x="243" y="1216"/>
                    <a:pt x="578" y="1216"/>
                  </a:cubicBezTo>
                  <a:cubicBezTo>
                    <a:pt x="942" y="1216"/>
                    <a:pt x="1185" y="943"/>
                    <a:pt x="1185" y="608"/>
                  </a:cubicBezTo>
                  <a:cubicBezTo>
                    <a:pt x="1185" y="274"/>
                    <a:pt x="942" y="0"/>
                    <a:pt x="57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626425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7138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73" y="1216"/>
                    <a:pt x="1217" y="943"/>
                    <a:pt x="1217" y="608"/>
                  </a:cubicBezTo>
                  <a:cubicBezTo>
                    <a:pt x="1217" y="274"/>
                    <a:pt x="973" y="0"/>
                    <a:pt x="6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801200" y="34334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889350" y="34334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3"/>
                    <a:pt x="274" y="1216"/>
                    <a:pt x="608" y="1216"/>
                  </a:cubicBezTo>
                  <a:cubicBezTo>
                    <a:pt x="973" y="1216"/>
                    <a:pt x="1216" y="943"/>
                    <a:pt x="1216" y="608"/>
                  </a:cubicBezTo>
                  <a:cubicBezTo>
                    <a:pt x="1216" y="274"/>
                    <a:pt x="973" y="0"/>
                    <a:pt x="60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538275" y="3434225"/>
              <a:ext cx="28125" cy="28900"/>
            </a:xfrm>
            <a:custGeom>
              <a:avLst/>
              <a:gdLst/>
              <a:ahLst/>
              <a:cxnLst/>
              <a:rect l="l" t="t" r="r" b="b"/>
              <a:pathLst>
                <a:path w="1125" h="1156" extrusionOk="0">
                  <a:moveTo>
                    <a:pt x="456" y="1"/>
                  </a:moveTo>
                  <a:cubicBezTo>
                    <a:pt x="456" y="1"/>
                    <a:pt x="426" y="1"/>
                    <a:pt x="395" y="31"/>
                  </a:cubicBezTo>
                  <a:cubicBezTo>
                    <a:pt x="335" y="31"/>
                    <a:pt x="304" y="92"/>
                    <a:pt x="274" y="92"/>
                  </a:cubicBezTo>
                  <a:cubicBezTo>
                    <a:pt x="243" y="122"/>
                    <a:pt x="183" y="122"/>
                    <a:pt x="183" y="153"/>
                  </a:cubicBezTo>
                  <a:cubicBezTo>
                    <a:pt x="91" y="274"/>
                    <a:pt x="0" y="426"/>
                    <a:pt x="0" y="578"/>
                  </a:cubicBezTo>
                  <a:cubicBezTo>
                    <a:pt x="0" y="639"/>
                    <a:pt x="0" y="730"/>
                    <a:pt x="31" y="791"/>
                  </a:cubicBezTo>
                  <a:cubicBezTo>
                    <a:pt x="91" y="882"/>
                    <a:pt x="122" y="943"/>
                    <a:pt x="152" y="1004"/>
                  </a:cubicBezTo>
                  <a:lnTo>
                    <a:pt x="243" y="1065"/>
                  </a:lnTo>
                  <a:cubicBezTo>
                    <a:pt x="274" y="1095"/>
                    <a:pt x="304" y="1095"/>
                    <a:pt x="335" y="1095"/>
                  </a:cubicBezTo>
                  <a:cubicBezTo>
                    <a:pt x="395" y="1095"/>
                    <a:pt x="426" y="1156"/>
                    <a:pt x="456" y="1156"/>
                  </a:cubicBezTo>
                  <a:lnTo>
                    <a:pt x="669" y="1156"/>
                  </a:lnTo>
                  <a:cubicBezTo>
                    <a:pt x="730" y="1156"/>
                    <a:pt x="760" y="1095"/>
                    <a:pt x="791" y="1095"/>
                  </a:cubicBezTo>
                  <a:cubicBezTo>
                    <a:pt x="821" y="1095"/>
                    <a:pt x="882" y="1065"/>
                    <a:pt x="912" y="1065"/>
                  </a:cubicBezTo>
                  <a:cubicBezTo>
                    <a:pt x="943" y="1034"/>
                    <a:pt x="973" y="1034"/>
                    <a:pt x="973" y="1004"/>
                  </a:cubicBezTo>
                  <a:lnTo>
                    <a:pt x="1064" y="913"/>
                  </a:lnTo>
                  <a:cubicBezTo>
                    <a:pt x="1095" y="882"/>
                    <a:pt x="1095" y="852"/>
                    <a:pt x="1095" y="791"/>
                  </a:cubicBezTo>
                  <a:cubicBezTo>
                    <a:pt x="1095" y="761"/>
                    <a:pt x="1125" y="730"/>
                    <a:pt x="1125" y="700"/>
                  </a:cubicBezTo>
                  <a:lnTo>
                    <a:pt x="1125" y="457"/>
                  </a:lnTo>
                  <a:cubicBezTo>
                    <a:pt x="1125" y="426"/>
                    <a:pt x="1095" y="396"/>
                    <a:pt x="1095" y="335"/>
                  </a:cubicBezTo>
                  <a:cubicBezTo>
                    <a:pt x="1095" y="305"/>
                    <a:pt x="1064" y="274"/>
                    <a:pt x="1064" y="244"/>
                  </a:cubicBezTo>
                  <a:cubicBezTo>
                    <a:pt x="1034" y="183"/>
                    <a:pt x="1034" y="153"/>
                    <a:pt x="973" y="153"/>
                  </a:cubicBezTo>
                  <a:lnTo>
                    <a:pt x="912" y="92"/>
                  </a:lnTo>
                  <a:cubicBezTo>
                    <a:pt x="882" y="31"/>
                    <a:pt x="821" y="31"/>
                    <a:pt x="791" y="31"/>
                  </a:cubicBezTo>
                  <a:cubicBezTo>
                    <a:pt x="760" y="31"/>
                    <a:pt x="730" y="1"/>
                    <a:pt x="66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1152275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16781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1064125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73" y="1217"/>
                    <a:pt x="1216" y="94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158995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13278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74" y="1217"/>
                    <a:pt x="608" y="1217"/>
                  </a:cubicBezTo>
                  <a:cubicBezTo>
                    <a:pt x="943" y="1217"/>
                    <a:pt x="1216" y="973"/>
                    <a:pt x="1216" y="609"/>
                  </a:cubicBezTo>
                  <a:cubicBezTo>
                    <a:pt x="1216" y="274"/>
                    <a:pt x="94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141517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5" y="1"/>
                    <a:pt x="1" y="274"/>
                    <a:pt x="1" y="609"/>
                  </a:cubicBezTo>
                  <a:cubicBezTo>
                    <a:pt x="1" y="973"/>
                    <a:pt x="275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1502575" y="3514775"/>
              <a:ext cx="28900" cy="30425"/>
            </a:xfrm>
            <a:custGeom>
              <a:avLst/>
              <a:gdLst/>
              <a:ahLst/>
              <a:cxnLst/>
              <a:rect l="l" t="t" r="r" b="b"/>
              <a:pathLst>
                <a:path w="1156" h="1217" extrusionOk="0">
                  <a:moveTo>
                    <a:pt x="57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44" y="1217"/>
                    <a:pt x="578" y="1217"/>
                  </a:cubicBezTo>
                  <a:cubicBezTo>
                    <a:pt x="912" y="1217"/>
                    <a:pt x="1155" y="973"/>
                    <a:pt x="1155" y="609"/>
                  </a:cubicBezTo>
                  <a:cubicBezTo>
                    <a:pt x="1155" y="274"/>
                    <a:pt x="912" y="1"/>
                    <a:pt x="57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12404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43" y="1217"/>
                    <a:pt x="1217" y="97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7138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73"/>
                    <a:pt x="274" y="1217"/>
                    <a:pt x="609" y="1217"/>
                  </a:cubicBezTo>
                  <a:cubicBezTo>
                    <a:pt x="973" y="1217"/>
                    <a:pt x="1217" y="973"/>
                    <a:pt x="1217" y="609"/>
                  </a:cubicBezTo>
                  <a:cubicBezTo>
                    <a:pt x="1217" y="274"/>
                    <a:pt x="97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801200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62642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1"/>
                  </a:moveTo>
                  <a:cubicBezTo>
                    <a:pt x="274" y="1"/>
                    <a:pt x="0" y="274"/>
                    <a:pt x="0" y="609"/>
                  </a:cubicBezTo>
                  <a:cubicBezTo>
                    <a:pt x="0" y="973"/>
                    <a:pt x="274" y="1217"/>
                    <a:pt x="608" y="1217"/>
                  </a:cubicBezTo>
                  <a:cubicBezTo>
                    <a:pt x="973" y="1217"/>
                    <a:pt x="1216" y="973"/>
                    <a:pt x="1216" y="609"/>
                  </a:cubicBezTo>
                  <a:cubicBezTo>
                    <a:pt x="1216" y="274"/>
                    <a:pt x="973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888575" y="3514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977500" y="3514775"/>
              <a:ext cx="30400" cy="30425"/>
            </a:xfrm>
            <a:custGeom>
              <a:avLst/>
              <a:gdLst/>
              <a:ahLst/>
              <a:cxnLst/>
              <a:rect l="l" t="t" r="r" b="b"/>
              <a:pathLst>
                <a:path w="1216" h="1217" extrusionOk="0">
                  <a:moveTo>
                    <a:pt x="608" y="1"/>
                  </a:moveTo>
                  <a:cubicBezTo>
                    <a:pt x="243" y="1"/>
                    <a:pt x="0" y="274"/>
                    <a:pt x="0" y="609"/>
                  </a:cubicBezTo>
                  <a:cubicBezTo>
                    <a:pt x="0" y="943"/>
                    <a:pt x="243" y="1217"/>
                    <a:pt x="608" y="1217"/>
                  </a:cubicBezTo>
                  <a:cubicBezTo>
                    <a:pt x="942" y="1217"/>
                    <a:pt x="1216" y="943"/>
                    <a:pt x="1216" y="609"/>
                  </a:cubicBezTo>
                  <a:cubicBezTo>
                    <a:pt x="1216" y="274"/>
                    <a:pt x="942" y="1"/>
                    <a:pt x="60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539025" y="3515550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426" y="0"/>
                    <a:pt x="274" y="91"/>
                    <a:pt x="153" y="213"/>
                  </a:cubicBezTo>
                  <a:cubicBezTo>
                    <a:pt x="61" y="274"/>
                    <a:pt x="1" y="426"/>
                    <a:pt x="1" y="578"/>
                  </a:cubicBezTo>
                  <a:cubicBezTo>
                    <a:pt x="1" y="669"/>
                    <a:pt x="1" y="730"/>
                    <a:pt x="61" y="821"/>
                  </a:cubicBezTo>
                  <a:cubicBezTo>
                    <a:pt x="92" y="882"/>
                    <a:pt x="122" y="973"/>
                    <a:pt x="153" y="1003"/>
                  </a:cubicBezTo>
                  <a:lnTo>
                    <a:pt x="244" y="1094"/>
                  </a:lnTo>
                  <a:cubicBezTo>
                    <a:pt x="274" y="1125"/>
                    <a:pt x="305" y="1125"/>
                    <a:pt x="365" y="1125"/>
                  </a:cubicBezTo>
                  <a:cubicBezTo>
                    <a:pt x="396" y="1125"/>
                    <a:pt x="426" y="1155"/>
                    <a:pt x="457" y="1155"/>
                  </a:cubicBezTo>
                  <a:lnTo>
                    <a:pt x="700" y="1155"/>
                  </a:lnTo>
                  <a:cubicBezTo>
                    <a:pt x="730" y="1155"/>
                    <a:pt x="761" y="1125"/>
                    <a:pt x="791" y="1125"/>
                  </a:cubicBezTo>
                  <a:cubicBezTo>
                    <a:pt x="852" y="1125"/>
                    <a:pt x="882" y="1094"/>
                    <a:pt x="913" y="1094"/>
                  </a:cubicBezTo>
                  <a:cubicBezTo>
                    <a:pt x="943" y="1034"/>
                    <a:pt x="1004" y="1034"/>
                    <a:pt x="1004" y="1003"/>
                  </a:cubicBezTo>
                  <a:lnTo>
                    <a:pt x="1065" y="942"/>
                  </a:lnTo>
                  <a:cubicBezTo>
                    <a:pt x="1095" y="882"/>
                    <a:pt x="1095" y="851"/>
                    <a:pt x="1095" y="821"/>
                  </a:cubicBezTo>
                  <a:cubicBezTo>
                    <a:pt x="1095" y="790"/>
                    <a:pt x="1156" y="730"/>
                    <a:pt x="1156" y="699"/>
                  </a:cubicBezTo>
                  <a:lnTo>
                    <a:pt x="1156" y="486"/>
                  </a:lnTo>
                  <a:cubicBezTo>
                    <a:pt x="1156" y="426"/>
                    <a:pt x="1095" y="395"/>
                    <a:pt x="1095" y="365"/>
                  </a:cubicBezTo>
                  <a:cubicBezTo>
                    <a:pt x="1095" y="304"/>
                    <a:pt x="1065" y="274"/>
                    <a:pt x="1065" y="243"/>
                  </a:cubicBezTo>
                  <a:cubicBezTo>
                    <a:pt x="1034" y="213"/>
                    <a:pt x="1034" y="182"/>
                    <a:pt x="1004" y="182"/>
                  </a:cubicBezTo>
                  <a:lnTo>
                    <a:pt x="913" y="91"/>
                  </a:lnTo>
                  <a:cubicBezTo>
                    <a:pt x="882" y="61"/>
                    <a:pt x="852" y="61"/>
                    <a:pt x="791" y="61"/>
                  </a:cubicBezTo>
                  <a:cubicBezTo>
                    <a:pt x="761" y="61"/>
                    <a:pt x="730" y="0"/>
                    <a:pt x="70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43"/>
          <p:cNvSpPr/>
          <p:nvPr/>
        </p:nvSpPr>
        <p:spPr>
          <a:xfrm>
            <a:off x="6276750" y="-645820"/>
            <a:ext cx="1892092" cy="1893137"/>
          </a:xfrm>
          <a:custGeom>
            <a:avLst/>
            <a:gdLst/>
            <a:ahLst/>
            <a:cxnLst/>
            <a:rect l="l" t="t" r="r" b="b"/>
            <a:pathLst>
              <a:path w="56141" h="56172" extrusionOk="0">
                <a:moveTo>
                  <a:pt x="28086" y="15350"/>
                </a:moveTo>
                <a:cubicBezTo>
                  <a:pt x="35107" y="15350"/>
                  <a:pt x="40761" y="21004"/>
                  <a:pt x="40761" y="28056"/>
                </a:cubicBezTo>
                <a:cubicBezTo>
                  <a:pt x="40761" y="35077"/>
                  <a:pt x="35077" y="40730"/>
                  <a:pt x="28086" y="40730"/>
                </a:cubicBezTo>
                <a:cubicBezTo>
                  <a:pt x="21095" y="40730"/>
                  <a:pt x="15380" y="35077"/>
                  <a:pt x="15380" y="28056"/>
                </a:cubicBezTo>
                <a:cubicBezTo>
                  <a:pt x="15380" y="21034"/>
                  <a:pt x="21034" y="15350"/>
                  <a:pt x="28086" y="15350"/>
                </a:cubicBezTo>
                <a:close/>
                <a:moveTo>
                  <a:pt x="28086" y="0"/>
                </a:moveTo>
                <a:cubicBezTo>
                  <a:pt x="12584" y="0"/>
                  <a:pt x="0" y="12584"/>
                  <a:pt x="0" y="28086"/>
                </a:cubicBezTo>
                <a:cubicBezTo>
                  <a:pt x="0" y="43588"/>
                  <a:pt x="12584" y="56171"/>
                  <a:pt x="28086" y="56171"/>
                </a:cubicBezTo>
                <a:cubicBezTo>
                  <a:pt x="43588" y="56171"/>
                  <a:pt x="56141" y="43588"/>
                  <a:pt x="56141" y="28086"/>
                </a:cubicBezTo>
                <a:cubicBezTo>
                  <a:pt x="56111" y="12584"/>
                  <a:pt x="43588" y="0"/>
                  <a:pt x="28086" y="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44"/>
          <p:cNvSpPr txBox="1">
            <a:spLocks noGrp="1"/>
          </p:cNvSpPr>
          <p:nvPr>
            <p:ph type="title"/>
          </p:nvPr>
        </p:nvSpPr>
        <p:spPr>
          <a:xfrm>
            <a:off x="2678700" y="2590913"/>
            <a:ext cx="378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Solution</a:t>
            </a:r>
            <a:endParaRPr dirty="0"/>
          </a:p>
        </p:txBody>
      </p:sp>
      <p:sp>
        <p:nvSpPr>
          <p:cNvPr id="1712" name="Google Shape;1712;p44"/>
          <p:cNvSpPr txBox="1">
            <a:spLocks noGrp="1"/>
          </p:cNvSpPr>
          <p:nvPr>
            <p:ph type="title" idx="2"/>
          </p:nvPr>
        </p:nvSpPr>
        <p:spPr>
          <a:xfrm>
            <a:off x="3542400" y="1358900"/>
            <a:ext cx="20592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3" name="Google Shape;1713;p44"/>
          <p:cNvSpPr txBox="1">
            <a:spLocks noGrp="1"/>
          </p:cNvSpPr>
          <p:nvPr>
            <p:ph type="subTitle" idx="1"/>
          </p:nvPr>
        </p:nvSpPr>
        <p:spPr>
          <a:xfrm>
            <a:off x="2370150" y="3432725"/>
            <a:ext cx="4403700" cy="6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trie</a:t>
            </a:r>
            <a:r>
              <a:rPr lang="en-US" dirty="0"/>
              <a:t> for search and classify province, district and ward</a:t>
            </a:r>
          </a:p>
        </p:txBody>
      </p:sp>
      <p:grpSp>
        <p:nvGrpSpPr>
          <p:cNvPr id="1714" name="Google Shape;1714;p44"/>
          <p:cNvGrpSpPr/>
          <p:nvPr/>
        </p:nvGrpSpPr>
        <p:grpSpPr>
          <a:xfrm rot="5400000" flipH="1">
            <a:off x="5475837" y="1679644"/>
            <a:ext cx="1037096" cy="395597"/>
            <a:chOff x="-737950" y="458900"/>
            <a:chExt cx="317475" cy="121100"/>
          </a:xfrm>
        </p:grpSpPr>
        <p:sp>
          <p:nvSpPr>
            <p:cNvPr id="1715" name="Google Shape;1715;p44"/>
            <p:cNvSpPr/>
            <p:nvPr/>
          </p:nvSpPr>
          <p:spPr>
            <a:xfrm>
              <a:off x="-508000" y="458900"/>
              <a:ext cx="87525" cy="121100"/>
            </a:xfrm>
            <a:custGeom>
              <a:avLst/>
              <a:gdLst/>
              <a:ahLst/>
              <a:cxnLst/>
              <a:rect l="l" t="t" r="r" b="b"/>
              <a:pathLst>
                <a:path w="350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954" y="4843"/>
                  </a:lnTo>
                  <a:lnTo>
                    <a:pt x="3500" y="2483"/>
                  </a:lnTo>
                  <a:lnTo>
                    <a:pt x="3500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-623975" y="458900"/>
              <a:ext cx="88525" cy="121100"/>
            </a:xfrm>
            <a:custGeom>
              <a:avLst/>
              <a:gdLst/>
              <a:ahLst/>
              <a:cxnLst/>
              <a:rect l="l" t="t" r="r" b="b"/>
              <a:pathLst>
                <a:path w="3541" h="4844" extrusionOk="0">
                  <a:moveTo>
                    <a:pt x="0" y="0"/>
                  </a:moveTo>
                  <a:lnTo>
                    <a:pt x="1628" y="2483"/>
                  </a:lnTo>
                  <a:lnTo>
                    <a:pt x="0" y="4843"/>
                  </a:lnTo>
                  <a:lnTo>
                    <a:pt x="1954" y="4843"/>
                  </a:lnTo>
                  <a:lnTo>
                    <a:pt x="3541" y="2483"/>
                  </a:lnTo>
                  <a:lnTo>
                    <a:pt x="3541" y="2401"/>
                  </a:lnTo>
                  <a:lnTo>
                    <a:pt x="195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-737950" y="458900"/>
              <a:ext cx="86525" cy="121100"/>
            </a:xfrm>
            <a:custGeom>
              <a:avLst/>
              <a:gdLst/>
              <a:ahLst/>
              <a:cxnLst/>
              <a:rect l="l" t="t" r="r" b="b"/>
              <a:pathLst>
                <a:path w="3461" h="4844" extrusionOk="0">
                  <a:moveTo>
                    <a:pt x="1" y="0"/>
                  </a:moveTo>
                  <a:lnTo>
                    <a:pt x="1588" y="2483"/>
                  </a:lnTo>
                  <a:lnTo>
                    <a:pt x="1" y="4843"/>
                  </a:lnTo>
                  <a:lnTo>
                    <a:pt x="1873" y="4843"/>
                  </a:lnTo>
                  <a:lnTo>
                    <a:pt x="3460" y="2483"/>
                  </a:lnTo>
                  <a:lnTo>
                    <a:pt x="3460" y="2401"/>
                  </a:lnTo>
                  <a:lnTo>
                    <a:pt x="187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4"/>
          <p:cNvGrpSpPr/>
          <p:nvPr/>
        </p:nvGrpSpPr>
        <p:grpSpPr>
          <a:xfrm>
            <a:off x="7907700" y="2772766"/>
            <a:ext cx="1894575" cy="1811444"/>
            <a:chOff x="6595375" y="1675850"/>
            <a:chExt cx="1229525" cy="1175575"/>
          </a:xfrm>
        </p:grpSpPr>
        <p:sp>
          <p:nvSpPr>
            <p:cNvPr id="1719" name="Google Shape;1719;p44"/>
            <p:cNvSpPr/>
            <p:nvPr/>
          </p:nvSpPr>
          <p:spPr>
            <a:xfrm>
              <a:off x="6595375" y="1675850"/>
              <a:ext cx="1229525" cy="1175575"/>
            </a:xfrm>
            <a:custGeom>
              <a:avLst/>
              <a:gdLst/>
              <a:ahLst/>
              <a:cxnLst/>
              <a:rect l="l" t="t" r="r" b="b"/>
              <a:pathLst>
                <a:path w="49181" h="47023" fill="none" extrusionOk="0">
                  <a:moveTo>
                    <a:pt x="44956" y="11763"/>
                  </a:moveTo>
                  <a:lnTo>
                    <a:pt x="44956" y="11763"/>
                  </a:lnTo>
                  <a:cubicBezTo>
                    <a:pt x="40731" y="4499"/>
                    <a:pt x="32980" y="0"/>
                    <a:pt x="24591" y="0"/>
                  </a:cubicBezTo>
                  <a:lnTo>
                    <a:pt x="24591" y="0"/>
                  </a:lnTo>
                  <a:cubicBezTo>
                    <a:pt x="16201" y="0"/>
                    <a:pt x="8450" y="4499"/>
                    <a:pt x="4225" y="11763"/>
                  </a:cubicBezTo>
                  <a:lnTo>
                    <a:pt x="4225" y="11763"/>
                  </a:lnTo>
                  <a:cubicBezTo>
                    <a:pt x="0" y="18998"/>
                    <a:pt x="0" y="27964"/>
                    <a:pt x="4225" y="35259"/>
                  </a:cubicBezTo>
                  <a:lnTo>
                    <a:pt x="4225" y="35259"/>
                  </a:lnTo>
                  <a:cubicBezTo>
                    <a:pt x="8450" y="42524"/>
                    <a:pt x="16201" y="47022"/>
                    <a:pt x="24591" y="47022"/>
                  </a:cubicBezTo>
                  <a:lnTo>
                    <a:pt x="24591" y="47022"/>
                  </a:lnTo>
                  <a:cubicBezTo>
                    <a:pt x="32980" y="47022"/>
                    <a:pt x="40731" y="42524"/>
                    <a:pt x="44956" y="35259"/>
                  </a:cubicBezTo>
                  <a:lnTo>
                    <a:pt x="44956" y="35259"/>
                  </a:lnTo>
                  <a:cubicBezTo>
                    <a:pt x="49181" y="27964"/>
                    <a:pt x="49181" y="18998"/>
                    <a:pt x="44956" y="1176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6727600" y="1801225"/>
              <a:ext cx="965075" cy="923300"/>
            </a:xfrm>
            <a:custGeom>
              <a:avLst/>
              <a:gdLst/>
              <a:ahLst/>
              <a:cxnLst/>
              <a:rect l="l" t="t" r="r" b="b"/>
              <a:pathLst>
                <a:path w="38603" h="36932" fill="none" extrusionOk="0">
                  <a:moveTo>
                    <a:pt x="35290" y="9241"/>
                  </a:moveTo>
                  <a:lnTo>
                    <a:pt x="35290" y="9241"/>
                  </a:lnTo>
                  <a:cubicBezTo>
                    <a:pt x="32007" y="3557"/>
                    <a:pt x="25928" y="1"/>
                    <a:pt x="19302" y="1"/>
                  </a:cubicBezTo>
                  <a:lnTo>
                    <a:pt x="19302" y="1"/>
                  </a:lnTo>
                  <a:cubicBezTo>
                    <a:pt x="12706" y="1"/>
                    <a:pt x="6627" y="3557"/>
                    <a:pt x="3313" y="9241"/>
                  </a:cubicBezTo>
                  <a:lnTo>
                    <a:pt x="3313" y="9241"/>
                  </a:lnTo>
                  <a:cubicBezTo>
                    <a:pt x="0" y="14955"/>
                    <a:pt x="0" y="22007"/>
                    <a:pt x="3313" y="27721"/>
                  </a:cubicBezTo>
                  <a:lnTo>
                    <a:pt x="3313" y="27721"/>
                  </a:lnTo>
                  <a:cubicBezTo>
                    <a:pt x="6627" y="33405"/>
                    <a:pt x="12706" y="36931"/>
                    <a:pt x="19302" y="36931"/>
                  </a:cubicBezTo>
                  <a:lnTo>
                    <a:pt x="19302" y="36931"/>
                  </a:lnTo>
                  <a:cubicBezTo>
                    <a:pt x="25928" y="36931"/>
                    <a:pt x="32007" y="33405"/>
                    <a:pt x="35290" y="27721"/>
                  </a:cubicBezTo>
                  <a:lnTo>
                    <a:pt x="35290" y="27721"/>
                  </a:lnTo>
                  <a:cubicBezTo>
                    <a:pt x="38603" y="22007"/>
                    <a:pt x="38603" y="14986"/>
                    <a:pt x="35290" y="924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6856025" y="1922800"/>
              <a:ext cx="710525" cy="681650"/>
            </a:xfrm>
            <a:custGeom>
              <a:avLst/>
              <a:gdLst/>
              <a:ahLst/>
              <a:cxnLst/>
              <a:rect l="l" t="t" r="r" b="b"/>
              <a:pathLst>
                <a:path w="28421" h="27266" fill="none" extrusionOk="0">
                  <a:moveTo>
                    <a:pt x="25989" y="6810"/>
                  </a:moveTo>
                  <a:lnTo>
                    <a:pt x="25989" y="6810"/>
                  </a:lnTo>
                  <a:cubicBezTo>
                    <a:pt x="23557" y="2585"/>
                    <a:pt x="19058" y="1"/>
                    <a:pt x="14195" y="1"/>
                  </a:cubicBezTo>
                  <a:lnTo>
                    <a:pt x="14195" y="1"/>
                  </a:lnTo>
                  <a:cubicBezTo>
                    <a:pt x="9332" y="1"/>
                    <a:pt x="4864" y="2585"/>
                    <a:pt x="2432" y="6810"/>
                  </a:cubicBezTo>
                  <a:lnTo>
                    <a:pt x="2432" y="6810"/>
                  </a:lnTo>
                  <a:cubicBezTo>
                    <a:pt x="0" y="11035"/>
                    <a:pt x="0" y="16232"/>
                    <a:pt x="2432" y="20457"/>
                  </a:cubicBezTo>
                  <a:lnTo>
                    <a:pt x="2432" y="20457"/>
                  </a:lnTo>
                  <a:cubicBezTo>
                    <a:pt x="4864" y="24682"/>
                    <a:pt x="9332" y="27266"/>
                    <a:pt x="14195" y="27266"/>
                  </a:cubicBezTo>
                  <a:lnTo>
                    <a:pt x="14195" y="27266"/>
                  </a:lnTo>
                  <a:cubicBezTo>
                    <a:pt x="19058" y="27266"/>
                    <a:pt x="23557" y="24682"/>
                    <a:pt x="25989" y="20457"/>
                  </a:cubicBezTo>
                  <a:lnTo>
                    <a:pt x="25989" y="20457"/>
                  </a:lnTo>
                  <a:cubicBezTo>
                    <a:pt x="28420" y="16232"/>
                    <a:pt x="28420" y="11035"/>
                    <a:pt x="25989" y="681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6989000" y="2052000"/>
              <a:ext cx="442275" cy="421750"/>
            </a:xfrm>
            <a:custGeom>
              <a:avLst/>
              <a:gdLst/>
              <a:ahLst/>
              <a:cxnLst/>
              <a:rect l="l" t="t" r="r" b="b"/>
              <a:pathLst>
                <a:path w="17691" h="16870" fill="none" extrusionOk="0">
                  <a:moveTo>
                    <a:pt x="16171" y="4225"/>
                  </a:moveTo>
                  <a:lnTo>
                    <a:pt x="16171" y="4225"/>
                  </a:lnTo>
                  <a:cubicBezTo>
                    <a:pt x="14651" y="1611"/>
                    <a:pt x="11885" y="0"/>
                    <a:pt x="8846" y="0"/>
                  </a:cubicBezTo>
                  <a:lnTo>
                    <a:pt x="8846" y="0"/>
                  </a:lnTo>
                  <a:cubicBezTo>
                    <a:pt x="5836" y="0"/>
                    <a:pt x="3040" y="1611"/>
                    <a:pt x="1520" y="4225"/>
                  </a:cubicBezTo>
                  <a:lnTo>
                    <a:pt x="1520" y="4225"/>
                  </a:lnTo>
                  <a:cubicBezTo>
                    <a:pt x="0" y="6839"/>
                    <a:pt x="0" y="10092"/>
                    <a:pt x="1520" y="12675"/>
                  </a:cubicBezTo>
                  <a:lnTo>
                    <a:pt x="1520" y="12675"/>
                  </a:lnTo>
                  <a:cubicBezTo>
                    <a:pt x="3040" y="15289"/>
                    <a:pt x="5806" y="16870"/>
                    <a:pt x="8846" y="16870"/>
                  </a:cubicBezTo>
                  <a:lnTo>
                    <a:pt x="8846" y="16870"/>
                  </a:lnTo>
                  <a:cubicBezTo>
                    <a:pt x="11855" y="16870"/>
                    <a:pt x="14651" y="15289"/>
                    <a:pt x="16171" y="12675"/>
                  </a:cubicBezTo>
                  <a:lnTo>
                    <a:pt x="16171" y="12675"/>
                  </a:lnTo>
                  <a:cubicBezTo>
                    <a:pt x="17691" y="10092"/>
                    <a:pt x="17691" y="6839"/>
                    <a:pt x="16171" y="422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7106025" y="2164450"/>
              <a:ext cx="209000" cy="198350"/>
            </a:xfrm>
            <a:custGeom>
              <a:avLst/>
              <a:gdLst/>
              <a:ahLst/>
              <a:cxnLst/>
              <a:rect l="l" t="t" r="r" b="b"/>
              <a:pathLst>
                <a:path w="8360" h="7934" fill="none" extrusionOk="0">
                  <a:moveTo>
                    <a:pt x="7630" y="1976"/>
                  </a:moveTo>
                  <a:lnTo>
                    <a:pt x="7630" y="1976"/>
                  </a:lnTo>
                  <a:cubicBezTo>
                    <a:pt x="6900" y="761"/>
                    <a:pt x="5624" y="1"/>
                    <a:pt x="4165" y="1"/>
                  </a:cubicBezTo>
                  <a:lnTo>
                    <a:pt x="4165" y="1"/>
                  </a:lnTo>
                  <a:cubicBezTo>
                    <a:pt x="2766" y="1"/>
                    <a:pt x="1429" y="761"/>
                    <a:pt x="699" y="1976"/>
                  </a:cubicBezTo>
                  <a:lnTo>
                    <a:pt x="699" y="1976"/>
                  </a:lnTo>
                  <a:cubicBezTo>
                    <a:pt x="0" y="3192"/>
                    <a:pt x="0" y="4712"/>
                    <a:pt x="699" y="5958"/>
                  </a:cubicBezTo>
                  <a:lnTo>
                    <a:pt x="699" y="5958"/>
                  </a:lnTo>
                  <a:cubicBezTo>
                    <a:pt x="1429" y="7174"/>
                    <a:pt x="2736" y="7934"/>
                    <a:pt x="4165" y="7934"/>
                  </a:cubicBezTo>
                  <a:lnTo>
                    <a:pt x="4165" y="7934"/>
                  </a:lnTo>
                  <a:cubicBezTo>
                    <a:pt x="5563" y="7934"/>
                    <a:pt x="6900" y="7174"/>
                    <a:pt x="7630" y="5958"/>
                  </a:cubicBezTo>
                  <a:lnTo>
                    <a:pt x="7630" y="5958"/>
                  </a:lnTo>
                  <a:cubicBezTo>
                    <a:pt x="8359" y="4712"/>
                    <a:pt x="8359" y="3192"/>
                    <a:pt x="7630" y="197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44"/>
          <p:cNvSpPr/>
          <p:nvPr/>
        </p:nvSpPr>
        <p:spPr>
          <a:xfrm rot="5400000">
            <a:off x="611728" y="-173530"/>
            <a:ext cx="332510" cy="1555940"/>
          </a:xfrm>
          <a:custGeom>
            <a:avLst/>
            <a:gdLst/>
            <a:ahLst/>
            <a:cxnLst/>
            <a:rect l="l" t="t" r="r" b="b"/>
            <a:pathLst>
              <a:path w="11400" h="53345" fill="none" extrusionOk="0">
                <a:moveTo>
                  <a:pt x="1" y="53344"/>
                </a:moveTo>
                <a:lnTo>
                  <a:pt x="1" y="5714"/>
                </a:lnTo>
                <a:cubicBezTo>
                  <a:pt x="1" y="2553"/>
                  <a:pt x="2554" y="0"/>
                  <a:pt x="5715" y="0"/>
                </a:cubicBezTo>
                <a:lnTo>
                  <a:pt x="5715" y="0"/>
                </a:lnTo>
                <a:cubicBezTo>
                  <a:pt x="8846" y="0"/>
                  <a:pt x="11399" y="2553"/>
                  <a:pt x="11399" y="5714"/>
                </a:cubicBezTo>
                <a:lnTo>
                  <a:pt x="11399" y="53344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 sequence</a:t>
            </a:r>
            <a:endParaRPr i="1" dirty="0"/>
          </a:p>
        </p:txBody>
      </p:sp>
      <p:sp>
        <p:nvSpPr>
          <p:cNvPr id="2649" name="Google Shape;2649;p62"/>
          <p:cNvSpPr txBox="1"/>
          <p:nvPr/>
        </p:nvSpPr>
        <p:spPr>
          <a:xfrm flipH="1">
            <a:off x="720000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list_xxx.txt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0" name="Google Shape;2650;p62"/>
          <p:cNvSpPr txBox="1"/>
          <p:nvPr/>
        </p:nvSpPr>
        <p:spPr>
          <a:xfrm flipH="1">
            <a:off x="534560" y="1115845"/>
            <a:ext cx="2514078" cy="9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Build the trie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s, dictionaries</a:t>
            </a: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with address data from file. Tries include word without space, accent and uppercase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1" name="Google Shape;2651;p62"/>
          <p:cNvSpPr txBox="1"/>
          <p:nvPr/>
        </p:nvSpPr>
        <p:spPr>
          <a:xfrm flipH="1">
            <a:off x="2574762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exception_list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2" name="Google Shape;2652;p62"/>
          <p:cNvSpPr txBox="1"/>
          <p:nvPr/>
        </p:nvSpPr>
        <p:spPr>
          <a:xfrm flipH="1">
            <a:off x="25860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Remove accent, space, exception; Lowercase; parse string to array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3" name="Google Shape;2653;p62"/>
          <p:cNvSpPr txBox="1"/>
          <p:nvPr/>
        </p:nvSpPr>
        <p:spPr>
          <a:xfrm flipH="1">
            <a:off x="4442725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4" name="Google Shape;2654;p62"/>
          <p:cNvSpPr txBox="1"/>
          <p:nvPr/>
        </p:nvSpPr>
        <p:spPr>
          <a:xfrm flipH="1">
            <a:off x="4442725" y="11779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Postfix search with sequence, with one error, redundant. Return ID valid in dictionary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5" name="Google Shape;2655;p62"/>
          <p:cNvSpPr txBox="1"/>
          <p:nvPr/>
        </p:nvSpPr>
        <p:spPr>
          <a:xfrm flipH="1">
            <a:off x="6280800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dictionary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6" name="Google Shape;2656;p62"/>
          <p:cNvSpPr txBox="1"/>
          <p:nvPr/>
        </p:nvSpPr>
        <p:spPr>
          <a:xfrm flipH="1">
            <a:off x="62808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Return true data from dictionary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7" name="Google Shape;2657;p62"/>
          <p:cNvSpPr txBox="1">
            <a:spLocks noGrp="1"/>
          </p:cNvSpPr>
          <p:nvPr>
            <p:ph type="title" idx="4294967295"/>
          </p:nvPr>
        </p:nvSpPr>
        <p:spPr>
          <a:xfrm>
            <a:off x="9972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Build Trie</a:t>
            </a:r>
            <a:r>
              <a:rPr lang="en-US" sz="2000" dirty="0">
                <a:solidFill>
                  <a:schemeClr val="lt1"/>
                </a:solidFill>
              </a:rPr>
              <a:t>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8" name="Google Shape;2658;p62"/>
          <p:cNvSpPr txBox="1">
            <a:spLocks noGrp="1"/>
          </p:cNvSpPr>
          <p:nvPr>
            <p:ph type="title" idx="4294967295"/>
          </p:nvPr>
        </p:nvSpPr>
        <p:spPr>
          <a:xfrm>
            <a:off x="65580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Maping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9" name="Google Shape;2659;p62"/>
          <p:cNvSpPr txBox="1">
            <a:spLocks noGrp="1"/>
          </p:cNvSpPr>
          <p:nvPr>
            <p:ph type="title" idx="4294967295"/>
          </p:nvPr>
        </p:nvSpPr>
        <p:spPr>
          <a:xfrm>
            <a:off x="2849658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Preprocess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60" name="Google Shape;2660;p62"/>
          <p:cNvSpPr txBox="1">
            <a:spLocks noGrp="1"/>
          </p:cNvSpPr>
          <p:nvPr>
            <p:ph type="title" idx="4294967295"/>
          </p:nvPr>
        </p:nvSpPr>
        <p:spPr>
          <a:xfrm>
            <a:off x="4719917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Search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2661" name="Google Shape;2661;p62"/>
          <p:cNvCxnSpPr>
            <a:stCxn id="2657" idx="3"/>
            <a:endCxn id="2659" idx="1"/>
          </p:cNvCxnSpPr>
          <p:nvPr/>
        </p:nvCxnSpPr>
        <p:spPr>
          <a:xfrm>
            <a:off x="2586000" y="293540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2"/>
          <p:cNvCxnSpPr>
            <a:stCxn id="2659" idx="3"/>
            <a:endCxn id="2660" idx="1"/>
          </p:cNvCxnSpPr>
          <p:nvPr/>
        </p:nvCxnSpPr>
        <p:spPr>
          <a:xfrm>
            <a:off x="4438458" y="2935400"/>
            <a:ext cx="28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2"/>
          <p:cNvCxnSpPr>
            <a:stCxn id="2660" idx="3"/>
            <a:endCxn id="2658" idx="1"/>
          </p:cNvCxnSpPr>
          <p:nvPr/>
        </p:nvCxnSpPr>
        <p:spPr>
          <a:xfrm>
            <a:off x="6308717" y="2935400"/>
            <a:ext cx="24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62"/>
          <p:cNvCxnSpPr>
            <a:stCxn id="2657" idx="0"/>
            <a:endCxn id="2649" idx="2"/>
          </p:cNvCxnSpPr>
          <p:nvPr/>
        </p:nvCxnSpPr>
        <p:spPr>
          <a:xfrm rot="10800000">
            <a:off x="1791600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62"/>
          <p:cNvCxnSpPr>
            <a:stCxn id="2651" idx="0"/>
            <a:endCxn id="2659" idx="2"/>
          </p:cNvCxnSpPr>
          <p:nvPr/>
        </p:nvCxnSpPr>
        <p:spPr>
          <a:xfrm rot="10800000">
            <a:off x="3643962" y="3159200"/>
            <a:ext cx="240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62"/>
          <p:cNvCxnSpPr>
            <a:stCxn id="2660" idx="0"/>
            <a:endCxn id="2653" idx="2"/>
          </p:cNvCxnSpPr>
          <p:nvPr/>
        </p:nvCxnSpPr>
        <p:spPr>
          <a:xfrm rot="10800000">
            <a:off x="5514317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62"/>
          <p:cNvCxnSpPr>
            <a:stCxn id="2655" idx="0"/>
            <a:endCxn id="2658" idx="2"/>
          </p:cNvCxnSpPr>
          <p:nvPr/>
        </p:nvCxnSpPr>
        <p:spPr>
          <a:xfrm rot="10800000">
            <a:off x="7352400" y="31592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69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Process sequence</a:t>
            </a:r>
            <a:endParaRPr i="1" dirty="0"/>
          </a:p>
        </p:txBody>
      </p:sp>
      <p:sp>
        <p:nvSpPr>
          <p:cNvPr id="2649" name="Google Shape;2649;p62"/>
          <p:cNvSpPr txBox="1"/>
          <p:nvPr/>
        </p:nvSpPr>
        <p:spPr>
          <a:xfrm flipH="1">
            <a:off x="720000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list_xxx.txt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0" name="Google Shape;2650;p62"/>
          <p:cNvSpPr txBox="1"/>
          <p:nvPr/>
        </p:nvSpPr>
        <p:spPr>
          <a:xfrm flipH="1">
            <a:off x="534560" y="1115845"/>
            <a:ext cx="2514078" cy="9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Build the trie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s, dictionaries</a:t>
            </a:r>
            <a:r>
              <a:rPr lang="vi-V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with address data from file. Tries include word without space, accent and uppercase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1" name="Google Shape;2651;p62"/>
          <p:cNvSpPr txBox="1"/>
          <p:nvPr/>
        </p:nvSpPr>
        <p:spPr>
          <a:xfrm flipH="1">
            <a:off x="2574762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exception_list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2" name="Google Shape;2652;p62"/>
          <p:cNvSpPr txBox="1"/>
          <p:nvPr/>
        </p:nvSpPr>
        <p:spPr>
          <a:xfrm flipH="1">
            <a:off x="25860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Remove accent, space, exception; Lowercase; parse string to array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3" name="Google Shape;2653;p62"/>
          <p:cNvSpPr txBox="1"/>
          <p:nvPr/>
        </p:nvSpPr>
        <p:spPr>
          <a:xfrm flipH="1">
            <a:off x="4442725" y="2006000"/>
            <a:ext cx="2143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tries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4" name="Google Shape;2654;p62"/>
          <p:cNvSpPr txBox="1"/>
          <p:nvPr/>
        </p:nvSpPr>
        <p:spPr>
          <a:xfrm flipH="1">
            <a:off x="4442725" y="117792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Postfix search with sequence, with one error, redundant. Return ID valid in dictionary 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5" name="Google Shape;2655;p62"/>
          <p:cNvSpPr txBox="1"/>
          <p:nvPr/>
        </p:nvSpPr>
        <p:spPr>
          <a:xfrm flipH="1">
            <a:off x="6280800" y="341720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dictionary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6" name="Google Shape;2656;p62"/>
          <p:cNvSpPr txBox="1"/>
          <p:nvPr/>
        </p:nvSpPr>
        <p:spPr>
          <a:xfrm flipH="1">
            <a:off x="6280800" y="377420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Return true data from dictionary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57" name="Google Shape;2657;p62"/>
          <p:cNvSpPr txBox="1">
            <a:spLocks noGrp="1"/>
          </p:cNvSpPr>
          <p:nvPr>
            <p:ph type="title" idx="4294967295"/>
          </p:nvPr>
        </p:nvSpPr>
        <p:spPr>
          <a:xfrm>
            <a:off x="997200" y="2711600"/>
            <a:ext cx="1588800" cy="447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tx1"/>
                </a:solidFill>
              </a:rPr>
              <a:t>Build Trie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658" name="Google Shape;2658;p62"/>
          <p:cNvSpPr txBox="1">
            <a:spLocks noGrp="1"/>
          </p:cNvSpPr>
          <p:nvPr>
            <p:ph type="title" idx="4294967295"/>
          </p:nvPr>
        </p:nvSpPr>
        <p:spPr>
          <a:xfrm>
            <a:off x="6558000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Maping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59" name="Google Shape;2659;p62"/>
          <p:cNvSpPr txBox="1">
            <a:spLocks noGrp="1"/>
          </p:cNvSpPr>
          <p:nvPr>
            <p:ph type="title" idx="4294967295"/>
          </p:nvPr>
        </p:nvSpPr>
        <p:spPr>
          <a:xfrm>
            <a:off x="2849658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Preprocess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660" name="Google Shape;2660;p62"/>
          <p:cNvSpPr txBox="1">
            <a:spLocks noGrp="1"/>
          </p:cNvSpPr>
          <p:nvPr>
            <p:ph type="title" idx="4294967295"/>
          </p:nvPr>
        </p:nvSpPr>
        <p:spPr>
          <a:xfrm>
            <a:off x="4719917" y="2711600"/>
            <a:ext cx="15888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chemeClr val="lt1"/>
                </a:solidFill>
              </a:rPr>
              <a:t>Search</a:t>
            </a: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2661" name="Google Shape;2661;p62"/>
          <p:cNvCxnSpPr>
            <a:stCxn id="2657" idx="3"/>
            <a:endCxn id="2659" idx="1"/>
          </p:cNvCxnSpPr>
          <p:nvPr/>
        </p:nvCxnSpPr>
        <p:spPr>
          <a:xfrm>
            <a:off x="2586000" y="2935400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2" name="Google Shape;2662;p62"/>
          <p:cNvCxnSpPr>
            <a:stCxn id="2659" idx="3"/>
            <a:endCxn id="2660" idx="1"/>
          </p:cNvCxnSpPr>
          <p:nvPr/>
        </p:nvCxnSpPr>
        <p:spPr>
          <a:xfrm>
            <a:off x="4438458" y="2935400"/>
            <a:ext cx="28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3" name="Google Shape;2663;p62"/>
          <p:cNvCxnSpPr>
            <a:stCxn id="2660" idx="3"/>
            <a:endCxn id="2658" idx="1"/>
          </p:cNvCxnSpPr>
          <p:nvPr/>
        </p:nvCxnSpPr>
        <p:spPr>
          <a:xfrm>
            <a:off x="6308717" y="2935400"/>
            <a:ext cx="249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62"/>
          <p:cNvCxnSpPr>
            <a:stCxn id="2657" idx="0"/>
            <a:endCxn id="2649" idx="2"/>
          </p:cNvCxnSpPr>
          <p:nvPr/>
        </p:nvCxnSpPr>
        <p:spPr>
          <a:xfrm rot="10800000">
            <a:off x="1791600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62"/>
          <p:cNvCxnSpPr>
            <a:stCxn id="2651" idx="0"/>
            <a:endCxn id="2659" idx="2"/>
          </p:cNvCxnSpPr>
          <p:nvPr/>
        </p:nvCxnSpPr>
        <p:spPr>
          <a:xfrm rot="10800000">
            <a:off x="3643962" y="3159200"/>
            <a:ext cx="240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62"/>
          <p:cNvCxnSpPr>
            <a:stCxn id="2660" idx="0"/>
            <a:endCxn id="2653" idx="2"/>
          </p:cNvCxnSpPr>
          <p:nvPr/>
        </p:nvCxnSpPr>
        <p:spPr>
          <a:xfrm rot="10800000">
            <a:off x="5514317" y="24536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62"/>
          <p:cNvCxnSpPr>
            <a:stCxn id="2655" idx="0"/>
            <a:endCxn id="2658" idx="2"/>
          </p:cNvCxnSpPr>
          <p:nvPr/>
        </p:nvCxnSpPr>
        <p:spPr>
          <a:xfrm rot="10800000">
            <a:off x="7352400" y="3159200"/>
            <a:ext cx="0" cy="2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14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al Report by Slidesgo">
  <a:themeElements>
    <a:clrScheme name="Simple Light">
      <a:dk1>
        <a:srgbClr val="3F5294"/>
      </a:dk1>
      <a:lt1>
        <a:srgbClr val="FFFFFF"/>
      </a:lt1>
      <a:dk2>
        <a:srgbClr val="5387E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52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804</Words>
  <Application>Microsoft Office PowerPoint</Application>
  <PresentationFormat>On-screen Show (16:9)</PresentationFormat>
  <Paragraphs>156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Raleway</vt:lpstr>
      <vt:lpstr>PT Sans</vt:lpstr>
      <vt:lpstr>Bebas Neue</vt:lpstr>
      <vt:lpstr>Nunito Light</vt:lpstr>
      <vt:lpstr>Technical Report by Slidesgo</vt:lpstr>
      <vt:lpstr>Address Classification with Trie</vt:lpstr>
      <vt:lpstr>Teammate</vt:lpstr>
      <vt:lpstr>Table of contents</vt:lpstr>
      <vt:lpstr>Problem</vt:lpstr>
      <vt:lpstr>Classify address from OCR</vt:lpstr>
      <vt:lpstr>Administrative subdivisions  of Vietnam</vt:lpstr>
      <vt:lpstr>Solution</vt:lpstr>
      <vt:lpstr>Process sequence</vt:lpstr>
      <vt:lpstr>Process sequence</vt:lpstr>
      <vt:lpstr>Tries, dictionary, exception</vt:lpstr>
      <vt:lpstr>Process sequence</vt:lpstr>
      <vt:lpstr>Preprocess step</vt:lpstr>
      <vt:lpstr>Preprocess step</vt:lpstr>
      <vt:lpstr>Process sequence</vt:lpstr>
      <vt:lpstr>Search with one error, redundant char</vt:lpstr>
      <vt:lpstr>Sequence search</vt:lpstr>
      <vt:lpstr>Process sequence</vt:lpstr>
      <vt:lpstr>Mapping with dictionary</vt:lpstr>
      <vt:lpstr>Result</vt:lpstr>
      <vt:lpstr>Ratio of true value</vt:lpstr>
      <vt:lpstr>Analysis a missing case</vt:lpstr>
      <vt:lpstr>References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Classification with Trie</dc:title>
  <cp:lastModifiedBy>Chu Hai-ext, Nam (GDE-EDU)</cp:lastModifiedBy>
  <cp:revision>45</cp:revision>
  <dcterms:modified xsi:type="dcterms:W3CDTF">2023-11-24T10:01:41Z</dcterms:modified>
</cp:coreProperties>
</file>