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1778-11A8-400D-94D4-B12BBCFA13C2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AF89-BC5B-481F-A115-3C3A3D03A10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Mega To Do telegram </a:t>
            </a:r>
            <a:r>
              <a:rPr lang="en-US" dirty="0" err="1" smtClean="0"/>
              <a:t>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Олег Бояринцев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00610"/>
            <a:ext cx="7912745" cy="4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Имеется два файла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err="1" smtClean="0"/>
              <a:t>Dbwork</a:t>
            </a:r>
            <a:r>
              <a:rPr lang="ru-RU" dirty="0" smtClean="0"/>
              <a:t> (файл, внутри которого расположен одноимённый класс для работы с базой данных)</a:t>
            </a:r>
          </a:p>
          <a:p>
            <a:r>
              <a:rPr lang="en-US" dirty="0" err="1" smtClean="0"/>
              <a:t>BotMain</a:t>
            </a:r>
            <a:r>
              <a:rPr lang="ru-RU" dirty="0" smtClean="0"/>
              <a:t> (файл, в котором описан весь основной </a:t>
            </a:r>
            <a:r>
              <a:rPr lang="ru-RU" smtClean="0"/>
              <a:t>функционал бота)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Экран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Mega To Do telegram bot</vt:lpstr>
      <vt:lpstr>Функционал</vt:lpstr>
      <vt:lpstr>Проектирование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To Do telegram bot</dc:title>
  <dc:creator>admin</dc:creator>
  <cp:lastModifiedBy>admin</cp:lastModifiedBy>
  <cp:revision>2</cp:revision>
  <dcterms:created xsi:type="dcterms:W3CDTF">2022-04-20T14:09:22Z</dcterms:created>
  <dcterms:modified xsi:type="dcterms:W3CDTF">2022-04-20T14:21:01Z</dcterms:modified>
</cp:coreProperties>
</file>