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28D63-8756-461F-AF46-8EF008EB2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C5DFE-6D7A-4AE2-BA80-72DE12A8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27493-B99A-4F85-BAFD-82FD3D1A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99D79-4C2D-4228-B189-060E024A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E872F-D29E-4A0A-80B8-40454310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7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4F0A-2040-4593-9B0F-E9024F2A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000610-E644-40BE-A762-AAC977575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62E42-14A0-40C7-A279-F51FDB10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0193D-B924-4B34-9BFC-02D474B8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24C2E-D4B6-45C6-BE0D-1DF2D755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8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5C25D-521C-49DA-A0E5-AF1FDFD3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8C64D-075E-4884-A25A-A0AB0396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8DDB3-B1E1-48F4-BA2F-F257C456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57D86-9D32-4748-81FC-1B00C59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DA824-DCC6-4659-9E8F-E3D31C51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F7700-B295-4F56-8871-6F0C0501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51A5D-9BD6-4CBE-9B1B-A3CA5F5F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15148-FE52-4090-A8B9-00E2A1A5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3D5D2-37A4-4542-BD57-F9C850B9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5951F-4026-46E8-9FA0-4A676A2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1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BF9ED-8262-48BD-91A1-6D7F27AA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07885-8E82-41E0-A4F4-C3011F58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DD088-0861-4B53-906B-6C4B14E5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0AC7C-8ED1-4CAB-AF8D-CEC9B40F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C4F93-73BD-4933-B8D8-65D48A84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5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48FF-0034-4FC1-B2AC-774D9C5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7B5F4-B41F-466A-BD7A-1BCC7F01E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394E2-F951-4C9D-9AEF-5F2E1F329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FE5FF-41FD-4CF3-811A-E886CBDB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EAF87-64D3-4D31-80B6-A35FA31B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E26C5-BF70-4C48-9A3C-82082EA5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9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ADDB7-A59F-4066-84AB-2127BB85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8C982-B64B-4DE2-8700-AF7C0733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E3C7F-E1FF-4164-8145-3EDD7A58B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E2522B-9145-4F4F-8754-0B5C10043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4283A2-EA0E-4DB5-8D12-AA922920A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F8A617-4AF4-4F60-A91E-046649F0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10673-5154-40E2-A2E0-67BF345B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57E256-BDFD-414F-87F2-CBA38249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8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47EA5-7DBC-4F70-B1AE-6DB82271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CC688-36A1-4A80-9D3F-9EB842FB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EB677C-EA7D-4F23-A429-90E72212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B5E76-C746-4D79-A805-18A6EAAC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8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8F8AAB-4A98-45A4-B30D-FDE1E1DD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9751E5-327F-48D9-A25A-14E9A64C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98D42-8BC9-4DD4-98D8-8AEC313E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7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C4E30-D4C4-42D4-913C-316538DF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B1D75-A806-4BB1-88A5-EBBC93CD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C08AA-BA73-4691-B5A0-CF96C6971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8A818-4E74-42C5-835E-F4068BED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AA6E5-DEAB-4A56-972B-BBEAAF09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DE452-DC2F-4DA6-B831-290D7E2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7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8DC0-2C05-4ED6-AD14-DF53A51E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37C7E7-908F-4525-9ED0-8BD53477D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711F4-518E-4775-B88B-D1217A9F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182C0-0892-4EB4-820F-29373FCD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F31C3-3DC8-4211-9545-6BEB49B0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EB779-A9B3-4D25-AC7F-C18CBE1D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3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C1E7A9-D1AC-417B-91DB-52579A8D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34E24-5B58-4A20-8B72-7952CAA1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7F5E1-1A1D-4A16-8EDE-0A37A935B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C335-68D4-4DBC-839C-9D7F8FF19FC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E6745-07C6-4831-A627-74DBE3A86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F8027-4663-4521-AEF5-F17099BF8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655A-F8A5-4A63-BE63-942B5215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4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C8402-5BE7-4D32-BC39-CE70D2503F4F}"/>
              </a:ext>
            </a:extLst>
          </p:cNvPr>
          <p:cNvSpPr txBox="1"/>
          <p:nvPr/>
        </p:nvSpPr>
        <p:spPr>
          <a:xfrm>
            <a:off x="520117" y="641568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도토수정 업무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DBC24-21DA-4769-810D-00F7B1C78C94}"/>
              </a:ext>
            </a:extLst>
          </p:cNvPr>
          <p:cNvSpPr txBox="1"/>
          <p:nvPr/>
        </p:nvSpPr>
        <p:spPr>
          <a:xfrm>
            <a:off x="578840" y="1480467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2019.03.27</a:t>
            </a:r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7CDC8-D732-4BC9-9B83-CCA23F8117CF}"/>
              </a:ext>
            </a:extLst>
          </p:cNvPr>
          <p:cNvSpPr txBox="1"/>
          <p:nvPr/>
        </p:nvSpPr>
        <p:spPr>
          <a:xfrm>
            <a:off x="578840" y="2453482"/>
            <a:ext cx="1627369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샵온설명회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창업설명회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도토포스트</a:t>
            </a:r>
          </a:p>
        </p:txBody>
      </p:sp>
    </p:spTree>
    <p:extLst>
      <p:ext uri="{BB962C8B-B14F-4D97-AF65-F5344CB8AC3E}">
        <p14:creationId xmlns:p14="http://schemas.microsoft.com/office/powerpoint/2010/main" val="106334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C8402-5BE7-4D32-BC39-CE70D2503F4F}"/>
              </a:ext>
            </a:extLst>
          </p:cNvPr>
          <p:cNvSpPr txBox="1"/>
          <p:nvPr/>
        </p:nvSpPr>
        <p:spPr>
          <a:xfrm>
            <a:off x="520117" y="641568"/>
            <a:ext cx="2383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home - banner</a:t>
            </a:r>
            <a:endParaRPr lang="ko-KR" altLang="en-US" sz="2400" b="1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B54181-7A49-4981-B3D5-67A398B73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01" y="1551593"/>
            <a:ext cx="7836482" cy="4588638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A31FF2B-F34B-4DBC-9BE0-15665E90E37B}"/>
              </a:ext>
            </a:extLst>
          </p:cNvPr>
          <p:cNvSpPr/>
          <p:nvPr/>
        </p:nvSpPr>
        <p:spPr>
          <a:xfrm>
            <a:off x="2978092" y="3942826"/>
            <a:ext cx="7986319" cy="1174458"/>
          </a:xfrm>
          <a:prstGeom prst="roundRect">
            <a:avLst>
              <a:gd name="adj" fmla="val 625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4B462-0220-4F45-8639-4226C383BBD2}"/>
              </a:ext>
            </a:extLst>
          </p:cNvPr>
          <p:cNvSpPr txBox="1"/>
          <p:nvPr/>
        </p:nvSpPr>
        <p:spPr>
          <a:xfrm>
            <a:off x="520117" y="291098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배너 이미지 교체</a:t>
            </a:r>
          </a:p>
        </p:txBody>
      </p:sp>
    </p:spTree>
    <p:extLst>
      <p:ext uri="{BB962C8B-B14F-4D97-AF65-F5344CB8AC3E}">
        <p14:creationId xmlns:p14="http://schemas.microsoft.com/office/powerpoint/2010/main" val="228458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C8402-5BE7-4D32-BC39-CE70D2503F4F}"/>
              </a:ext>
            </a:extLst>
          </p:cNvPr>
          <p:cNvSpPr txBox="1"/>
          <p:nvPr/>
        </p:nvSpPr>
        <p:spPr>
          <a:xfrm>
            <a:off x="520117" y="6415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샵온설명회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5D32F-9088-4DD9-B6E0-D28353B553AF}"/>
              </a:ext>
            </a:extLst>
          </p:cNvPr>
          <p:cNvSpPr txBox="1"/>
          <p:nvPr/>
        </p:nvSpPr>
        <p:spPr>
          <a:xfrm>
            <a:off x="578840" y="1287413"/>
            <a:ext cx="1792478" cy="88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상단이미지 수정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컨텐츠 추가</a:t>
            </a:r>
          </a:p>
        </p:txBody>
      </p:sp>
    </p:spTree>
    <p:extLst>
      <p:ext uri="{BB962C8B-B14F-4D97-AF65-F5344CB8AC3E}">
        <p14:creationId xmlns:p14="http://schemas.microsoft.com/office/powerpoint/2010/main" val="310370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17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현용 이</dc:creator>
  <cp:lastModifiedBy>현용 이</cp:lastModifiedBy>
  <cp:revision>4</cp:revision>
  <dcterms:created xsi:type="dcterms:W3CDTF">2019-03-27T08:59:27Z</dcterms:created>
  <dcterms:modified xsi:type="dcterms:W3CDTF">2019-03-28T09:06:10Z</dcterms:modified>
</cp:coreProperties>
</file>