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9EA11-FA57-48B3-90D2-C08C193F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4EEEA6-286D-479D-BF6D-5123F6A8A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F92B-A7AD-4E7E-A0DF-9F0671E3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A7087-328E-4CCE-A646-5336C821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39A81-F6CD-4593-88A6-35DDD82C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4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760D5-B938-4BCC-A618-47052FD9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CD9CD-7708-44B1-9BB3-851986BB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2DD8D-AF2E-4F13-9AC5-453BE30D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79974-9F75-44DB-B609-ABFD0C42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D1664-5CE7-4991-8380-9C99F686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9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6194C5-AB5D-4661-8665-A5864BB52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A48D7-C286-4CC1-A97E-BD070FFFB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BC4B8-D4A2-4429-B85F-9C7D79F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240AB-739F-4119-8797-B250E5E7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B7CD6-7776-41EC-8450-5651B815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031C6-056C-49FC-A28A-0611E7A8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EEB2D-D523-43EA-9E54-C88A380F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A8E3-F020-4121-9C6B-90561E7C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43A9B-2F44-4855-A008-D637BE3A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D2332-AE04-4C38-83BC-8E24C8CD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5B6B-389C-48FF-A43C-10BFD496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2383E-B7CF-471A-86AF-28096696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35A7-8D42-4C67-95B1-B7EEB80E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1BD8F-437F-432A-988D-35202CF8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ED364-6064-4233-BB85-FF4F3E9A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5EEE0-9F3B-4869-A1D7-50A81BF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0F9AD-9030-4071-B58F-EF4B734DD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30301-E231-4616-8DD8-DF9A31E6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2FCBA-D830-48DE-AEF6-02C3692B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FD860-633B-42B3-A502-778B733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A098F-5586-4482-898B-6CE5683C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2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D528-3B24-4A96-9BD4-2B136607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3B5AA-97DF-4555-9B78-10F54F093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AB8A4-A8F4-44A8-8D9F-D67DD442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1C5FAF-B316-4CB7-9022-B5C84E9B0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7C93A5-4718-49C0-9C43-9F41DAE3E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270E1C-BD7B-44F5-800E-0E5348CC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5D8D25-AB8D-43DB-9EAA-BDB08B0B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A96980-443A-472C-9C98-1A1D9B7E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7D300-19AC-4439-9899-24A375E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4454D1-6AE5-4E02-8AA6-F1DA689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73FD5-037A-4E14-A000-AE329BF6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7F71AB-81DC-4025-A4E8-5E4FB0C9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8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AE2ED1-69C5-42D9-8DF3-B2CBFE59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23D399-152F-4E89-9F4B-7C5C7964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40EB60-5210-4F9D-A7DB-FE168558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7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E9C9D-AF3E-4CCD-BB67-6CA10F38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F65F9-2734-478D-870B-CC4E526AA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783D2-49AF-45B0-99A5-5C8704CC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4FB7C-C46C-4842-9906-750ADE53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4DDDE-41A8-4A2A-A66D-74DAA5ED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7D6E4-9983-4B89-AC37-A8FAA5C7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7AC8-D81E-4B3C-AF87-2F086D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78614-2A9F-4580-AE6B-254B59B20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223F7-E7A5-475B-A3FC-6F50CD20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C3769-D632-4C2D-B3EB-F0713E8C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34A91-17C8-4BD7-A0AE-55A64D25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DB25C-2C61-4ED5-84C5-612A72B2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11B38-89AD-40E2-BD80-71E700B7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22D1-7958-4ABF-AE6F-130B3F1E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B1C28-3C19-4AA0-8FB8-3664A839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1780-2C14-41D6-BE08-4DF2DCFDB34F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5E90A-F7CD-496A-88E3-6A0DD6772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96ACF-1586-41A2-BAD1-35F2AD01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2555-A9B4-4C9E-B69A-C6B749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CCEEBB-F265-41B4-BF45-D94DAD8A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59" y="922550"/>
            <a:ext cx="6306483" cy="43727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4E28F4-1D86-448A-B0B6-13B14AB8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79" y="978127"/>
            <a:ext cx="3770429" cy="5177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43611-3C13-41D8-A622-2877ED39A093}"/>
              </a:ext>
            </a:extLst>
          </p:cNvPr>
          <p:cNvSpPr txBox="1"/>
          <p:nvPr/>
        </p:nvSpPr>
        <p:spPr>
          <a:xfrm>
            <a:off x="904973" y="4147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장바구니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398AB3B-273E-4650-8C8B-BD53F6E3CA8F}"/>
              </a:ext>
            </a:extLst>
          </p:cNvPr>
          <p:cNvSpPr/>
          <p:nvPr/>
        </p:nvSpPr>
        <p:spPr>
          <a:xfrm>
            <a:off x="3780148" y="1477905"/>
            <a:ext cx="282805" cy="2828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A</a:t>
            </a:r>
            <a:endParaRPr lang="ko-KR" altLang="en-US" sz="13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9FE1A9-02FB-4CC9-A3F2-429F54F59879}"/>
              </a:ext>
            </a:extLst>
          </p:cNvPr>
          <p:cNvSpPr/>
          <p:nvPr/>
        </p:nvSpPr>
        <p:spPr>
          <a:xfrm>
            <a:off x="6034725" y="1230703"/>
            <a:ext cx="282805" cy="2828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B</a:t>
            </a:r>
            <a:endParaRPr lang="ko-KR" altLang="en-US" sz="13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A5364A-BDAE-47E2-8F9E-8689FC3DDEC5}"/>
              </a:ext>
            </a:extLst>
          </p:cNvPr>
          <p:cNvSpPr/>
          <p:nvPr/>
        </p:nvSpPr>
        <p:spPr>
          <a:xfrm>
            <a:off x="6036296" y="1863274"/>
            <a:ext cx="282805" cy="2828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C</a:t>
            </a:r>
            <a:endParaRPr lang="ko-KR" altLang="en-US" sz="13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60354C-FBF5-4024-8DD5-9ECF11E916B8}"/>
              </a:ext>
            </a:extLst>
          </p:cNvPr>
          <p:cNvSpPr/>
          <p:nvPr/>
        </p:nvSpPr>
        <p:spPr>
          <a:xfrm>
            <a:off x="4241819" y="5113181"/>
            <a:ext cx="282805" cy="2828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E</a:t>
            </a:r>
            <a:endParaRPr lang="ko-KR" altLang="en-US" sz="13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F07ACF-47D7-48BD-AA9F-D8BECD4BA0FF}"/>
              </a:ext>
            </a:extLst>
          </p:cNvPr>
          <p:cNvSpPr/>
          <p:nvPr/>
        </p:nvSpPr>
        <p:spPr>
          <a:xfrm>
            <a:off x="4828336" y="5113181"/>
            <a:ext cx="282805" cy="2828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F</a:t>
            </a:r>
            <a:endParaRPr lang="ko-KR" altLang="en-US" sz="13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1D60411-5A47-4C36-815B-22E2F695B0E4}"/>
              </a:ext>
            </a:extLst>
          </p:cNvPr>
          <p:cNvSpPr/>
          <p:nvPr/>
        </p:nvSpPr>
        <p:spPr>
          <a:xfrm>
            <a:off x="2339418" y="5113181"/>
            <a:ext cx="1177865" cy="2669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 = all C - B</a:t>
            </a:r>
            <a:endParaRPr lang="ko-KR" altLang="en-US" sz="12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4E5A2C-89AB-4451-8230-16F16B105DDA}"/>
              </a:ext>
            </a:extLst>
          </p:cNvPr>
          <p:cNvCxnSpPr>
            <a:cxnSpLocks/>
          </p:cNvCxnSpPr>
          <p:nvPr/>
        </p:nvCxnSpPr>
        <p:spPr>
          <a:xfrm flipV="1">
            <a:off x="4308049" y="1404594"/>
            <a:ext cx="1659118" cy="15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F988354-4124-4C97-BF00-04846CE40099}"/>
              </a:ext>
            </a:extLst>
          </p:cNvPr>
          <p:cNvSpPr/>
          <p:nvPr/>
        </p:nvSpPr>
        <p:spPr>
          <a:xfrm>
            <a:off x="707059" y="3572633"/>
            <a:ext cx="6400751" cy="2011146"/>
          </a:xfrm>
          <a:prstGeom prst="roundRect">
            <a:avLst>
              <a:gd name="adj" fmla="val 5198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30871B-15A2-489E-9A57-DBCC61D533E5}"/>
              </a:ext>
            </a:extLst>
          </p:cNvPr>
          <p:cNvSpPr/>
          <p:nvPr/>
        </p:nvSpPr>
        <p:spPr>
          <a:xfrm>
            <a:off x="707059" y="922550"/>
            <a:ext cx="6400751" cy="2546514"/>
          </a:xfrm>
          <a:prstGeom prst="roundRect">
            <a:avLst>
              <a:gd name="adj" fmla="val 5198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4F3C869-DF00-4CD9-A286-A9454D6BC5CA}"/>
              </a:ext>
            </a:extLst>
          </p:cNvPr>
          <p:cNvSpPr/>
          <p:nvPr/>
        </p:nvSpPr>
        <p:spPr>
          <a:xfrm>
            <a:off x="10642813" y="1541789"/>
            <a:ext cx="768884" cy="2669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all D</a:t>
            </a:r>
            <a:endParaRPr lang="ko-KR" altLang="en-US" sz="1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88AA8FD-B503-4A8D-B0E1-4FF044D835ED}"/>
              </a:ext>
            </a:extLst>
          </p:cNvPr>
          <p:cNvSpPr/>
          <p:nvPr/>
        </p:nvSpPr>
        <p:spPr>
          <a:xfrm>
            <a:off x="10642813" y="2062350"/>
            <a:ext cx="768884" cy="2669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all E</a:t>
            </a:r>
            <a:endParaRPr lang="ko-KR" altLang="en-US" sz="12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51AF06-2F02-417E-84B3-54F647C39A98}"/>
              </a:ext>
            </a:extLst>
          </p:cNvPr>
          <p:cNvCxnSpPr/>
          <p:nvPr/>
        </p:nvCxnSpPr>
        <p:spPr>
          <a:xfrm>
            <a:off x="1677971" y="2648932"/>
            <a:ext cx="6315959" cy="20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DEF12CC-DFBE-487D-9B1D-469CF04EAA6D}"/>
              </a:ext>
            </a:extLst>
          </p:cNvPr>
          <p:cNvCxnSpPr/>
          <p:nvPr/>
        </p:nvCxnSpPr>
        <p:spPr>
          <a:xfrm flipV="1">
            <a:off x="4308049" y="3108902"/>
            <a:ext cx="3685881" cy="129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999C9E-EFB6-4B3E-AA87-C5F232B98801}"/>
              </a:ext>
            </a:extLst>
          </p:cNvPr>
          <p:cNvSpPr/>
          <p:nvPr/>
        </p:nvSpPr>
        <p:spPr>
          <a:xfrm>
            <a:off x="11378105" y="3249157"/>
            <a:ext cx="768884" cy="2669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all B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300F2B-5C43-403D-A703-F94ABF67C385}"/>
              </a:ext>
            </a:extLst>
          </p:cNvPr>
          <p:cNvSpPr txBox="1"/>
          <p:nvPr/>
        </p:nvSpPr>
        <p:spPr>
          <a:xfrm>
            <a:off x="8628909" y="4273106"/>
            <a:ext cx="1678665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(all D +  all E) – all B =</a:t>
            </a:r>
            <a:endParaRPr lang="ko-KR" altLang="en-US" sz="11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AD50627-16B1-483B-A5A1-78AF6F2F54FF}"/>
              </a:ext>
            </a:extLst>
          </p:cNvPr>
          <p:cNvCxnSpPr>
            <a:stCxn id="17" idx="6"/>
          </p:cNvCxnSpPr>
          <p:nvPr/>
        </p:nvCxnSpPr>
        <p:spPr>
          <a:xfrm>
            <a:off x="6317530" y="1372106"/>
            <a:ext cx="12700" cy="690244"/>
          </a:xfrm>
          <a:prstGeom prst="bentConnector4">
            <a:avLst>
              <a:gd name="adj1" fmla="val 3395882"/>
              <a:gd name="adj2" fmla="val 128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21E7B66-3C04-4C4F-B80C-563E0818AFFF}"/>
              </a:ext>
            </a:extLst>
          </p:cNvPr>
          <p:cNvCxnSpPr>
            <a:cxnSpLocks/>
          </p:cNvCxnSpPr>
          <p:nvPr/>
        </p:nvCxnSpPr>
        <p:spPr>
          <a:xfrm flipV="1">
            <a:off x="5495827" y="1611984"/>
            <a:ext cx="556181" cy="1073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2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283D97-3845-4CBF-AF2A-3CDB8C79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25" y="367446"/>
            <a:ext cx="8760644" cy="612310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9011FC9-E18F-4EB0-A980-4497E013B924}"/>
              </a:ext>
            </a:extLst>
          </p:cNvPr>
          <p:cNvSpPr/>
          <p:nvPr/>
        </p:nvSpPr>
        <p:spPr>
          <a:xfrm>
            <a:off x="7484881" y="686053"/>
            <a:ext cx="282805" cy="2828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A</a:t>
            </a:r>
            <a:endParaRPr lang="ko-KR" altLang="en-US" sz="13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206E01-4431-43CB-AE85-6E7DCC063932}"/>
              </a:ext>
            </a:extLst>
          </p:cNvPr>
          <p:cNvSpPr/>
          <p:nvPr/>
        </p:nvSpPr>
        <p:spPr>
          <a:xfrm>
            <a:off x="8650664" y="686053"/>
            <a:ext cx="282805" cy="2828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B</a:t>
            </a:r>
            <a:endParaRPr lang="ko-KR" altLang="en-US" sz="13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5E6EEA-349C-4D13-BA01-401B0EDCF20B}"/>
              </a:ext>
            </a:extLst>
          </p:cNvPr>
          <p:cNvSpPr/>
          <p:nvPr/>
        </p:nvSpPr>
        <p:spPr>
          <a:xfrm>
            <a:off x="9580775" y="686052"/>
            <a:ext cx="282805" cy="2828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C</a:t>
            </a:r>
            <a:endParaRPr lang="ko-KR" altLang="en-US" sz="13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2D2D06-ABD0-48EA-8D78-3AF75F356960}"/>
              </a:ext>
            </a:extLst>
          </p:cNvPr>
          <p:cNvSpPr/>
          <p:nvPr/>
        </p:nvSpPr>
        <p:spPr>
          <a:xfrm>
            <a:off x="10604912" y="686051"/>
            <a:ext cx="282805" cy="2828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E</a:t>
            </a:r>
            <a:endParaRPr lang="ko-KR" altLang="en-US" sz="13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629F4-2EFB-4B90-85DE-EE29E5F81348}"/>
              </a:ext>
            </a:extLst>
          </p:cNvPr>
          <p:cNvSpPr txBox="1"/>
          <p:nvPr/>
        </p:nvSpPr>
        <p:spPr>
          <a:xfrm>
            <a:off x="7079530" y="1225485"/>
            <a:ext cx="117835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 x 10000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AC50B-79CE-478C-96EA-BFBAE7DDD7BE}"/>
              </a:ext>
            </a:extLst>
          </p:cNvPr>
          <p:cNvSpPr txBox="1"/>
          <p:nvPr/>
        </p:nvSpPr>
        <p:spPr>
          <a:xfrm>
            <a:off x="7079530" y="2030584"/>
            <a:ext cx="117835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 x 10000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10B87-1612-4E96-8704-43E86EEEF1B8}"/>
              </a:ext>
            </a:extLst>
          </p:cNvPr>
          <p:cNvSpPr txBox="1"/>
          <p:nvPr/>
        </p:nvSpPr>
        <p:spPr>
          <a:xfrm>
            <a:off x="7079530" y="2839504"/>
            <a:ext cx="117835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 x 10000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5270A-B7DE-4150-8A3D-A30B79B05024}"/>
              </a:ext>
            </a:extLst>
          </p:cNvPr>
          <p:cNvSpPr txBox="1"/>
          <p:nvPr/>
        </p:nvSpPr>
        <p:spPr>
          <a:xfrm>
            <a:off x="3237372" y="6352054"/>
            <a:ext cx="117835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all A + all 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5C086-4CAE-4036-828D-0239918B28BC}"/>
              </a:ext>
            </a:extLst>
          </p:cNvPr>
          <p:cNvSpPr txBox="1"/>
          <p:nvPr/>
        </p:nvSpPr>
        <p:spPr>
          <a:xfrm>
            <a:off x="6096000" y="6352054"/>
            <a:ext cx="117835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all B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FBE662-A10F-44A8-AB72-19EBE50E540E}"/>
              </a:ext>
            </a:extLst>
          </p:cNvPr>
          <p:cNvSpPr txBox="1"/>
          <p:nvPr/>
        </p:nvSpPr>
        <p:spPr>
          <a:xfrm>
            <a:off x="9126416" y="6352054"/>
            <a:ext cx="187521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(all A + all E) - all B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82DE1F6-C5CC-4551-AEB1-4BA24D5B23E3}"/>
              </a:ext>
            </a:extLst>
          </p:cNvPr>
          <p:cNvSpPr/>
          <p:nvPr/>
        </p:nvSpPr>
        <p:spPr>
          <a:xfrm>
            <a:off x="6929306" y="367446"/>
            <a:ext cx="1451296" cy="5186066"/>
          </a:xfrm>
          <a:prstGeom prst="roundRect">
            <a:avLst>
              <a:gd name="adj" fmla="val 5198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50D9825-5042-4857-97C4-7014AB6FD9B5}"/>
              </a:ext>
            </a:extLst>
          </p:cNvPr>
          <p:cNvSpPr/>
          <p:nvPr/>
        </p:nvSpPr>
        <p:spPr>
          <a:xfrm>
            <a:off x="10292758" y="367446"/>
            <a:ext cx="982046" cy="5186066"/>
          </a:xfrm>
          <a:prstGeom prst="roundRect">
            <a:avLst>
              <a:gd name="adj" fmla="val 5198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183F66D-DF1E-4741-843C-A55B8CC646EA}"/>
              </a:ext>
            </a:extLst>
          </p:cNvPr>
          <p:cNvCxnSpPr>
            <a:stCxn id="18" idx="0"/>
            <a:endCxn id="19" idx="0"/>
          </p:cNvCxnSpPr>
          <p:nvPr/>
        </p:nvCxnSpPr>
        <p:spPr>
          <a:xfrm rot="5400000" flipH="1" flipV="1">
            <a:off x="9219367" y="-1196967"/>
            <a:ext cx="12700" cy="312882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1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현용 이</dc:creator>
  <cp:lastModifiedBy>현용 이</cp:lastModifiedBy>
  <cp:revision>7</cp:revision>
  <dcterms:created xsi:type="dcterms:W3CDTF">2019-02-26T05:05:01Z</dcterms:created>
  <dcterms:modified xsi:type="dcterms:W3CDTF">2019-02-26T05:48:09Z</dcterms:modified>
</cp:coreProperties>
</file>