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D0B47-C0B0-494E-9100-E91CCADEB4C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A908-DDF6-4659-A531-2C6384BF6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30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40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0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5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41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0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27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247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2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739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75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98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88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10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45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93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2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4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36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46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73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A908-DDF6-4659-A531-2C6384BF607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97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105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6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045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24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1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2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2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39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1E461C-E6D1-4576-B882-F5DFB2E2C7B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FB237B-2734-4679-BC3E-7EA9D08F79B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4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C95F-FC51-818B-6CAC-9EA4E54AB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DE AII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05963-B800-E6E9-85D7-B341FC27F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REALIZADO POR DANIEL ARRIAZA </a:t>
            </a:r>
            <a:r>
              <a:rPr lang="es-ES" dirty="0" err="1"/>
              <a:t>ARRIAZA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52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NOMBRE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20058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GÉNERO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50356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GÉNERO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90087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GÉNERO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245073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GÉNERO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59241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RESEÑAS POR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417122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RESEÑAS POR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226614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RESEÑAS POR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400929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RESEÑAS POR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40645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6788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PANTALLA DE INICIO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12043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 ÁLBUMS (FCU)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38097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 ÁLBUMS (FCU)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52942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 ÁLBUMS (FCI)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51594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 ÁLBUMS (FCI)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84436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RECOMENDAR ÁLBUMES SIMILARES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788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CARGAR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780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CARGAR BD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39034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CARGAR BD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169444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41308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TODOS LOS ÁLBUMES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8745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NOMBRE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25998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9F7D-0186-6A9C-AFC0-5A08AD1B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277427"/>
            <a:ext cx="9601200" cy="1485900"/>
          </a:xfrm>
        </p:spPr>
        <p:txBody>
          <a:bodyPr/>
          <a:lstStyle/>
          <a:p>
            <a:r>
              <a:rPr lang="es-ES" dirty="0"/>
              <a:t>BUSCAR ÁLBUM POR NOMBRE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422A29-2B50-FE6B-B6F7-DF3FA6F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89" y="1020377"/>
            <a:ext cx="11084901" cy="5560196"/>
          </a:xfrm>
        </p:spPr>
      </p:pic>
    </p:spTree>
    <p:extLst>
      <p:ext uri="{BB962C8B-B14F-4D97-AF65-F5344CB8AC3E}">
        <p14:creationId xmlns:p14="http://schemas.microsoft.com/office/powerpoint/2010/main" val="286664508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89</TotalTime>
  <Words>111</Words>
  <Application>Microsoft Office PowerPoint</Application>
  <PresentationFormat>Panorámica</PresentationFormat>
  <Paragraphs>47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Recorte</vt:lpstr>
      <vt:lpstr>PROYECTO DE AII</vt:lpstr>
      <vt:lpstr>PANTALLA DE INICIO</vt:lpstr>
      <vt:lpstr>CARGAR</vt:lpstr>
      <vt:lpstr>CARGAR BD</vt:lpstr>
      <vt:lpstr>CARGAR BD</vt:lpstr>
      <vt:lpstr>BUSCAR</vt:lpstr>
      <vt:lpstr>BUSCAR TODOS LOS ÁLBUMES</vt:lpstr>
      <vt:lpstr>BUSCAR ÁLBUM POR NOMBRE</vt:lpstr>
      <vt:lpstr>BUSCAR ÁLBUM POR NOMBRE</vt:lpstr>
      <vt:lpstr>BUSCAR ÁLBUM POR NOMBRE</vt:lpstr>
      <vt:lpstr>BUSCAR ÁLBUM POR GÉNERO</vt:lpstr>
      <vt:lpstr>BUSCAR ÁLBUM POR GÉNERO</vt:lpstr>
      <vt:lpstr>BUSCAR ÁLBUM POR GÉNERO</vt:lpstr>
      <vt:lpstr>BUSCAR ÁLBUM POR GÉNERO</vt:lpstr>
      <vt:lpstr>BUSCAR RESEÑAS POR USUARIO</vt:lpstr>
      <vt:lpstr>BUSCAR RESEÑAS POR USUARIO</vt:lpstr>
      <vt:lpstr>BUSCAR RESEÑAS POR USUARIO</vt:lpstr>
      <vt:lpstr>BUSCAR RESEÑAS POR USUARIO</vt:lpstr>
      <vt:lpstr>RECOMENDAR</vt:lpstr>
      <vt:lpstr>RECOMENDAR ÁLBUMS (FCU)</vt:lpstr>
      <vt:lpstr>RECOMENDAR ÁLBUMS (FCU)</vt:lpstr>
      <vt:lpstr>RECOMENDAR ÁLBUMS (FCI)</vt:lpstr>
      <vt:lpstr>RECOMENDAR ÁLBUMS (FCI)</vt:lpstr>
      <vt:lpstr>RECOMENDAR ÁLBUMES SIMILARES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AII</dc:title>
  <dc:creator>DANIEL ARRIAZA ARRIAZA</dc:creator>
  <cp:lastModifiedBy>DANIEL ARRIAZA ARRIAZA</cp:lastModifiedBy>
  <cp:revision>3</cp:revision>
  <dcterms:created xsi:type="dcterms:W3CDTF">2024-01-04T11:25:39Z</dcterms:created>
  <dcterms:modified xsi:type="dcterms:W3CDTF">2024-01-04T12:55:19Z</dcterms:modified>
</cp:coreProperties>
</file>