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1" r:id="rId2"/>
    <p:sldId id="321" r:id="rId3"/>
    <p:sldId id="292" r:id="rId4"/>
    <p:sldId id="452" r:id="rId5"/>
    <p:sldId id="293" r:id="rId6"/>
    <p:sldId id="480" r:id="rId7"/>
    <p:sldId id="481" r:id="rId8"/>
    <p:sldId id="482" r:id="rId9"/>
    <p:sldId id="478" r:id="rId10"/>
    <p:sldId id="483" r:id="rId11"/>
    <p:sldId id="484" r:id="rId12"/>
    <p:sldId id="485" r:id="rId13"/>
    <p:sldId id="486" r:id="rId14"/>
    <p:sldId id="491" r:id="rId15"/>
    <p:sldId id="494" r:id="rId16"/>
    <p:sldId id="493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347" r:id="rId28"/>
    <p:sldId id="505" r:id="rId29"/>
    <p:sldId id="506" r:id="rId30"/>
    <p:sldId id="507" r:id="rId31"/>
    <p:sldId id="508" r:id="rId32"/>
    <p:sldId id="509" r:id="rId33"/>
    <p:sldId id="30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AA"/>
    <a:srgbClr val="0DC0C3"/>
    <a:srgbClr val="00283C"/>
    <a:srgbClr val="003822"/>
    <a:srgbClr val="A1C606"/>
    <a:srgbClr val="002289"/>
    <a:srgbClr val="1265C4"/>
    <a:srgbClr val="0C4E7A"/>
    <a:srgbClr val="1D305A"/>
    <a:srgbClr val="487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老师" userId="b4fc546b0e5cf88c" providerId="LiveId" clId="{76ECCE8F-C3F9-4F8D-A83F-6955713BAC49}"/>
    <pc:docChg chg="undo custSel addSld delSld modSld sldOrd modMainMaster">
      <pc:chgData name="刘 老师" userId="b4fc546b0e5cf88c" providerId="LiveId" clId="{76ECCE8F-C3F9-4F8D-A83F-6955713BAC49}" dt="2020-09-24T02:42:59.167" v="4948"/>
      <pc:docMkLst>
        <pc:docMk/>
      </pc:docMkLst>
      <pc:sldChg chg="delSp modSp delAnim modAnim">
        <pc:chgData name="刘 老师" userId="b4fc546b0e5cf88c" providerId="LiveId" clId="{76ECCE8F-C3F9-4F8D-A83F-6955713BAC49}" dt="2020-09-22T11:10:56.346" v="4291" actId="1076"/>
        <pc:sldMkLst>
          <pc:docMk/>
          <pc:sldMk cId="4143954125" sldId="292"/>
        </pc:sldMkLst>
        <pc:spChg chg="mod">
          <ac:chgData name="刘 老师" userId="b4fc546b0e5cf88c" providerId="LiveId" clId="{76ECCE8F-C3F9-4F8D-A83F-6955713BAC49}" dt="2020-09-22T11:10:25.629" v="4289" actId="1037"/>
          <ac:spMkLst>
            <pc:docMk/>
            <pc:sldMk cId="4143954125" sldId="292"/>
            <ac:spMk id="13" creationId="{00000000-0000-0000-0000-000000000000}"/>
          </ac:spMkLst>
        </pc:spChg>
        <pc:spChg chg="mod">
          <ac:chgData name="刘 老师" userId="b4fc546b0e5cf88c" providerId="LiveId" clId="{76ECCE8F-C3F9-4F8D-A83F-6955713BAC49}" dt="2020-09-22T11:10:25.629" v="4289" actId="1037"/>
          <ac:spMkLst>
            <pc:docMk/>
            <pc:sldMk cId="4143954125" sldId="292"/>
            <ac:spMk id="15" creationId="{00000000-0000-0000-0000-000000000000}"/>
          </ac:spMkLst>
        </pc:spChg>
        <pc:spChg chg="mod">
          <ac:chgData name="刘 老师" userId="b4fc546b0e5cf88c" providerId="LiveId" clId="{76ECCE8F-C3F9-4F8D-A83F-6955713BAC49}" dt="2020-09-22T11:10:38.525" v="4290" actId="1076"/>
          <ac:spMkLst>
            <pc:docMk/>
            <pc:sldMk cId="4143954125" sldId="292"/>
            <ac:spMk id="19" creationId="{00000000-0000-0000-0000-000000000000}"/>
          </ac:spMkLst>
        </pc:spChg>
        <pc:spChg chg="mod">
          <ac:chgData name="刘 老师" userId="b4fc546b0e5cf88c" providerId="LiveId" clId="{76ECCE8F-C3F9-4F8D-A83F-6955713BAC49}" dt="2020-09-22T11:10:56.346" v="4291" actId="1076"/>
          <ac:spMkLst>
            <pc:docMk/>
            <pc:sldMk cId="4143954125" sldId="292"/>
            <ac:spMk id="21" creationId="{00000000-0000-0000-0000-000000000000}"/>
          </ac:spMkLst>
        </pc:spChg>
        <pc:spChg chg="del">
          <ac:chgData name="刘 老师" userId="b4fc546b0e5cf88c" providerId="LiveId" clId="{76ECCE8F-C3F9-4F8D-A83F-6955713BAC49}" dt="2020-09-22T11:08:07.849" v="4019" actId="478"/>
          <ac:spMkLst>
            <pc:docMk/>
            <pc:sldMk cId="4143954125" sldId="292"/>
            <ac:spMk id="24" creationId="{00000000-0000-0000-0000-000000000000}"/>
          </ac:spMkLst>
        </pc:spChg>
        <pc:spChg chg="del">
          <ac:chgData name="刘 老师" userId="b4fc546b0e5cf88c" providerId="LiveId" clId="{76ECCE8F-C3F9-4F8D-A83F-6955713BAC49}" dt="2020-09-22T11:08:07.849" v="4019" actId="478"/>
          <ac:spMkLst>
            <pc:docMk/>
            <pc:sldMk cId="4143954125" sldId="292"/>
            <ac:spMk id="25" creationId="{00000000-0000-0000-0000-000000000000}"/>
          </ac:spMkLst>
        </pc:spChg>
        <pc:spChg chg="del">
          <ac:chgData name="刘 老师" userId="b4fc546b0e5cf88c" providerId="LiveId" clId="{76ECCE8F-C3F9-4F8D-A83F-6955713BAC49}" dt="2020-09-22T11:08:07.849" v="4019" actId="478"/>
          <ac:spMkLst>
            <pc:docMk/>
            <pc:sldMk cId="4143954125" sldId="292"/>
            <ac:spMk id="28" creationId="{00000000-0000-0000-0000-000000000000}"/>
          </ac:spMkLst>
        </pc:spChg>
        <pc:spChg chg="del">
          <ac:chgData name="刘 老师" userId="b4fc546b0e5cf88c" providerId="LiveId" clId="{76ECCE8F-C3F9-4F8D-A83F-6955713BAC49}" dt="2020-09-22T11:08:07.849" v="4019" actId="478"/>
          <ac:spMkLst>
            <pc:docMk/>
            <pc:sldMk cId="4143954125" sldId="292"/>
            <ac:spMk id="29" creationId="{00000000-0000-0000-0000-000000000000}"/>
          </ac:spMkLst>
        </pc:spChg>
      </pc:sldChg>
      <pc:sldChg chg="delSp modSp delAnim">
        <pc:chgData name="刘 老师" userId="b4fc546b0e5cf88c" providerId="LiveId" clId="{76ECCE8F-C3F9-4F8D-A83F-6955713BAC49}" dt="2020-09-22T11:00:59.515" v="3808" actId="478"/>
        <pc:sldMkLst>
          <pc:docMk/>
          <pc:sldMk cId="2252576183" sldId="293"/>
        </pc:sldMkLst>
        <pc:spChg chg="mod">
          <ac:chgData name="刘 老师" userId="b4fc546b0e5cf88c" providerId="LiveId" clId="{76ECCE8F-C3F9-4F8D-A83F-6955713BAC49}" dt="2020-09-22T10:55:24.199" v="3648" actId="20577"/>
          <ac:spMkLst>
            <pc:docMk/>
            <pc:sldMk cId="2252576183" sldId="293"/>
            <ac:spMk id="2" creationId="{00000000-0000-0000-0000-000000000000}"/>
          </ac:spMkLst>
        </pc:spChg>
        <pc:spChg chg="mod">
          <ac:chgData name="刘 老师" userId="b4fc546b0e5cf88c" providerId="LiveId" clId="{76ECCE8F-C3F9-4F8D-A83F-6955713BAC49}" dt="2020-09-22T10:56:03.262" v="3685" actId="6549"/>
          <ac:spMkLst>
            <pc:docMk/>
            <pc:sldMk cId="2252576183" sldId="293"/>
            <ac:spMk id="24" creationId="{00000000-0000-0000-0000-000000000000}"/>
          </ac:spMkLst>
        </pc:spChg>
        <pc:spChg chg="del">
          <ac:chgData name="刘 老师" userId="b4fc546b0e5cf88c" providerId="LiveId" clId="{76ECCE8F-C3F9-4F8D-A83F-6955713BAC49}" dt="2020-09-22T11:00:59.515" v="3808" actId="478"/>
          <ac:spMkLst>
            <pc:docMk/>
            <pc:sldMk cId="2252576183" sldId="293"/>
            <ac:spMk id="25" creationId="{00000000-0000-0000-0000-000000000000}"/>
          </ac:spMkLst>
        </pc:spChg>
        <pc:spChg chg="mod">
          <ac:chgData name="刘 老师" userId="b4fc546b0e5cf88c" providerId="LiveId" clId="{76ECCE8F-C3F9-4F8D-A83F-6955713BAC49}" dt="2020-09-22T11:00:07.656" v="3756" actId="20577"/>
          <ac:spMkLst>
            <pc:docMk/>
            <pc:sldMk cId="2252576183" sldId="293"/>
            <ac:spMk id="27" creationId="{00000000-0000-0000-0000-000000000000}"/>
          </ac:spMkLst>
        </pc:spChg>
        <pc:spChg chg="mod">
          <ac:chgData name="刘 老师" userId="b4fc546b0e5cf88c" providerId="LiveId" clId="{76ECCE8F-C3F9-4F8D-A83F-6955713BAC49}" dt="2020-09-22T11:00:27.876" v="3777"/>
          <ac:spMkLst>
            <pc:docMk/>
            <pc:sldMk cId="2252576183" sldId="293"/>
            <ac:spMk id="28" creationId="{00000000-0000-0000-0000-000000000000}"/>
          </ac:spMkLst>
        </pc:spChg>
        <pc:spChg chg="mod">
          <ac:chgData name="刘 老师" userId="b4fc546b0e5cf88c" providerId="LiveId" clId="{76ECCE8F-C3F9-4F8D-A83F-6955713BAC49}" dt="2020-09-22T11:00:54.961" v="3807"/>
          <ac:spMkLst>
            <pc:docMk/>
            <pc:sldMk cId="2252576183" sldId="293"/>
            <ac:spMk id="29" creationId="{00000000-0000-0000-0000-000000000000}"/>
          </ac:spMkLst>
        </pc:spChg>
      </pc:sldChg>
      <pc:sldChg chg="addSp delSp modSp add del ord modAnim">
        <pc:chgData name="刘 老师" userId="b4fc546b0e5cf88c" providerId="LiveId" clId="{76ECCE8F-C3F9-4F8D-A83F-6955713BAC49}" dt="2020-09-22T09:50:42.950" v="3644" actId="20577"/>
        <pc:sldMkLst>
          <pc:docMk/>
          <pc:sldMk cId="3517756216" sldId="347"/>
        </pc:sldMkLst>
        <pc:spChg chg="mod">
          <ac:chgData name="刘 老师" userId="b4fc546b0e5cf88c" providerId="LiveId" clId="{76ECCE8F-C3F9-4F8D-A83F-6955713BAC49}" dt="2020-09-22T09:50:26.680" v="3643" actId="14100"/>
          <ac:spMkLst>
            <pc:docMk/>
            <pc:sldMk cId="3517756216" sldId="347"/>
            <ac:spMk id="5" creationId="{00000000-0000-0000-0000-000000000000}"/>
          </ac:spMkLst>
        </pc:spChg>
        <pc:spChg chg="mod">
          <ac:chgData name="刘 老师" userId="b4fc546b0e5cf88c" providerId="LiveId" clId="{76ECCE8F-C3F9-4F8D-A83F-6955713BAC49}" dt="2020-09-22T09:50:42.950" v="3644" actId="20577"/>
          <ac:spMkLst>
            <pc:docMk/>
            <pc:sldMk cId="3517756216" sldId="347"/>
            <ac:spMk id="55299" creationId="{00000000-0000-0000-0000-000000000000}"/>
          </ac:spMkLst>
        </pc:spChg>
        <pc:spChg chg="mod">
          <ac:chgData name="刘 老师" userId="b4fc546b0e5cf88c" providerId="LiveId" clId="{76ECCE8F-C3F9-4F8D-A83F-6955713BAC49}" dt="2020-09-22T09:50:09.943" v="3639" actId="1076"/>
          <ac:spMkLst>
            <pc:docMk/>
            <pc:sldMk cId="3517756216" sldId="347"/>
            <ac:spMk id="55300" creationId="{00000000-0000-0000-0000-000000000000}"/>
          </ac:spMkLst>
        </pc:spChg>
        <pc:cxnChg chg="add del">
          <ac:chgData name="刘 老师" userId="b4fc546b0e5cf88c" providerId="LiveId" clId="{76ECCE8F-C3F9-4F8D-A83F-6955713BAC49}" dt="2020-09-22T09:50:01.524" v="3638" actId="478"/>
          <ac:cxnSpMkLst>
            <pc:docMk/>
            <pc:sldMk cId="3517756216" sldId="347"/>
            <ac:cxnSpMk id="3" creationId="{549FEE82-3DF7-49BC-B9CA-E0B923BCCFFC}"/>
          </ac:cxnSpMkLst>
        </pc:cxnChg>
      </pc:sldChg>
      <pc:sldChg chg="del">
        <pc:chgData name="刘 老师" userId="b4fc546b0e5cf88c" providerId="LiveId" clId="{76ECCE8F-C3F9-4F8D-A83F-6955713BAC49}" dt="2020-09-24T02:41:58.703" v="4918" actId="47"/>
        <pc:sldMkLst>
          <pc:docMk/>
          <pc:sldMk cId="2445183548" sldId="430"/>
        </pc:sldMkLst>
      </pc:sldChg>
      <pc:sldChg chg="del">
        <pc:chgData name="刘 老师" userId="b4fc546b0e5cf88c" providerId="LiveId" clId="{76ECCE8F-C3F9-4F8D-A83F-6955713BAC49}" dt="2020-09-24T02:42:01.455" v="4919" actId="47"/>
        <pc:sldMkLst>
          <pc:docMk/>
          <pc:sldMk cId="3599656179" sldId="435"/>
        </pc:sldMkLst>
      </pc:sldChg>
      <pc:sldChg chg="add del">
        <pc:chgData name="刘 老师" userId="b4fc546b0e5cf88c" providerId="LiveId" clId="{76ECCE8F-C3F9-4F8D-A83F-6955713BAC49}" dt="2020-09-24T02:42:02.757" v="4920" actId="47"/>
        <pc:sldMkLst>
          <pc:docMk/>
          <pc:sldMk cId="1177722451" sldId="436"/>
        </pc:sldMkLst>
      </pc:sldChg>
      <pc:sldChg chg="modSp">
        <pc:chgData name="刘 老师" userId="b4fc546b0e5cf88c" providerId="LiveId" clId="{76ECCE8F-C3F9-4F8D-A83F-6955713BAC49}" dt="2020-09-24T02:41:38.319" v="4916" actId="1076"/>
        <pc:sldMkLst>
          <pc:docMk/>
          <pc:sldMk cId="1923148117" sldId="452"/>
        </pc:sldMkLst>
        <pc:spChg chg="mod">
          <ac:chgData name="刘 老师" userId="b4fc546b0e5cf88c" providerId="LiveId" clId="{76ECCE8F-C3F9-4F8D-A83F-6955713BAC49}" dt="2020-09-24T02:39:40.719" v="4874" actId="14100"/>
          <ac:spMkLst>
            <pc:docMk/>
            <pc:sldMk cId="1923148117" sldId="452"/>
            <ac:spMk id="68" creationId="{00000000-0000-0000-0000-000000000000}"/>
          </ac:spMkLst>
        </pc:spChg>
        <pc:spChg chg="mod">
          <ac:chgData name="刘 老师" userId="b4fc546b0e5cf88c" providerId="LiveId" clId="{76ECCE8F-C3F9-4F8D-A83F-6955713BAC49}" dt="2020-09-24T02:40:34.892" v="4892" actId="688"/>
          <ac:spMkLst>
            <pc:docMk/>
            <pc:sldMk cId="1923148117" sldId="452"/>
            <ac:spMk id="72" creationId="{00000000-0000-0000-0000-000000000000}"/>
          </ac:spMkLst>
        </pc:spChg>
        <pc:spChg chg="mod">
          <ac:chgData name="刘 老师" userId="b4fc546b0e5cf88c" providerId="LiveId" clId="{76ECCE8F-C3F9-4F8D-A83F-6955713BAC49}" dt="2020-09-24T02:33:35.016" v="4682"/>
          <ac:spMkLst>
            <pc:docMk/>
            <pc:sldMk cId="1923148117" sldId="452"/>
            <ac:spMk id="106" creationId="{00000000-0000-0000-0000-000000000000}"/>
          </ac:spMkLst>
        </pc:spChg>
        <pc:spChg chg="mod">
          <ac:chgData name="刘 老师" userId="b4fc546b0e5cf88c" providerId="LiveId" clId="{76ECCE8F-C3F9-4F8D-A83F-6955713BAC49}" dt="2020-09-24T02:40:49.202" v="4899" actId="688"/>
          <ac:spMkLst>
            <pc:docMk/>
            <pc:sldMk cId="1923148117" sldId="452"/>
            <ac:spMk id="107" creationId="{00000000-0000-0000-0000-000000000000}"/>
          </ac:spMkLst>
        </pc:spChg>
        <pc:spChg chg="mod">
          <ac:chgData name="刘 老师" userId="b4fc546b0e5cf88c" providerId="LiveId" clId="{76ECCE8F-C3F9-4F8D-A83F-6955713BAC49}" dt="2020-09-24T02:40:56.319" v="4902" actId="14100"/>
          <ac:spMkLst>
            <pc:docMk/>
            <pc:sldMk cId="1923148117" sldId="452"/>
            <ac:spMk id="133" creationId="{00000000-0000-0000-0000-000000000000}"/>
          </ac:spMkLst>
        </pc:spChg>
        <pc:spChg chg="mod">
          <ac:chgData name="刘 老师" userId="b4fc546b0e5cf88c" providerId="LiveId" clId="{76ECCE8F-C3F9-4F8D-A83F-6955713BAC49}" dt="2020-09-24T02:28:10.597" v="4531" actId="6549"/>
          <ac:spMkLst>
            <pc:docMk/>
            <pc:sldMk cId="1923148117" sldId="452"/>
            <ac:spMk id="136" creationId="{00000000-0000-0000-0000-000000000000}"/>
          </ac:spMkLst>
        </pc:spChg>
        <pc:spChg chg="mod">
          <ac:chgData name="刘 老师" userId="b4fc546b0e5cf88c" providerId="LiveId" clId="{76ECCE8F-C3F9-4F8D-A83F-6955713BAC49}" dt="2020-09-24T02:41:24.838" v="4914" actId="1076"/>
          <ac:spMkLst>
            <pc:docMk/>
            <pc:sldMk cId="1923148117" sldId="452"/>
            <ac:spMk id="137" creationId="{00000000-0000-0000-0000-000000000000}"/>
          </ac:spMkLst>
        </pc:spChg>
        <pc:spChg chg="mod">
          <ac:chgData name="刘 老师" userId="b4fc546b0e5cf88c" providerId="LiveId" clId="{76ECCE8F-C3F9-4F8D-A83F-6955713BAC49}" dt="2020-09-24T02:38:41.102" v="4832" actId="14100"/>
          <ac:spMkLst>
            <pc:docMk/>
            <pc:sldMk cId="1923148117" sldId="452"/>
            <ac:spMk id="222" creationId="{E111A0A6-7AA3-40EE-8D97-30904E1B0CE8}"/>
          </ac:spMkLst>
        </pc:spChg>
        <pc:spChg chg="mod">
          <ac:chgData name="刘 老师" userId="b4fc546b0e5cf88c" providerId="LiveId" clId="{76ECCE8F-C3F9-4F8D-A83F-6955713BAC49}" dt="2020-09-24T02:39:22.976" v="4864" actId="688"/>
          <ac:spMkLst>
            <pc:docMk/>
            <pc:sldMk cId="1923148117" sldId="452"/>
            <ac:spMk id="225" creationId="{3CF634F2-C54E-4534-84CE-881A33F1121F}"/>
          </ac:spMkLst>
        </pc:spChg>
        <pc:spChg chg="mod">
          <ac:chgData name="刘 老师" userId="b4fc546b0e5cf88c" providerId="LiveId" clId="{76ECCE8F-C3F9-4F8D-A83F-6955713BAC49}" dt="2020-09-24T02:36:30.162" v="4755" actId="6549"/>
          <ac:spMkLst>
            <pc:docMk/>
            <pc:sldMk cId="1923148117" sldId="452"/>
            <ac:spMk id="248" creationId="{554E1915-B5DD-470B-9DB0-4408632792E5}"/>
          </ac:spMkLst>
        </pc:spChg>
        <pc:spChg chg="mod">
          <ac:chgData name="刘 老师" userId="b4fc546b0e5cf88c" providerId="LiveId" clId="{76ECCE8F-C3F9-4F8D-A83F-6955713BAC49}" dt="2020-09-24T02:37:58.828" v="4819"/>
          <ac:spMkLst>
            <pc:docMk/>
            <pc:sldMk cId="1923148117" sldId="452"/>
            <ac:spMk id="257" creationId="{D1022782-9122-4A99-A49A-58156859E7B6}"/>
          </ac:spMkLst>
        </pc:spChg>
        <pc:grpChg chg="mod">
          <ac:chgData name="刘 老师" userId="b4fc546b0e5cf88c" providerId="LiveId" clId="{76ECCE8F-C3F9-4F8D-A83F-6955713BAC49}" dt="2020-09-24T02:40:34.892" v="4892" actId="688"/>
          <ac:grpSpMkLst>
            <pc:docMk/>
            <pc:sldMk cId="1923148117" sldId="452"/>
            <ac:grpSpMk id="65" creationId="{00000000-0000-0000-0000-000000000000}"/>
          </ac:grpSpMkLst>
        </pc:grpChg>
        <pc:grpChg chg="mod">
          <ac:chgData name="刘 老师" userId="b4fc546b0e5cf88c" providerId="LiveId" clId="{76ECCE8F-C3F9-4F8D-A83F-6955713BAC49}" dt="2020-09-24T02:39:40.527" v="4873" actId="14100"/>
          <ac:grpSpMkLst>
            <pc:docMk/>
            <pc:sldMk cId="1923148117" sldId="452"/>
            <ac:grpSpMk id="66" creationId="{00000000-0000-0000-0000-000000000000}"/>
          </ac:grpSpMkLst>
        </pc:grpChg>
        <pc:grpChg chg="mod">
          <ac:chgData name="刘 老师" userId="b4fc546b0e5cf88c" providerId="LiveId" clId="{76ECCE8F-C3F9-4F8D-A83F-6955713BAC49}" dt="2020-09-24T02:39:40.527" v="4873" actId="14100"/>
          <ac:grpSpMkLst>
            <pc:docMk/>
            <pc:sldMk cId="1923148117" sldId="452"/>
            <ac:grpSpMk id="67" creationId="{00000000-0000-0000-0000-000000000000}"/>
          </ac:grpSpMkLst>
        </pc:grpChg>
        <pc:grpChg chg="mod">
          <ac:chgData name="刘 老师" userId="b4fc546b0e5cf88c" providerId="LiveId" clId="{76ECCE8F-C3F9-4F8D-A83F-6955713BAC49}" dt="2020-09-24T02:40:49.202" v="4899" actId="688"/>
          <ac:grpSpMkLst>
            <pc:docMk/>
            <pc:sldMk cId="1923148117" sldId="452"/>
            <ac:grpSpMk id="97" creationId="{00000000-0000-0000-0000-000000000000}"/>
          </ac:grpSpMkLst>
        </pc:grpChg>
        <pc:grpChg chg="mod">
          <ac:chgData name="刘 老师" userId="b4fc546b0e5cf88c" providerId="LiveId" clId="{76ECCE8F-C3F9-4F8D-A83F-6955713BAC49}" dt="2020-09-24T02:41:24.838" v="4914" actId="1076"/>
          <ac:grpSpMkLst>
            <pc:docMk/>
            <pc:sldMk cId="1923148117" sldId="452"/>
            <ac:grpSpMk id="130" creationId="{00000000-0000-0000-0000-000000000000}"/>
          </ac:grpSpMkLst>
        </pc:grpChg>
        <pc:grpChg chg="mod">
          <ac:chgData name="刘 老师" userId="b4fc546b0e5cf88c" providerId="LiveId" clId="{76ECCE8F-C3F9-4F8D-A83F-6955713BAC49}" dt="2020-09-24T02:40:56.319" v="4902" actId="14100"/>
          <ac:grpSpMkLst>
            <pc:docMk/>
            <pc:sldMk cId="1923148117" sldId="452"/>
            <ac:grpSpMk id="131" creationId="{00000000-0000-0000-0000-000000000000}"/>
          </ac:grpSpMkLst>
        </pc:grpChg>
        <pc:grpChg chg="mod">
          <ac:chgData name="刘 老师" userId="b4fc546b0e5cf88c" providerId="LiveId" clId="{76ECCE8F-C3F9-4F8D-A83F-6955713BAC49}" dt="2020-09-24T02:40:56.319" v="4902" actId="14100"/>
          <ac:grpSpMkLst>
            <pc:docMk/>
            <pc:sldMk cId="1923148117" sldId="452"/>
            <ac:grpSpMk id="132" creationId="{00000000-0000-0000-0000-000000000000}"/>
          </ac:grpSpMkLst>
        </pc:grpChg>
        <pc:grpChg chg="mod">
          <ac:chgData name="刘 老师" userId="b4fc546b0e5cf88c" providerId="LiveId" clId="{76ECCE8F-C3F9-4F8D-A83F-6955713BAC49}" dt="2020-09-24T02:41:38.319" v="4916" actId="1076"/>
          <ac:grpSpMkLst>
            <pc:docMk/>
            <pc:sldMk cId="1923148117" sldId="452"/>
            <ac:grpSpMk id="190" creationId="{757EE787-F23D-47A6-ACB9-1717095F954E}"/>
          </ac:grpSpMkLst>
        </pc:grpChg>
        <pc:grpChg chg="mod">
          <ac:chgData name="刘 老师" userId="b4fc546b0e5cf88c" providerId="LiveId" clId="{76ECCE8F-C3F9-4F8D-A83F-6955713BAC49}" dt="2020-09-24T02:41:38.319" v="4916" actId="1076"/>
          <ac:grpSpMkLst>
            <pc:docMk/>
            <pc:sldMk cId="1923148117" sldId="452"/>
            <ac:grpSpMk id="191" creationId="{159E7EC4-60ED-4B05-9869-08215A36F741}"/>
          </ac:grpSpMkLst>
        </pc:grpChg>
        <pc:grpChg chg="mod">
          <ac:chgData name="刘 老师" userId="b4fc546b0e5cf88c" providerId="LiveId" clId="{76ECCE8F-C3F9-4F8D-A83F-6955713BAC49}" dt="2020-09-24T02:41:38.319" v="4916" actId="1076"/>
          <ac:grpSpMkLst>
            <pc:docMk/>
            <pc:sldMk cId="1923148117" sldId="452"/>
            <ac:grpSpMk id="192" creationId="{2FE90FC8-490A-41B0-B6DA-CDB1F42A7DF1}"/>
          </ac:grpSpMkLst>
        </pc:grpChg>
        <pc:grpChg chg="mod">
          <ac:chgData name="刘 老师" userId="b4fc546b0e5cf88c" providerId="LiveId" clId="{76ECCE8F-C3F9-4F8D-A83F-6955713BAC49}" dt="2020-09-24T02:41:38.319" v="4916" actId="1076"/>
          <ac:grpSpMkLst>
            <pc:docMk/>
            <pc:sldMk cId="1923148117" sldId="452"/>
            <ac:grpSpMk id="194" creationId="{6D451E2D-63CC-4D40-9040-9581F40DA1BF}"/>
          </ac:grpSpMkLst>
        </pc:grpChg>
        <pc:grpChg chg="mod">
          <ac:chgData name="刘 老师" userId="b4fc546b0e5cf88c" providerId="LiveId" clId="{76ECCE8F-C3F9-4F8D-A83F-6955713BAC49}" dt="2020-09-24T02:39:22.976" v="4864" actId="688"/>
          <ac:grpSpMkLst>
            <pc:docMk/>
            <pc:sldMk cId="1923148117" sldId="452"/>
            <ac:grpSpMk id="219" creationId="{07270DA5-2FF9-416D-9E38-84D776701935}"/>
          </ac:grpSpMkLst>
        </pc:grpChg>
        <pc:grpChg chg="mod">
          <ac:chgData name="刘 老师" userId="b4fc546b0e5cf88c" providerId="LiveId" clId="{76ECCE8F-C3F9-4F8D-A83F-6955713BAC49}" dt="2020-09-24T02:38:28.958" v="4831" actId="14100"/>
          <ac:grpSpMkLst>
            <pc:docMk/>
            <pc:sldMk cId="1923148117" sldId="452"/>
            <ac:grpSpMk id="220" creationId="{D6E2783A-A458-482E-B286-51FBED089C09}"/>
          </ac:grpSpMkLst>
        </pc:grpChg>
        <pc:grpChg chg="mod">
          <ac:chgData name="刘 老师" userId="b4fc546b0e5cf88c" providerId="LiveId" clId="{76ECCE8F-C3F9-4F8D-A83F-6955713BAC49}" dt="2020-09-24T02:38:28.958" v="4831" actId="14100"/>
          <ac:grpSpMkLst>
            <pc:docMk/>
            <pc:sldMk cId="1923148117" sldId="452"/>
            <ac:grpSpMk id="221" creationId="{BAB78C31-A7DD-44E2-BCE1-4FA70812ED24}"/>
          </ac:grpSpMkLst>
        </pc:grpChg>
      </pc:sldChg>
      <pc:sldChg chg="addSp delSp modSp new add modAnim">
        <pc:chgData name="刘 老师" userId="b4fc546b0e5cf88c" providerId="LiveId" clId="{76ECCE8F-C3F9-4F8D-A83F-6955713BAC49}" dt="2020-09-15T10:44:21.927" v="2293" actId="6549"/>
        <pc:sldMkLst>
          <pc:docMk/>
          <pc:sldMk cId="4019099943" sldId="478"/>
        </pc:sldMkLst>
        <pc:spChg chg="mod">
          <ac:chgData name="刘 老师" userId="b4fc546b0e5cf88c" providerId="LiveId" clId="{76ECCE8F-C3F9-4F8D-A83F-6955713BAC49}" dt="2020-09-15T10:44:21.927" v="2293" actId="6549"/>
          <ac:spMkLst>
            <pc:docMk/>
            <pc:sldMk cId="4019099943" sldId="478"/>
            <ac:spMk id="2" creationId="{3FD709D5-ED70-40A4-98A7-15FC50FB94B4}"/>
          </ac:spMkLst>
        </pc:spChg>
        <pc:spChg chg="mod">
          <ac:chgData name="刘 老师" userId="b4fc546b0e5cf88c" providerId="LiveId" clId="{76ECCE8F-C3F9-4F8D-A83F-6955713BAC49}" dt="2020-09-15T08:33:36.521" v="52"/>
          <ac:spMkLst>
            <pc:docMk/>
            <pc:sldMk cId="4019099943" sldId="478"/>
            <ac:spMk id="4" creationId="{9C962135-98B9-471C-AE3A-A2EC583A9626}"/>
          </ac:spMkLst>
        </pc:spChg>
        <pc:spChg chg="del">
          <ac:chgData name="刘 老师" userId="b4fc546b0e5cf88c" providerId="LiveId" clId="{76ECCE8F-C3F9-4F8D-A83F-6955713BAC49}" dt="2020-09-15T08:34:21.493" v="60"/>
          <ac:spMkLst>
            <pc:docMk/>
            <pc:sldMk cId="4019099943" sldId="478"/>
            <ac:spMk id="5" creationId="{E8A96FB9-89AA-44DC-BD32-50C7F03A27F3}"/>
          </ac:spMkLst>
        </pc:spChg>
        <pc:spChg chg="add del mod">
          <ac:chgData name="刘 老师" userId="b4fc546b0e5cf88c" providerId="LiveId" clId="{76ECCE8F-C3F9-4F8D-A83F-6955713BAC49}" dt="2020-09-15T08:34:21.493" v="60"/>
          <ac:spMkLst>
            <pc:docMk/>
            <pc:sldMk cId="4019099943" sldId="478"/>
            <ac:spMk id="6" creationId="{650E4471-2478-4265-8324-47D0C08D5513}"/>
          </ac:spMkLst>
        </pc:spChg>
        <pc:spChg chg="add del mod">
          <ac:chgData name="刘 老师" userId="b4fc546b0e5cf88c" providerId="LiveId" clId="{76ECCE8F-C3F9-4F8D-A83F-6955713BAC49}" dt="2020-09-15T08:34:21.493" v="60"/>
          <ac:spMkLst>
            <pc:docMk/>
            <pc:sldMk cId="4019099943" sldId="478"/>
            <ac:spMk id="7" creationId="{C09B3FD9-8D1E-456E-82E9-B78EBE6B435D}"/>
          </ac:spMkLst>
        </pc:spChg>
        <pc:spChg chg="add del mod">
          <ac:chgData name="刘 老师" userId="b4fc546b0e5cf88c" providerId="LiveId" clId="{76ECCE8F-C3F9-4F8D-A83F-6955713BAC49}" dt="2020-09-15T08:34:21.493" v="60"/>
          <ac:spMkLst>
            <pc:docMk/>
            <pc:sldMk cId="4019099943" sldId="478"/>
            <ac:spMk id="8" creationId="{45E3C226-5ACB-4E2D-AAA6-68AA62F06D4D}"/>
          </ac:spMkLst>
        </pc:spChg>
        <pc:spChg chg="add mod">
          <ac:chgData name="刘 老师" userId="b4fc546b0e5cf88c" providerId="LiveId" clId="{76ECCE8F-C3F9-4F8D-A83F-6955713BAC49}" dt="2020-09-15T08:37:56.459" v="145"/>
          <ac:spMkLst>
            <pc:docMk/>
            <pc:sldMk cId="4019099943" sldId="478"/>
            <ac:spMk id="9" creationId="{FE57F217-798A-42CA-87FA-A2252B64A668}"/>
          </ac:spMkLst>
        </pc:spChg>
      </pc:sldChg>
      <pc:sldChg chg="addSp delSp modSp add modAnim">
        <pc:chgData name="刘 老师" userId="b4fc546b0e5cf88c" providerId="LiveId" clId="{76ECCE8F-C3F9-4F8D-A83F-6955713BAC49}" dt="2020-09-15T10:09:42.381" v="1962" actId="207"/>
        <pc:sldMkLst>
          <pc:docMk/>
          <pc:sldMk cId="3396742779" sldId="480"/>
        </pc:sldMkLst>
        <pc:spChg chg="mod">
          <ac:chgData name="刘 老师" userId="b4fc546b0e5cf88c" providerId="LiveId" clId="{76ECCE8F-C3F9-4F8D-A83F-6955713BAC49}" dt="2020-09-15T10:09:42.381" v="1962" actId="207"/>
          <ac:spMkLst>
            <pc:docMk/>
            <pc:sldMk cId="3396742779" sldId="480"/>
            <ac:spMk id="2" creationId="{3FD709D5-ED70-40A4-98A7-15FC50FB94B4}"/>
          </ac:spMkLst>
        </pc:spChg>
        <pc:picChg chg="add del mod">
          <ac:chgData name="刘 老师" userId="b4fc546b0e5cf88c" providerId="LiveId" clId="{76ECCE8F-C3F9-4F8D-A83F-6955713BAC49}" dt="2020-09-15T09:02:27.870" v="616" actId="478"/>
          <ac:picMkLst>
            <pc:docMk/>
            <pc:sldMk cId="3396742779" sldId="480"/>
            <ac:picMk id="5" creationId="{CA4A1FF4-2042-4592-9884-3A4AAF8EFD68}"/>
          </ac:picMkLst>
        </pc:picChg>
      </pc:sldChg>
      <pc:sldChg chg="addSp delSp modSp add modAnim">
        <pc:chgData name="刘 老师" userId="b4fc546b0e5cf88c" providerId="LiveId" clId="{76ECCE8F-C3F9-4F8D-A83F-6955713BAC49}" dt="2020-09-15T10:10:55.945" v="1972" actId="207"/>
        <pc:sldMkLst>
          <pc:docMk/>
          <pc:sldMk cId="3817251952" sldId="481"/>
        </pc:sldMkLst>
        <pc:spChg chg="mod">
          <ac:chgData name="刘 老师" userId="b4fc546b0e5cf88c" providerId="LiveId" clId="{76ECCE8F-C3F9-4F8D-A83F-6955713BAC49}" dt="2020-09-15T10:10:55.945" v="1972" actId="207"/>
          <ac:spMkLst>
            <pc:docMk/>
            <pc:sldMk cId="3817251952" sldId="481"/>
            <ac:spMk id="2" creationId="{3FD709D5-ED70-40A4-98A7-15FC50FB94B4}"/>
          </ac:spMkLst>
        </pc:spChg>
        <pc:picChg chg="add del mod">
          <ac:chgData name="刘 老师" userId="b4fc546b0e5cf88c" providerId="LiveId" clId="{76ECCE8F-C3F9-4F8D-A83F-6955713BAC49}" dt="2020-09-15T09:55:39.278" v="1600" actId="478"/>
          <ac:picMkLst>
            <pc:docMk/>
            <pc:sldMk cId="3817251952" sldId="481"/>
            <ac:picMk id="5" creationId="{7818158D-525C-4B46-B38B-6A5C7D0E1539}"/>
          </ac:picMkLst>
        </pc:picChg>
      </pc:sldChg>
      <pc:sldChg chg="addSp modSp add modAnim">
        <pc:chgData name="刘 老师" userId="b4fc546b0e5cf88c" providerId="LiveId" clId="{76ECCE8F-C3F9-4F8D-A83F-6955713BAC49}" dt="2020-09-15T10:43:58.418" v="2290" actId="1076"/>
        <pc:sldMkLst>
          <pc:docMk/>
          <pc:sldMk cId="2251337949" sldId="482"/>
        </pc:sldMkLst>
        <pc:spChg chg="mod">
          <ac:chgData name="刘 老师" userId="b4fc546b0e5cf88c" providerId="LiveId" clId="{76ECCE8F-C3F9-4F8D-A83F-6955713BAC49}" dt="2020-09-15T10:22:31.054" v="2282" actId="20577"/>
          <ac:spMkLst>
            <pc:docMk/>
            <pc:sldMk cId="2251337949" sldId="482"/>
            <ac:spMk id="2" creationId="{3FD709D5-ED70-40A4-98A7-15FC50FB94B4}"/>
          </ac:spMkLst>
        </pc:spChg>
        <pc:picChg chg="add mod">
          <ac:chgData name="刘 老师" userId="b4fc546b0e5cf88c" providerId="LiveId" clId="{76ECCE8F-C3F9-4F8D-A83F-6955713BAC49}" dt="2020-09-15T10:43:58.418" v="2290" actId="1076"/>
          <ac:picMkLst>
            <pc:docMk/>
            <pc:sldMk cId="2251337949" sldId="482"/>
            <ac:picMk id="5" creationId="{2E3CF776-5E0D-4C7A-8160-6C90EDDCF292}"/>
          </ac:picMkLst>
        </pc:picChg>
      </pc:sldChg>
      <pc:sldChg chg="modSp modAnim">
        <pc:chgData name="刘 老师" userId="b4fc546b0e5cf88c" providerId="LiveId" clId="{76ECCE8F-C3F9-4F8D-A83F-6955713BAC49}" dt="2020-09-22T11:04:05.381" v="3912"/>
        <pc:sldMkLst>
          <pc:docMk/>
          <pc:sldMk cId="851437077" sldId="491"/>
        </pc:sldMkLst>
        <pc:spChg chg="mod">
          <ac:chgData name="刘 老师" userId="b4fc546b0e5cf88c" providerId="LiveId" clId="{76ECCE8F-C3F9-4F8D-A83F-6955713BAC49}" dt="2020-09-22T11:03:28.018" v="3909"/>
          <ac:spMkLst>
            <pc:docMk/>
            <pc:sldMk cId="851437077" sldId="491"/>
            <ac:spMk id="25" creationId="{00000000-0000-0000-0000-000000000000}"/>
          </ac:spMkLst>
        </pc:spChg>
        <pc:spChg chg="mod">
          <ac:chgData name="刘 老师" userId="b4fc546b0e5cf88c" providerId="LiveId" clId="{76ECCE8F-C3F9-4F8D-A83F-6955713BAC49}" dt="2020-09-22T11:02:30.361" v="3825" actId="6549"/>
          <ac:spMkLst>
            <pc:docMk/>
            <pc:sldMk cId="851437077" sldId="491"/>
            <ac:spMk id="27" creationId="{00000000-0000-0000-0000-000000000000}"/>
          </ac:spMkLst>
        </pc:spChg>
        <pc:spChg chg="mod">
          <ac:chgData name="刘 老师" userId="b4fc546b0e5cf88c" providerId="LiveId" clId="{76ECCE8F-C3F9-4F8D-A83F-6955713BAC49}" dt="2020-09-22T11:02:48.803" v="3849" actId="6549"/>
          <ac:spMkLst>
            <pc:docMk/>
            <pc:sldMk cId="851437077" sldId="491"/>
            <ac:spMk id="28" creationId="{00000000-0000-0000-0000-000000000000}"/>
          </ac:spMkLst>
        </pc:spChg>
      </pc:sldChg>
      <pc:sldChg chg="modSp">
        <pc:chgData name="刘 老师" userId="b4fc546b0e5cf88c" providerId="LiveId" clId="{76ECCE8F-C3F9-4F8D-A83F-6955713BAC49}" dt="2020-09-21T02:28:45.761" v="2601" actId="20577"/>
        <pc:sldMkLst>
          <pc:docMk/>
          <pc:sldMk cId="2014865830" sldId="500"/>
        </pc:sldMkLst>
        <pc:spChg chg="mod">
          <ac:chgData name="刘 老师" userId="b4fc546b0e5cf88c" providerId="LiveId" clId="{76ECCE8F-C3F9-4F8D-A83F-6955713BAC49}" dt="2020-09-21T02:28:45.761" v="2601" actId="20577"/>
          <ac:spMkLst>
            <pc:docMk/>
            <pc:sldMk cId="2014865830" sldId="500"/>
            <ac:spMk id="2" creationId="{3FD709D5-ED70-40A4-98A7-15FC50FB94B4}"/>
          </ac:spMkLst>
        </pc:spChg>
      </pc:sldChg>
      <pc:sldChg chg="addSp delSp modSp add modAnim">
        <pc:chgData name="刘 老师" userId="b4fc546b0e5cf88c" providerId="LiveId" clId="{76ECCE8F-C3F9-4F8D-A83F-6955713BAC49}" dt="2020-09-21T00:47:53.746" v="2390"/>
        <pc:sldMkLst>
          <pc:docMk/>
          <pc:sldMk cId="3414194526" sldId="501"/>
        </pc:sldMkLst>
        <pc:spChg chg="mod">
          <ac:chgData name="刘 老师" userId="b4fc546b0e5cf88c" providerId="LiveId" clId="{76ECCE8F-C3F9-4F8D-A83F-6955713BAC49}" dt="2020-09-21T00:46:58.942" v="2385" actId="20577"/>
          <ac:spMkLst>
            <pc:docMk/>
            <pc:sldMk cId="3414194526" sldId="501"/>
            <ac:spMk id="2" creationId="{3FD709D5-ED70-40A4-98A7-15FC50FB94B4}"/>
          </ac:spMkLst>
        </pc:spChg>
        <pc:spChg chg="add del mod">
          <ac:chgData name="刘 老师" userId="b4fc546b0e5cf88c" providerId="LiveId" clId="{76ECCE8F-C3F9-4F8D-A83F-6955713BAC49}" dt="2020-09-21T00:42:15.265" v="2306"/>
          <ac:spMkLst>
            <pc:docMk/>
            <pc:sldMk cId="3414194526" sldId="501"/>
            <ac:spMk id="5" creationId="{557B4A31-8166-4517-A080-125DB3F7BBB1}"/>
          </ac:spMkLst>
        </pc:spChg>
        <pc:spChg chg="add del mod">
          <ac:chgData name="刘 老师" userId="b4fc546b0e5cf88c" providerId="LiveId" clId="{76ECCE8F-C3F9-4F8D-A83F-6955713BAC49}" dt="2020-09-21T00:42:15.265" v="2306"/>
          <ac:spMkLst>
            <pc:docMk/>
            <pc:sldMk cId="3414194526" sldId="501"/>
            <ac:spMk id="6" creationId="{BFBD6CD2-48DF-4DC2-91BD-7CAF9C43F623}"/>
          </ac:spMkLst>
        </pc:spChg>
        <pc:spChg chg="add del mod">
          <ac:chgData name="刘 老师" userId="b4fc546b0e5cf88c" providerId="LiveId" clId="{76ECCE8F-C3F9-4F8D-A83F-6955713BAC49}" dt="2020-09-21T00:42:15.265" v="2306"/>
          <ac:spMkLst>
            <pc:docMk/>
            <pc:sldMk cId="3414194526" sldId="501"/>
            <ac:spMk id="7" creationId="{0EDF6E8C-1514-4DFB-95F6-2F034A5F468F}"/>
          </ac:spMkLst>
        </pc:spChg>
        <pc:spChg chg="add del mod">
          <ac:chgData name="刘 老师" userId="b4fc546b0e5cf88c" providerId="LiveId" clId="{76ECCE8F-C3F9-4F8D-A83F-6955713BAC49}" dt="2020-09-21T00:42:15.265" v="2306"/>
          <ac:spMkLst>
            <pc:docMk/>
            <pc:sldMk cId="3414194526" sldId="501"/>
            <ac:spMk id="8" creationId="{D1934EAB-23AC-4CD4-BF0D-A1FA929A19A4}"/>
          </ac:spMkLst>
        </pc:spChg>
      </pc:sldChg>
      <pc:sldChg chg="addSp delSp modSp add modAnim">
        <pc:chgData name="刘 老师" userId="b4fc546b0e5cf88c" providerId="LiveId" clId="{76ECCE8F-C3F9-4F8D-A83F-6955713BAC49}" dt="2020-09-21T02:24:33.394" v="2566" actId="12"/>
        <pc:sldMkLst>
          <pc:docMk/>
          <pc:sldMk cId="1407215273" sldId="502"/>
        </pc:sldMkLst>
        <pc:spChg chg="mod">
          <ac:chgData name="刘 老师" userId="b4fc546b0e5cf88c" providerId="LiveId" clId="{76ECCE8F-C3F9-4F8D-A83F-6955713BAC49}" dt="2020-09-21T02:24:33.394" v="2566" actId="12"/>
          <ac:spMkLst>
            <pc:docMk/>
            <pc:sldMk cId="1407215273" sldId="502"/>
            <ac:spMk id="2" creationId="{3FD709D5-ED70-40A4-98A7-15FC50FB94B4}"/>
          </ac:spMkLst>
        </pc:spChg>
        <pc:spChg chg="add del mod">
          <ac:chgData name="刘 老师" userId="b4fc546b0e5cf88c" providerId="LiveId" clId="{76ECCE8F-C3F9-4F8D-A83F-6955713BAC49}" dt="2020-09-21T00:48:56.089" v="2398"/>
          <ac:spMkLst>
            <pc:docMk/>
            <pc:sldMk cId="1407215273" sldId="502"/>
            <ac:spMk id="5" creationId="{5114DC95-30C2-4995-BBAA-46A8B5E938E7}"/>
          </ac:spMkLst>
        </pc:spChg>
        <pc:spChg chg="add del mod">
          <ac:chgData name="刘 老师" userId="b4fc546b0e5cf88c" providerId="LiveId" clId="{76ECCE8F-C3F9-4F8D-A83F-6955713BAC49}" dt="2020-09-21T00:48:56.089" v="2398"/>
          <ac:spMkLst>
            <pc:docMk/>
            <pc:sldMk cId="1407215273" sldId="502"/>
            <ac:spMk id="6" creationId="{C6B0ACB7-FD05-46CA-9E61-ECA16488FC8E}"/>
          </ac:spMkLst>
        </pc:spChg>
        <pc:spChg chg="add del mod">
          <ac:chgData name="刘 老师" userId="b4fc546b0e5cf88c" providerId="LiveId" clId="{76ECCE8F-C3F9-4F8D-A83F-6955713BAC49}" dt="2020-09-21T00:48:56.089" v="2398"/>
          <ac:spMkLst>
            <pc:docMk/>
            <pc:sldMk cId="1407215273" sldId="502"/>
            <ac:spMk id="7" creationId="{1BF7DEEF-F300-4B41-89A9-B85B4EB66785}"/>
          </ac:spMkLst>
        </pc:spChg>
        <pc:spChg chg="add del mod">
          <ac:chgData name="刘 老师" userId="b4fc546b0e5cf88c" providerId="LiveId" clId="{76ECCE8F-C3F9-4F8D-A83F-6955713BAC49}" dt="2020-09-21T00:48:56.089" v="2398"/>
          <ac:spMkLst>
            <pc:docMk/>
            <pc:sldMk cId="1407215273" sldId="502"/>
            <ac:spMk id="8" creationId="{29AB5A1E-F077-4743-BA19-7CBB693876C5}"/>
          </ac:spMkLst>
        </pc:spChg>
        <pc:spChg chg="add mod">
          <ac:chgData name="刘 老师" userId="b4fc546b0e5cf88c" providerId="LiveId" clId="{76ECCE8F-C3F9-4F8D-A83F-6955713BAC49}" dt="2020-09-21T00:54:26.839" v="2527" actId="1076"/>
          <ac:spMkLst>
            <pc:docMk/>
            <pc:sldMk cId="1407215273" sldId="502"/>
            <ac:spMk id="10" creationId="{03AE185C-3152-406C-967F-7EB6A13F3256}"/>
          </ac:spMkLst>
        </pc:spChg>
      </pc:sldChg>
      <pc:sldChg chg="addSp delSp modSp add modAnim">
        <pc:chgData name="刘 老师" userId="b4fc546b0e5cf88c" providerId="LiveId" clId="{76ECCE8F-C3F9-4F8D-A83F-6955713BAC49}" dt="2020-09-21T03:09:28.138" v="2666"/>
        <pc:sldMkLst>
          <pc:docMk/>
          <pc:sldMk cId="4204216655" sldId="503"/>
        </pc:sldMkLst>
        <pc:spChg chg="mod">
          <ac:chgData name="刘 老师" userId="b4fc546b0e5cf88c" providerId="LiveId" clId="{76ECCE8F-C3F9-4F8D-A83F-6955713BAC49}" dt="2020-09-21T03:08:59.182" v="2664" actId="6549"/>
          <ac:spMkLst>
            <pc:docMk/>
            <pc:sldMk cId="4204216655" sldId="503"/>
            <ac:spMk id="2" creationId="{3FD709D5-ED70-40A4-98A7-15FC50FB94B4}"/>
          </ac:spMkLst>
        </pc:spChg>
        <pc:spChg chg="add del mod">
          <ac:chgData name="刘 老师" userId="b4fc546b0e5cf88c" providerId="LiveId" clId="{76ECCE8F-C3F9-4F8D-A83F-6955713BAC49}" dt="2020-09-21T02:25:16.934" v="2585"/>
          <ac:spMkLst>
            <pc:docMk/>
            <pc:sldMk cId="4204216655" sldId="503"/>
            <ac:spMk id="5" creationId="{B6D006D2-D1F3-404A-81DF-CF59105BF1B2}"/>
          </ac:spMkLst>
        </pc:spChg>
        <pc:spChg chg="add del mod">
          <ac:chgData name="刘 老师" userId="b4fc546b0e5cf88c" providerId="LiveId" clId="{76ECCE8F-C3F9-4F8D-A83F-6955713BAC49}" dt="2020-09-21T02:25:16.934" v="2585"/>
          <ac:spMkLst>
            <pc:docMk/>
            <pc:sldMk cId="4204216655" sldId="503"/>
            <ac:spMk id="6" creationId="{85A2A47D-711D-4974-8FD1-CEFE2320AED3}"/>
          </ac:spMkLst>
        </pc:spChg>
        <pc:spChg chg="add del mod">
          <ac:chgData name="刘 老师" userId="b4fc546b0e5cf88c" providerId="LiveId" clId="{76ECCE8F-C3F9-4F8D-A83F-6955713BAC49}" dt="2020-09-21T02:25:16.934" v="2585"/>
          <ac:spMkLst>
            <pc:docMk/>
            <pc:sldMk cId="4204216655" sldId="503"/>
            <ac:spMk id="7" creationId="{B5A67A61-D869-4BB3-8556-AEF5204B3B2A}"/>
          </ac:spMkLst>
        </pc:spChg>
        <pc:spChg chg="add del mod">
          <ac:chgData name="刘 老师" userId="b4fc546b0e5cf88c" providerId="LiveId" clId="{76ECCE8F-C3F9-4F8D-A83F-6955713BAC49}" dt="2020-09-21T02:25:16.934" v="2585"/>
          <ac:spMkLst>
            <pc:docMk/>
            <pc:sldMk cId="4204216655" sldId="503"/>
            <ac:spMk id="8" creationId="{43D5A254-CCD9-47B8-835D-FDA1E4DB767D}"/>
          </ac:spMkLst>
        </pc:spChg>
      </pc:sldChg>
      <pc:sldChg chg="addSp delSp modSp add modAnim">
        <pc:chgData name="刘 老师" userId="b4fc546b0e5cf88c" providerId="LiveId" clId="{76ECCE8F-C3F9-4F8D-A83F-6955713BAC49}" dt="2020-09-21T03:17:59.999" v="2838" actId="113"/>
        <pc:sldMkLst>
          <pc:docMk/>
          <pc:sldMk cId="306094343" sldId="504"/>
        </pc:sldMkLst>
        <pc:spChg chg="mod">
          <ac:chgData name="刘 老师" userId="b4fc546b0e5cf88c" providerId="LiveId" clId="{76ECCE8F-C3F9-4F8D-A83F-6955713BAC49}" dt="2020-09-21T03:17:59.999" v="2838" actId="113"/>
          <ac:spMkLst>
            <pc:docMk/>
            <pc:sldMk cId="306094343" sldId="504"/>
            <ac:spMk id="2" creationId="{3FD709D5-ED70-40A4-98A7-15FC50FB94B4}"/>
          </ac:spMkLst>
        </pc:spChg>
        <pc:spChg chg="add del mod">
          <ac:chgData name="刘 老师" userId="b4fc546b0e5cf88c" providerId="LiveId" clId="{76ECCE8F-C3F9-4F8D-A83F-6955713BAC49}" dt="2020-09-21T03:11:08.869" v="2670"/>
          <ac:spMkLst>
            <pc:docMk/>
            <pc:sldMk cId="306094343" sldId="504"/>
            <ac:spMk id="5" creationId="{CE6D136C-D0EC-4AFD-A117-2C016F141ABD}"/>
          </ac:spMkLst>
        </pc:spChg>
        <pc:spChg chg="add del mod">
          <ac:chgData name="刘 老师" userId="b4fc546b0e5cf88c" providerId="LiveId" clId="{76ECCE8F-C3F9-4F8D-A83F-6955713BAC49}" dt="2020-09-21T03:11:08.869" v="2670"/>
          <ac:spMkLst>
            <pc:docMk/>
            <pc:sldMk cId="306094343" sldId="504"/>
            <ac:spMk id="6" creationId="{9CBE4D36-D15B-40AC-B58C-173259343AAC}"/>
          </ac:spMkLst>
        </pc:spChg>
        <pc:spChg chg="add del mod">
          <ac:chgData name="刘 老师" userId="b4fc546b0e5cf88c" providerId="LiveId" clId="{76ECCE8F-C3F9-4F8D-A83F-6955713BAC49}" dt="2020-09-21T03:11:08.869" v="2670"/>
          <ac:spMkLst>
            <pc:docMk/>
            <pc:sldMk cId="306094343" sldId="504"/>
            <ac:spMk id="7" creationId="{6B10E422-B38A-4B42-91F7-7F69116C1B69}"/>
          </ac:spMkLst>
        </pc:spChg>
        <pc:spChg chg="add del mod">
          <ac:chgData name="刘 老师" userId="b4fc546b0e5cf88c" providerId="LiveId" clId="{76ECCE8F-C3F9-4F8D-A83F-6955713BAC49}" dt="2020-09-21T03:11:08.869" v="2670"/>
          <ac:spMkLst>
            <pc:docMk/>
            <pc:sldMk cId="306094343" sldId="504"/>
            <ac:spMk id="8" creationId="{5D35908E-873E-467D-A2CE-53634124D521}"/>
          </ac:spMkLst>
        </pc:spChg>
        <pc:spChg chg="add mod">
          <ac:chgData name="刘 老师" userId="b4fc546b0e5cf88c" providerId="LiveId" clId="{76ECCE8F-C3F9-4F8D-A83F-6955713BAC49}" dt="2020-09-21T03:17:05.779" v="2826" actId="1076"/>
          <ac:spMkLst>
            <pc:docMk/>
            <pc:sldMk cId="306094343" sldId="504"/>
            <ac:spMk id="10" creationId="{CFE9B2AC-12D1-4A27-A2B1-1598F6F3EC3D}"/>
          </ac:spMkLst>
        </pc:spChg>
      </pc:sldChg>
      <pc:sldChg chg="addSp delSp modSp add delAnim modAnim">
        <pc:chgData name="刘 老师" userId="b4fc546b0e5cf88c" providerId="LiveId" clId="{76ECCE8F-C3F9-4F8D-A83F-6955713BAC49}" dt="2020-09-21T11:35:04.264" v="3201" actId="20577"/>
        <pc:sldMkLst>
          <pc:docMk/>
          <pc:sldMk cId="2603801536" sldId="505"/>
        </pc:sldMkLst>
        <pc:spChg chg="mod">
          <ac:chgData name="刘 老师" userId="b4fc546b0e5cf88c" providerId="LiveId" clId="{76ECCE8F-C3F9-4F8D-A83F-6955713BAC49}" dt="2020-09-21T11:35:04.264" v="3201" actId="20577"/>
          <ac:spMkLst>
            <pc:docMk/>
            <pc:sldMk cId="2603801536" sldId="505"/>
            <ac:spMk id="2" creationId="{3FD709D5-ED70-40A4-98A7-15FC50FB94B4}"/>
          </ac:spMkLst>
        </pc:spChg>
        <pc:spChg chg="mod">
          <ac:chgData name="刘 老师" userId="b4fc546b0e5cf88c" providerId="LiveId" clId="{76ECCE8F-C3F9-4F8D-A83F-6955713BAC49}" dt="2020-09-21T03:24:21.367" v="2952" actId="6549"/>
          <ac:spMkLst>
            <pc:docMk/>
            <pc:sldMk cId="2603801536" sldId="505"/>
            <ac:spMk id="4" creationId="{9C962135-98B9-471C-AE3A-A2EC583A9626}"/>
          </ac:spMkLst>
        </pc:spChg>
        <pc:spChg chg="add del mod">
          <ac:chgData name="刘 老师" userId="b4fc546b0e5cf88c" providerId="LiveId" clId="{76ECCE8F-C3F9-4F8D-A83F-6955713BAC49}" dt="2020-09-21T03:25:59.835" v="2965"/>
          <ac:spMkLst>
            <pc:docMk/>
            <pc:sldMk cId="2603801536" sldId="505"/>
            <ac:spMk id="5" creationId="{44554AE3-5697-4874-AFEE-970E8721A368}"/>
          </ac:spMkLst>
        </pc:spChg>
        <pc:spChg chg="add del mod">
          <ac:chgData name="刘 老师" userId="b4fc546b0e5cf88c" providerId="LiveId" clId="{76ECCE8F-C3F9-4F8D-A83F-6955713BAC49}" dt="2020-09-21T03:25:59.835" v="2965"/>
          <ac:spMkLst>
            <pc:docMk/>
            <pc:sldMk cId="2603801536" sldId="505"/>
            <ac:spMk id="6" creationId="{2E08F8CE-694C-44F7-B290-188EAB77F7F8}"/>
          </ac:spMkLst>
        </pc:spChg>
        <pc:spChg chg="add del mod">
          <ac:chgData name="刘 老师" userId="b4fc546b0e5cf88c" providerId="LiveId" clId="{76ECCE8F-C3F9-4F8D-A83F-6955713BAC49}" dt="2020-09-21T03:25:59.835" v="2965"/>
          <ac:spMkLst>
            <pc:docMk/>
            <pc:sldMk cId="2603801536" sldId="505"/>
            <ac:spMk id="7" creationId="{1F8EEBE9-FCF8-4587-A563-EB0AF43FC2FB}"/>
          </ac:spMkLst>
        </pc:spChg>
        <pc:spChg chg="add del mod">
          <ac:chgData name="刘 老师" userId="b4fc546b0e5cf88c" providerId="LiveId" clId="{76ECCE8F-C3F9-4F8D-A83F-6955713BAC49}" dt="2020-09-21T03:25:59.835" v="2965"/>
          <ac:spMkLst>
            <pc:docMk/>
            <pc:sldMk cId="2603801536" sldId="505"/>
            <ac:spMk id="8" creationId="{F905762F-AEBF-4345-8E3F-30A5898C775E}"/>
          </ac:spMkLst>
        </pc:spChg>
        <pc:spChg chg="mod">
          <ac:chgData name="刘 老师" userId="b4fc546b0e5cf88c" providerId="LiveId" clId="{76ECCE8F-C3F9-4F8D-A83F-6955713BAC49}" dt="2020-09-21T03:24:07.800" v="2949"/>
          <ac:spMkLst>
            <pc:docMk/>
            <pc:sldMk cId="2603801536" sldId="505"/>
            <ac:spMk id="9" creationId="{FE57F217-798A-42CA-87FA-A2252B64A668}"/>
          </ac:spMkLst>
        </pc:spChg>
        <pc:spChg chg="del">
          <ac:chgData name="刘 老师" userId="b4fc546b0e5cf88c" providerId="LiveId" clId="{76ECCE8F-C3F9-4F8D-A83F-6955713BAC49}" dt="2020-09-21T03:24:40.837" v="2954" actId="478"/>
          <ac:spMkLst>
            <pc:docMk/>
            <pc:sldMk cId="2603801536" sldId="505"/>
            <ac:spMk id="10" creationId="{CFE9B2AC-12D1-4A27-A2B1-1598F6F3EC3D}"/>
          </ac:spMkLst>
        </pc:spChg>
        <pc:spChg chg="add mod">
          <ac:chgData name="刘 老师" userId="b4fc546b0e5cf88c" providerId="LiveId" clId="{76ECCE8F-C3F9-4F8D-A83F-6955713BAC49}" dt="2020-09-21T03:30:59.357" v="3025" actId="1076"/>
          <ac:spMkLst>
            <pc:docMk/>
            <pc:sldMk cId="2603801536" sldId="505"/>
            <ac:spMk id="11" creationId="{A18CFF8E-7D5B-4F31-957F-3637B351C4A3}"/>
          </ac:spMkLst>
        </pc:spChg>
      </pc:sldChg>
      <pc:sldChg chg="addSp delSp modSp add modAnim">
        <pc:chgData name="刘 老师" userId="b4fc546b0e5cf88c" providerId="LiveId" clId="{76ECCE8F-C3F9-4F8D-A83F-6955713BAC49}" dt="2020-09-21T11:34:58.931" v="3199" actId="20577"/>
        <pc:sldMkLst>
          <pc:docMk/>
          <pc:sldMk cId="532660792" sldId="506"/>
        </pc:sldMkLst>
        <pc:spChg chg="mod">
          <ac:chgData name="刘 老师" userId="b4fc546b0e5cf88c" providerId="LiveId" clId="{76ECCE8F-C3F9-4F8D-A83F-6955713BAC49}" dt="2020-09-21T11:34:58.931" v="3199" actId="20577"/>
          <ac:spMkLst>
            <pc:docMk/>
            <pc:sldMk cId="532660792" sldId="506"/>
            <ac:spMk id="2" creationId="{3FD709D5-ED70-40A4-98A7-15FC50FB94B4}"/>
          </ac:spMkLst>
        </pc:spChg>
        <pc:spChg chg="add del mod">
          <ac:chgData name="刘 老师" userId="b4fc546b0e5cf88c" providerId="LiveId" clId="{76ECCE8F-C3F9-4F8D-A83F-6955713BAC49}" dt="2020-09-21T10:47:12.818" v="3068"/>
          <ac:spMkLst>
            <pc:docMk/>
            <pc:sldMk cId="532660792" sldId="506"/>
            <ac:spMk id="5" creationId="{0CF9AB58-05F2-4A02-B9B2-6073BC1C0D63}"/>
          </ac:spMkLst>
        </pc:spChg>
        <pc:spChg chg="add del mod">
          <ac:chgData name="刘 老师" userId="b4fc546b0e5cf88c" providerId="LiveId" clId="{76ECCE8F-C3F9-4F8D-A83F-6955713BAC49}" dt="2020-09-21T10:47:12.818" v="3068"/>
          <ac:spMkLst>
            <pc:docMk/>
            <pc:sldMk cId="532660792" sldId="506"/>
            <ac:spMk id="6" creationId="{23241DCA-A1CB-455E-B12D-14EDE7109E81}"/>
          </ac:spMkLst>
        </pc:spChg>
        <pc:spChg chg="add del mod">
          <ac:chgData name="刘 老师" userId="b4fc546b0e5cf88c" providerId="LiveId" clId="{76ECCE8F-C3F9-4F8D-A83F-6955713BAC49}" dt="2020-09-21T10:47:12.818" v="3068"/>
          <ac:spMkLst>
            <pc:docMk/>
            <pc:sldMk cId="532660792" sldId="506"/>
            <ac:spMk id="7" creationId="{A499FCCC-7A18-45B9-8090-E73E150BF712}"/>
          </ac:spMkLst>
        </pc:spChg>
        <pc:spChg chg="add del mod">
          <ac:chgData name="刘 老师" userId="b4fc546b0e5cf88c" providerId="LiveId" clId="{76ECCE8F-C3F9-4F8D-A83F-6955713BAC49}" dt="2020-09-21T10:47:12.818" v="3068"/>
          <ac:spMkLst>
            <pc:docMk/>
            <pc:sldMk cId="532660792" sldId="506"/>
            <ac:spMk id="8" creationId="{A0CF148C-71F4-4DE8-90A5-7E31FD065A77}"/>
          </ac:spMkLst>
        </pc:spChg>
        <pc:spChg chg="add mod">
          <ac:chgData name="刘 老师" userId="b4fc546b0e5cf88c" providerId="LiveId" clId="{76ECCE8F-C3F9-4F8D-A83F-6955713BAC49}" dt="2020-09-21T10:52:36.903" v="3139" actId="1076"/>
          <ac:spMkLst>
            <pc:docMk/>
            <pc:sldMk cId="532660792" sldId="506"/>
            <ac:spMk id="10" creationId="{8E7ED9BD-71AF-4F6C-A2A1-D17BC6FF5B13}"/>
          </ac:spMkLst>
        </pc:spChg>
        <pc:spChg chg="del">
          <ac:chgData name="刘 老师" userId="b4fc546b0e5cf88c" providerId="LiveId" clId="{76ECCE8F-C3F9-4F8D-A83F-6955713BAC49}" dt="2020-09-21T10:46:10.306" v="3028" actId="478"/>
          <ac:spMkLst>
            <pc:docMk/>
            <pc:sldMk cId="532660792" sldId="506"/>
            <ac:spMk id="11" creationId="{A18CFF8E-7D5B-4F31-957F-3637B351C4A3}"/>
          </ac:spMkLst>
        </pc:spChg>
        <pc:spChg chg="mod">
          <ac:chgData name="刘 老师" userId="b4fc546b0e5cf88c" providerId="LiveId" clId="{76ECCE8F-C3F9-4F8D-A83F-6955713BAC49}" dt="2020-09-21T10:50:55.594" v="3126" actId="1076"/>
          <ac:spMkLst>
            <pc:docMk/>
            <pc:sldMk cId="532660792" sldId="506"/>
            <ac:spMk id="41" creationId="{5A23C5D0-0033-4C9D-BCCB-31E34D945B46}"/>
          </ac:spMkLst>
        </pc:spChg>
        <pc:grpChg chg="add mod">
          <ac:chgData name="刘 老师" userId="b4fc546b0e5cf88c" providerId="LiveId" clId="{76ECCE8F-C3F9-4F8D-A83F-6955713BAC49}" dt="2020-09-21T10:50:55.594" v="3126" actId="1076"/>
          <ac:grpSpMkLst>
            <pc:docMk/>
            <pc:sldMk cId="532660792" sldId="506"/>
            <ac:grpSpMk id="12" creationId="{252A2BE9-E0A3-4A48-BFAE-E4441A030FA6}"/>
          </ac:grpSpMkLst>
        </pc:grpChg>
      </pc:sldChg>
      <pc:sldChg chg="addSp delSp modSp add delAnim modAnim">
        <pc:chgData name="刘 老师" userId="b4fc546b0e5cf88c" providerId="LiveId" clId="{76ECCE8F-C3F9-4F8D-A83F-6955713BAC49}" dt="2020-09-21T11:40:15.440" v="3246" actId="20577"/>
        <pc:sldMkLst>
          <pc:docMk/>
          <pc:sldMk cId="2723888289" sldId="507"/>
        </pc:sldMkLst>
        <pc:spChg chg="mod">
          <ac:chgData name="刘 老师" userId="b4fc546b0e5cf88c" providerId="LiveId" clId="{76ECCE8F-C3F9-4F8D-A83F-6955713BAC49}" dt="2020-09-21T11:40:15.440" v="3246" actId="20577"/>
          <ac:spMkLst>
            <pc:docMk/>
            <pc:sldMk cId="2723888289" sldId="507"/>
            <ac:spMk id="2" creationId="{3FD709D5-ED70-40A4-98A7-15FC50FB94B4}"/>
          </ac:spMkLst>
        </pc:spChg>
        <pc:spChg chg="add del mod">
          <ac:chgData name="刘 老师" userId="b4fc546b0e5cf88c" providerId="LiveId" clId="{76ECCE8F-C3F9-4F8D-A83F-6955713BAC49}" dt="2020-09-21T10:55:37.697" v="3162"/>
          <ac:spMkLst>
            <pc:docMk/>
            <pc:sldMk cId="2723888289" sldId="507"/>
            <ac:spMk id="5" creationId="{80D042EE-6ED5-41E1-A88A-5F13D31AFC64}"/>
          </ac:spMkLst>
        </pc:spChg>
        <pc:spChg chg="add del mod">
          <ac:chgData name="刘 老师" userId="b4fc546b0e5cf88c" providerId="LiveId" clId="{76ECCE8F-C3F9-4F8D-A83F-6955713BAC49}" dt="2020-09-21T10:55:37.697" v="3162"/>
          <ac:spMkLst>
            <pc:docMk/>
            <pc:sldMk cId="2723888289" sldId="507"/>
            <ac:spMk id="6" creationId="{4F1C629F-67A4-498C-B444-EE4F2913F8D8}"/>
          </ac:spMkLst>
        </pc:spChg>
        <pc:spChg chg="add del mod">
          <ac:chgData name="刘 老师" userId="b4fc546b0e5cf88c" providerId="LiveId" clId="{76ECCE8F-C3F9-4F8D-A83F-6955713BAC49}" dt="2020-09-21T10:55:37.697" v="3162"/>
          <ac:spMkLst>
            <pc:docMk/>
            <pc:sldMk cId="2723888289" sldId="507"/>
            <ac:spMk id="7" creationId="{C4A62EF6-0F86-4301-9EB6-8128A9951BF3}"/>
          </ac:spMkLst>
        </pc:spChg>
        <pc:spChg chg="add del mod">
          <ac:chgData name="刘 老师" userId="b4fc546b0e5cf88c" providerId="LiveId" clId="{76ECCE8F-C3F9-4F8D-A83F-6955713BAC49}" dt="2020-09-21T10:55:37.697" v="3162"/>
          <ac:spMkLst>
            <pc:docMk/>
            <pc:sldMk cId="2723888289" sldId="507"/>
            <ac:spMk id="8" creationId="{B78A0218-7C62-4196-8340-58C51676856B}"/>
          </ac:spMkLst>
        </pc:spChg>
        <pc:spChg chg="del">
          <ac:chgData name="刘 老师" userId="b4fc546b0e5cf88c" providerId="LiveId" clId="{76ECCE8F-C3F9-4F8D-A83F-6955713BAC49}" dt="2020-09-21T10:54:23.991" v="3146" actId="478"/>
          <ac:spMkLst>
            <pc:docMk/>
            <pc:sldMk cId="2723888289" sldId="507"/>
            <ac:spMk id="10" creationId="{8E7ED9BD-71AF-4F6C-A2A1-D17BC6FF5B13}"/>
          </ac:spMkLst>
        </pc:spChg>
        <pc:grpChg chg="del">
          <ac:chgData name="刘 老师" userId="b4fc546b0e5cf88c" providerId="LiveId" clId="{76ECCE8F-C3F9-4F8D-A83F-6955713BAC49}" dt="2020-09-21T10:54:21.672" v="3145" actId="478"/>
          <ac:grpSpMkLst>
            <pc:docMk/>
            <pc:sldMk cId="2723888289" sldId="507"/>
            <ac:grpSpMk id="12" creationId="{252A2BE9-E0A3-4A48-BFAE-E4441A030FA6}"/>
          </ac:grpSpMkLst>
        </pc:grpChg>
      </pc:sldChg>
      <pc:sldChg chg="addSp delSp modSp add modAnim">
        <pc:chgData name="刘 老师" userId="b4fc546b0e5cf88c" providerId="LiveId" clId="{76ECCE8F-C3F9-4F8D-A83F-6955713BAC49}" dt="2020-09-22T00:58:32.950" v="3503" actId="20577"/>
        <pc:sldMkLst>
          <pc:docMk/>
          <pc:sldMk cId="837827191" sldId="508"/>
        </pc:sldMkLst>
        <pc:spChg chg="mod">
          <ac:chgData name="刘 老师" userId="b4fc546b0e5cf88c" providerId="LiveId" clId="{76ECCE8F-C3F9-4F8D-A83F-6955713BAC49}" dt="2020-09-22T00:58:32.950" v="3503" actId="20577"/>
          <ac:spMkLst>
            <pc:docMk/>
            <pc:sldMk cId="837827191" sldId="508"/>
            <ac:spMk id="2" creationId="{3FD709D5-ED70-40A4-98A7-15FC50FB94B4}"/>
          </ac:spMkLst>
        </pc:spChg>
        <pc:spChg chg="mod">
          <ac:chgData name="刘 老师" userId="b4fc546b0e5cf88c" providerId="LiveId" clId="{76ECCE8F-C3F9-4F8D-A83F-6955713BAC49}" dt="2020-09-22T00:46:26.712" v="3294"/>
          <ac:spMkLst>
            <pc:docMk/>
            <pc:sldMk cId="837827191" sldId="508"/>
            <ac:spMk id="4" creationId="{9C962135-98B9-471C-AE3A-A2EC583A9626}"/>
          </ac:spMkLst>
        </pc:spChg>
        <pc:spChg chg="add del mod">
          <ac:chgData name="刘 老师" userId="b4fc546b0e5cf88c" providerId="LiveId" clId="{76ECCE8F-C3F9-4F8D-A83F-6955713BAC49}" dt="2020-09-22T00:46:45.256" v="3298"/>
          <ac:spMkLst>
            <pc:docMk/>
            <pc:sldMk cId="837827191" sldId="508"/>
            <ac:spMk id="5" creationId="{0B63051B-4C19-486A-BDD4-A75F31C5371C}"/>
          </ac:spMkLst>
        </pc:spChg>
        <pc:spChg chg="add del mod">
          <ac:chgData name="刘 老师" userId="b4fc546b0e5cf88c" providerId="LiveId" clId="{76ECCE8F-C3F9-4F8D-A83F-6955713BAC49}" dt="2020-09-22T00:46:45.256" v="3298"/>
          <ac:spMkLst>
            <pc:docMk/>
            <pc:sldMk cId="837827191" sldId="508"/>
            <ac:spMk id="6" creationId="{FC062522-8407-477A-B1F8-48B950DC2256}"/>
          </ac:spMkLst>
        </pc:spChg>
        <pc:spChg chg="add del mod">
          <ac:chgData name="刘 老师" userId="b4fc546b0e5cf88c" providerId="LiveId" clId="{76ECCE8F-C3F9-4F8D-A83F-6955713BAC49}" dt="2020-09-22T00:46:45.256" v="3298"/>
          <ac:spMkLst>
            <pc:docMk/>
            <pc:sldMk cId="837827191" sldId="508"/>
            <ac:spMk id="7" creationId="{BAC70D96-2C92-4549-89C8-39DB35D8526E}"/>
          </ac:spMkLst>
        </pc:spChg>
        <pc:spChg chg="add del mod">
          <ac:chgData name="刘 老师" userId="b4fc546b0e5cf88c" providerId="LiveId" clId="{76ECCE8F-C3F9-4F8D-A83F-6955713BAC49}" dt="2020-09-22T00:46:45.256" v="3298"/>
          <ac:spMkLst>
            <pc:docMk/>
            <pc:sldMk cId="837827191" sldId="508"/>
            <ac:spMk id="8" creationId="{23FE2BF3-4A3C-4BA2-B856-EC2E39FFFBE2}"/>
          </ac:spMkLst>
        </pc:spChg>
      </pc:sldChg>
      <pc:sldChg chg="addSp modSp add modAnim">
        <pc:chgData name="刘 老师" userId="b4fc546b0e5cf88c" providerId="LiveId" clId="{76ECCE8F-C3F9-4F8D-A83F-6955713BAC49}" dt="2020-09-22T00:58:57.404" v="3505" actId="114"/>
        <pc:sldMkLst>
          <pc:docMk/>
          <pc:sldMk cId="2175232192" sldId="509"/>
        </pc:sldMkLst>
        <pc:spChg chg="mod">
          <ac:chgData name="刘 老师" userId="b4fc546b0e5cf88c" providerId="LiveId" clId="{76ECCE8F-C3F9-4F8D-A83F-6955713BAC49}" dt="2020-09-22T00:58:57.404" v="3505" actId="114"/>
          <ac:spMkLst>
            <pc:docMk/>
            <pc:sldMk cId="2175232192" sldId="509"/>
            <ac:spMk id="2" creationId="{3FD709D5-ED70-40A4-98A7-15FC50FB94B4}"/>
          </ac:spMkLst>
        </pc:spChg>
        <pc:spChg chg="add mod">
          <ac:chgData name="刘 老师" userId="b4fc546b0e5cf88c" providerId="LiveId" clId="{76ECCE8F-C3F9-4F8D-A83F-6955713BAC49}" dt="2020-09-22T00:55:57.722" v="3485" actId="1076"/>
          <ac:spMkLst>
            <pc:docMk/>
            <pc:sldMk cId="2175232192" sldId="509"/>
            <ac:spMk id="5" creationId="{D3268F5C-B314-447F-9677-1EB1D445D686}"/>
          </ac:spMkLst>
        </pc:spChg>
      </pc:sldChg>
      <pc:sldChg chg="add del">
        <pc:chgData name="刘 老师" userId="b4fc546b0e5cf88c" providerId="LiveId" clId="{76ECCE8F-C3F9-4F8D-A83F-6955713BAC49}" dt="2020-09-24T02:41:48.291" v="4917" actId="47"/>
        <pc:sldMkLst>
          <pc:docMk/>
          <pc:sldMk cId="2345936712" sldId="510"/>
        </pc:sldMkLst>
      </pc:sldChg>
      <pc:sldMasterChg chg="modSp delSldLayout modSldLayout">
        <pc:chgData name="刘 老师" userId="b4fc546b0e5cf88c" providerId="LiveId" clId="{76ECCE8F-C3F9-4F8D-A83F-6955713BAC49}" dt="2020-09-24T02:42:59.167" v="4948"/>
        <pc:sldMasterMkLst>
          <pc:docMk/>
          <pc:sldMasterMk cId="4240545411" sldId="2147483648"/>
        </pc:sldMasterMkLst>
        <pc:spChg chg="mod">
          <ac:chgData name="刘 老师" userId="b4fc546b0e5cf88c" providerId="LiveId" clId="{76ECCE8F-C3F9-4F8D-A83F-6955713BAC49}" dt="2020-09-24T02:42:18.477" v="4926" actId="6549"/>
          <ac:spMkLst>
            <pc:docMk/>
            <pc:sldMasterMk cId="4240545411" sldId="2147483648"/>
            <ac:spMk id="6" creationId="{00000000-0000-0000-0000-000000000000}"/>
          </ac:spMkLst>
        </pc:spChg>
        <pc:sldLayoutChg chg="modSp">
          <pc:chgData name="刘 老师" userId="b4fc546b0e5cf88c" providerId="LiveId" clId="{76ECCE8F-C3F9-4F8D-A83F-6955713BAC49}" dt="2020-09-24T02:42:27.184" v="4932" actId="6549"/>
          <pc:sldLayoutMkLst>
            <pc:docMk/>
            <pc:sldMasterMk cId="4240545411" sldId="2147483648"/>
            <pc:sldLayoutMk cId="219690219" sldId="2147483650"/>
          </pc:sldLayoutMkLst>
          <pc:spChg chg="mod">
            <ac:chgData name="刘 老师" userId="b4fc546b0e5cf88c" providerId="LiveId" clId="{76ECCE8F-C3F9-4F8D-A83F-6955713BAC49}" dt="2020-09-24T02:42:27.184" v="4932" actId="6549"/>
            <ac:spMkLst>
              <pc:docMk/>
              <pc:sldMasterMk cId="4240545411" sldId="2147483648"/>
              <pc:sldLayoutMk cId="219690219" sldId="2147483650"/>
              <ac:spMk id="9" creationId="{00000000-0000-0000-0000-000000000000}"/>
            </ac:spMkLst>
          </pc:spChg>
        </pc:sldLayoutChg>
        <pc:sldLayoutChg chg="modSp">
          <pc:chgData name="刘 老师" userId="b4fc546b0e5cf88c" providerId="LiveId" clId="{76ECCE8F-C3F9-4F8D-A83F-6955713BAC49}" dt="2020-09-24T02:42:37.738" v="4938"/>
          <pc:sldLayoutMkLst>
            <pc:docMk/>
            <pc:sldMasterMk cId="4240545411" sldId="2147483648"/>
            <pc:sldLayoutMk cId="3774675085" sldId="2147483651"/>
          </pc:sldLayoutMkLst>
          <pc:spChg chg="mod">
            <ac:chgData name="刘 老师" userId="b4fc546b0e5cf88c" providerId="LiveId" clId="{76ECCE8F-C3F9-4F8D-A83F-6955713BAC49}" dt="2020-09-24T02:42:37.738" v="4938"/>
            <ac:spMkLst>
              <pc:docMk/>
              <pc:sldMasterMk cId="4240545411" sldId="2147483648"/>
              <pc:sldLayoutMk cId="3774675085" sldId="2147483651"/>
              <ac:spMk id="7" creationId="{00000000-0000-0000-0000-000000000000}"/>
            </ac:spMkLst>
          </pc:spChg>
        </pc:sldLayoutChg>
        <pc:sldLayoutChg chg="modSp">
          <pc:chgData name="刘 老师" userId="b4fc546b0e5cf88c" providerId="LiveId" clId="{76ECCE8F-C3F9-4F8D-A83F-6955713BAC49}" dt="2020-09-24T02:42:49.052" v="4944" actId="6549"/>
          <pc:sldLayoutMkLst>
            <pc:docMk/>
            <pc:sldMasterMk cId="4240545411" sldId="2147483648"/>
            <pc:sldLayoutMk cId="867196599" sldId="2147483655"/>
          </pc:sldLayoutMkLst>
          <pc:spChg chg="mod">
            <ac:chgData name="刘 老师" userId="b4fc546b0e5cf88c" providerId="LiveId" clId="{76ECCE8F-C3F9-4F8D-A83F-6955713BAC49}" dt="2020-09-24T02:42:49.052" v="4944" actId="6549"/>
            <ac:spMkLst>
              <pc:docMk/>
              <pc:sldMasterMk cId="4240545411" sldId="2147483648"/>
              <pc:sldLayoutMk cId="867196599" sldId="2147483655"/>
              <ac:spMk id="2" creationId="{00000000-0000-0000-0000-000000000000}"/>
            </ac:spMkLst>
          </pc:spChg>
        </pc:sldLayoutChg>
        <pc:sldLayoutChg chg="modSp">
          <pc:chgData name="刘 老师" userId="b4fc546b0e5cf88c" providerId="LiveId" clId="{76ECCE8F-C3F9-4F8D-A83F-6955713BAC49}" dt="2020-09-24T02:42:59.167" v="4948"/>
          <pc:sldLayoutMkLst>
            <pc:docMk/>
            <pc:sldMasterMk cId="4240545411" sldId="2147483648"/>
            <pc:sldLayoutMk cId="372083047" sldId="2147483656"/>
          </pc:sldLayoutMkLst>
          <pc:spChg chg="mod">
            <ac:chgData name="刘 老师" userId="b4fc546b0e5cf88c" providerId="LiveId" clId="{76ECCE8F-C3F9-4F8D-A83F-6955713BAC49}" dt="2020-09-24T02:42:59.167" v="4948"/>
            <ac:spMkLst>
              <pc:docMk/>
              <pc:sldMasterMk cId="4240545411" sldId="2147483648"/>
              <pc:sldLayoutMk cId="372083047" sldId="2147483656"/>
              <ac:spMk id="9" creationId="{00000000-0000-0000-0000-000000000000}"/>
            </ac:spMkLst>
          </pc:spChg>
        </pc:sldLayoutChg>
      </pc:sldMasterChg>
    </pc:docChg>
  </pc:docChgLst>
  <pc:docChgLst>
    <pc:chgData name="刘 老师" userId="b4fc546b0e5cf88c" providerId="LiveId" clId="{F1EB79B2-1A40-4D89-8212-D32C368E4390}"/>
    <pc:docChg chg="undo custSel addSld delSld modSld modMainMaster">
      <pc:chgData name="刘 老师" userId="b4fc546b0e5cf88c" providerId="LiveId" clId="{F1EB79B2-1A40-4D89-8212-D32C368E4390}" dt="2020-09-08T12:15:56.194" v="2313"/>
      <pc:docMkLst>
        <pc:docMk/>
      </pc:docMkLst>
      <pc:sldChg chg="addSp delSp modSp modTransition modAnim">
        <pc:chgData name="刘 老师" userId="b4fc546b0e5cf88c" providerId="LiveId" clId="{F1EB79B2-1A40-4D89-8212-D32C368E4390}" dt="2020-09-08T12:15:56.194" v="2313"/>
        <pc:sldMkLst>
          <pc:docMk/>
          <pc:sldMk cId="1923148117" sldId="452"/>
        </pc:sldMkLst>
        <pc:spChg chg="mod">
          <ac:chgData name="刘 老师" userId="b4fc546b0e5cf88c" providerId="LiveId" clId="{F1EB79B2-1A40-4D89-8212-D32C368E4390}" dt="2020-09-08T11:43:18.362" v="1951" actId="1076"/>
          <ac:spMkLst>
            <pc:docMk/>
            <pc:sldMk cId="1923148117" sldId="452"/>
            <ac:spMk id="68" creationId="{00000000-0000-0000-0000-000000000000}"/>
          </ac:spMkLst>
        </pc:spChg>
        <pc:spChg chg="mod">
          <ac:chgData name="刘 老师" userId="b4fc546b0e5cf88c" providerId="LiveId" clId="{F1EB79B2-1A40-4D89-8212-D32C368E4390}" dt="2020-09-08T11:55:23.751" v="2090" actId="1076"/>
          <ac:spMkLst>
            <pc:docMk/>
            <pc:sldMk cId="1923148117" sldId="452"/>
            <ac:spMk id="70" creationId="{00000000-0000-0000-0000-000000000000}"/>
          </ac:spMkLst>
        </pc:spChg>
        <pc:spChg chg="del">
          <ac:chgData name="刘 老师" userId="b4fc546b0e5cf88c" providerId="LiveId" clId="{F1EB79B2-1A40-4D89-8212-D32C368E4390}" dt="2020-09-08T03:11:08.369" v="716" actId="478"/>
          <ac:spMkLst>
            <pc:docMk/>
            <pc:sldMk cId="1923148117" sldId="452"/>
            <ac:spMk id="71" creationId="{00000000-0000-0000-0000-000000000000}"/>
          </ac:spMkLst>
        </pc:spChg>
        <pc:spChg chg="mod">
          <ac:chgData name="刘 老师" userId="b4fc546b0e5cf88c" providerId="LiveId" clId="{F1EB79B2-1A40-4D89-8212-D32C368E4390}" dt="2020-09-08T11:52:59.791" v="2066" actId="14100"/>
          <ac:spMkLst>
            <pc:docMk/>
            <pc:sldMk cId="1923148117" sldId="452"/>
            <ac:spMk id="72" creationId="{00000000-0000-0000-0000-000000000000}"/>
          </ac:spMkLst>
        </pc:spChg>
        <pc:spChg chg="mod">
          <ac:chgData name="刘 老师" userId="b4fc546b0e5cf88c" providerId="LiveId" clId="{F1EB79B2-1A40-4D89-8212-D32C368E4390}" dt="2020-09-08T03:12:08.997" v="735" actId="114"/>
          <ac:spMkLst>
            <pc:docMk/>
            <pc:sldMk cId="1923148117" sldId="452"/>
            <ac:spMk id="74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7:11.248" v="2011" actId="14100"/>
          <ac:spMkLst>
            <pc:docMk/>
            <pc:sldMk cId="1923148117" sldId="452"/>
            <ac:spMk id="100" creationId="{00000000-0000-0000-0000-000000000000}"/>
          </ac:spMkLst>
        </pc:spChg>
        <pc:spChg chg="mod">
          <ac:chgData name="刘 老师" userId="b4fc546b0e5cf88c" providerId="LiveId" clId="{F1EB79B2-1A40-4D89-8212-D32C368E4390}" dt="2020-09-08T11:35:19.746" v="1628" actId="1076"/>
          <ac:spMkLst>
            <pc:docMk/>
            <pc:sldMk cId="1923148117" sldId="452"/>
            <ac:spMk id="105" creationId="{00000000-0000-0000-0000-000000000000}"/>
          </ac:spMkLst>
        </pc:spChg>
        <pc:spChg chg="mod">
          <ac:chgData name="刘 老师" userId="b4fc546b0e5cf88c" providerId="LiveId" clId="{F1EB79B2-1A40-4D89-8212-D32C368E4390}" dt="2020-09-08T11:39:51.298" v="1847" actId="123"/>
          <ac:spMkLst>
            <pc:docMk/>
            <pc:sldMk cId="1923148117" sldId="452"/>
            <ac:spMk id="106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6:55.824" v="2009" actId="14100"/>
          <ac:spMkLst>
            <pc:docMk/>
            <pc:sldMk cId="1923148117" sldId="452"/>
            <ac:spMk id="107" creationId="{00000000-0000-0000-0000-000000000000}"/>
          </ac:spMkLst>
        </pc:spChg>
        <pc:spChg chg="mod">
          <ac:chgData name="刘 老师" userId="b4fc546b0e5cf88c" providerId="LiveId" clId="{F1EB79B2-1A40-4D89-8212-D32C368E4390}" dt="2020-09-08T11:35:04.860" v="1621" actId="14100"/>
          <ac:spMkLst>
            <pc:docMk/>
            <pc:sldMk cId="1923148117" sldId="452"/>
            <ac:spMk id="108" creationId="{00000000-0000-0000-0000-000000000000}"/>
          </ac:spMkLst>
        </pc:spChg>
        <pc:spChg chg="mod">
          <ac:chgData name="刘 老师" userId="b4fc546b0e5cf88c" providerId="LiveId" clId="{F1EB79B2-1A40-4D89-8212-D32C368E4390}" dt="2020-09-08T03:36:40.430" v="1070" actId="6549"/>
          <ac:spMkLst>
            <pc:docMk/>
            <pc:sldMk cId="1923148117" sldId="452"/>
            <ac:spMk id="109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1:19.436" v="1913" actId="1076"/>
          <ac:spMkLst>
            <pc:docMk/>
            <pc:sldMk cId="1923148117" sldId="452"/>
            <ac:spMk id="135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1:15.162" v="1912" actId="1076"/>
          <ac:spMkLst>
            <pc:docMk/>
            <pc:sldMk cId="1923148117" sldId="452"/>
            <ac:spMk id="136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6:33.545" v="2000" actId="14100"/>
          <ac:spMkLst>
            <pc:docMk/>
            <pc:sldMk cId="1923148117" sldId="452"/>
            <ac:spMk id="137" creationId="{00000000-0000-0000-0000-000000000000}"/>
          </ac:spMkLst>
        </pc:spChg>
        <pc:spChg chg="mod">
          <ac:chgData name="刘 老师" userId="b4fc546b0e5cf88c" providerId="LiveId" clId="{F1EB79B2-1A40-4D89-8212-D32C368E4390}" dt="2020-09-08T03:10:24.238" v="703"/>
          <ac:spMkLst>
            <pc:docMk/>
            <pc:sldMk cId="1923148117" sldId="452"/>
            <ac:spMk id="139" creationId="{00000000-0000-0000-0000-000000000000}"/>
          </ac:spMkLst>
        </pc:spChg>
        <pc:spChg chg="mod">
          <ac:chgData name="刘 老师" userId="b4fc546b0e5cf88c" providerId="LiveId" clId="{F1EB79B2-1A40-4D89-8212-D32C368E4390}" dt="2020-09-08T11:48:54.748" v="2057" actId="1076"/>
          <ac:spMkLst>
            <pc:docMk/>
            <pc:sldMk cId="1923148117" sldId="452"/>
            <ac:spMk id="165" creationId="{00000000-0000-0000-0000-000000000000}"/>
          </ac:spMkLst>
        </pc:spChg>
        <pc:spChg chg="del">
          <ac:chgData name="刘 老师" userId="b4fc546b0e5cf88c" providerId="LiveId" clId="{F1EB79B2-1A40-4D89-8212-D32C368E4390}" dt="2020-09-08T03:13:04.407" v="778" actId="478"/>
          <ac:spMkLst>
            <pc:docMk/>
            <pc:sldMk cId="1923148117" sldId="452"/>
            <ac:spMk id="166" creationId="{00000000-0000-0000-0000-000000000000}"/>
          </ac:spMkLst>
        </pc:spChg>
        <pc:spChg chg="mod">
          <ac:chgData name="刘 老师" userId="b4fc546b0e5cf88c" providerId="LiveId" clId="{F1EB79B2-1A40-4D89-8212-D32C368E4390}" dt="2020-09-08T03:13:00.019" v="777" actId="114"/>
          <ac:spMkLst>
            <pc:docMk/>
            <pc:sldMk cId="1923148117" sldId="452"/>
            <ac:spMk id="169" creationId="{00000000-0000-0000-0000-000000000000}"/>
          </ac:spMkLst>
        </pc:spChg>
        <pc:spChg chg="mod">
          <ac:chgData name="刘 老师" userId="b4fc546b0e5cf88c" providerId="LiveId" clId="{F1EB79B2-1A40-4D89-8212-D32C368E4390}" dt="2020-09-08T12:13:35.041" v="2297" actId="14100"/>
          <ac:spMkLst>
            <pc:docMk/>
            <pc:sldMk cId="1923148117" sldId="452"/>
            <ac:spMk id="193" creationId="{6AE88F87-1346-4A79-838E-F4BEBB11E1F3}"/>
          </ac:spMkLst>
        </pc:spChg>
        <pc:spChg chg="mod">
          <ac:chgData name="刘 老师" userId="b4fc546b0e5cf88c" providerId="LiveId" clId="{F1EB79B2-1A40-4D89-8212-D32C368E4390}" dt="2020-09-08T12:14:09.667" v="2302" actId="1076"/>
          <ac:spMkLst>
            <pc:docMk/>
            <pc:sldMk cId="1923148117" sldId="452"/>
            <ac:spMk id="195" creationId="{C5C61E03-E9BF-4F01-807D-61C1CF4D3F91}"/>
          </ac:spMkLst>
        </pc:spChg>
        <pc:spChg chg="mod">
          <ac:chgData name="刘 老师" userId="b4fc546b0e5cf88c" providerId="LiveId" clId="{F1EB79B2-1A40-4D89-8212-D32C368E4390}" dt="2020-09-08T12:13:50.524" v="2301" actId="1076"/>
          <ac:spMkLst>
            <pc:docMk/>
            <pc:sldMk cId="1923148117" sldId="452"/>
            <ac:spMk id="196" creationId="{3CAFD846-3494-4D5E-83FD-DB44DDFE1F21}"/>
          </ac:spMkLst>
        </pc:spChg>
        <pc:spChg chg="mod">
          <ac:chgData name="刘 老师" userId="b4fc546b0e5cf88c" providerId="LiveId" clId="{F1EB79B2-1A40-4D89-8212-D32C368E4390}" dt="2020-09-08T03:14:18.020" v="848"/>
          <ac:spMkLst>
            <pc:docMk/>
            <pc:sldMk cId="1923148117" sldId="452"/>
            <ac:spMk id="198" creationId="{B0B791CB-582B-4094-B144-0CC7D50F17BF}"/>
          </ac:spMkLst>
        </pc:spChg>
        <pc:spChg chg="mod">
          <ac:chgData name="刘 老师" userId="b4fc546b0e5cf88c" providerId="LiveId" clId="{F1EB79B2-1A40-4D89-8212-D32C368E4390}" dt="2020-09-08T12:12:23.365" v="2285" actId="1076"/>
          <ac:spMkLst>
            <pc:docMk/>
            <pc:sldMk cId="1923148117" sldId="452"/>
            <ac:spMk id="224" creationId="{47F953D6-9D8C-4E0F-9B11-35536DDFE075}"/>
          </ac:spMkLst>
        </pc:spChg>
        <pc:spChg chg="mod">
          <ac:chgData name="刘 老师" userId="b4fc546b0e5cf88c" providerId="LiveId" clId="{F1EB79B2-1A40-4D89-8212-D32C368E4390}" dt="2020-09-08T12:11:33.762" v="2272" actId="14100"/>
          <ac:spMkLst>
            <pc:docMk/>
            <pc:sldMk cId="1923148117" sldId="452"/>
            <ac:spMk id="226" creationId="{B99C3B16-E721-4F54-87D6-7AB8DD052482}"/>
          </ac:spMkLst>
        </pc:spChg>
        <pc:spChg chg="mod">
          <ac:chgData name="刘 老师" userId="b4fc546b0e5cf88c" providerId="LiveId" clId="{F1EB79B2-1A40-4D89-8212-D32C368E4390}" dt="2020-09-08T12:11:53.609" v="2276" actId="1076"/>
          <ac:spMkLst>
            <pc:docMk/>
            <pc:sldMk cId="1923148117" sldId="452"/>
            <ac:spMk id="227" creationId="{D6EFF513-5864-4BEF-9C79-E7C2ABACFC28}"/>
          </ac:spMkLst>
        </pc:spChg>
        <pc:spChg chg="add mod">
          <ac:chgData name="刘 老师" userId="b4fc546b0e5cf88c" providerId="LiveId" clId="{F1EB79B2-1A40-4D89-8212-D32C368E4390}" dt="2020-09-08T11:55:26.312" v="2091" actId="1076"/>
          <ac:spMkLst>
            <pc:docMk/>
            <pc:sldMk cId="1923148117" sldId="452"/>
            <ac:spMk id="248" creationId="{554E1915-B5DD-470B-9DB0-4408632792E5}"/>
          </ac:spMkLst>
        </pc:spChg>
        <pc:spChg chg="add mod">
          <ac:chgData name="刘 老师" userId="b4fc546b0e5cf88c" providerId="LiveId" clId="{F1EB79B2-1A40-4D89-8212-D32C368E4390}" dt="2020-09-08T11:48:57.437" v="2058" actId="1076"/>
          <ac:spMkLst>
            <pc:docMk/>
            <pc:sldMk cId="1923148117" sldId="452"/>
            <ac:spMk id="249" creationId="{EC00F5D3-71B3-4B9B-B8CD-906D627A49C0}"/>
          </ac:spMkLst>
        </pc:spChg>
        <pc:spChg chg="add mod">
          <ac:chgData name="刘 老师" userId="b4fc546b0e5cf88c" providerId="LiveId" clId="{F1EB79B2-1A40-4D89-8212-D32C368E4390}" dt="2020-09-08T11:27:14.277" v="1431" actId="571"/>
          <ac:spMkLst>
            <pc:docMk/>
            <pc:sldMk cId="1923148117" sldId="452"/>
            <ac:spMk id="250" creationId="{A9A05531-C174-44A2-B575-1FFD70438A21}"/>
          </ac:spMkLst>
        </pc:spChg>
        <pc:spChg chg="add mod">
          <ac:chgData name="刘 老师" userId="b4fc546b0e5cf88c" providerId="LiveId" clId="{F1EB79B2-1A40-4D89-8212-D32C368E4390}" dt="2020-09-08T11:27:14.277" v="1431" actId="571"/>
          <ac:spMkLst>
            <pc:docMk/>
            <pc:sldMk cId="1923148117" sldId="452"/>
            <ac:spMk id="251" creationId="{CFBC2A7D-ADD7-466F-8EF0-67C70F74FA0A}"/>
          </ac:spMkLst>
        </pc:spChg>
        <pc:spChg chg="add mod">
          <ac:chgData name="刘 老师" userId="b4fc546b0e5cf88c" providerId="LiveId" clId="{F1EB79B2-1A40-4D89-8212-D32C368E4390}" dt="2020-09-08T11:27:25.277" v="1433" actId="571"/>
          <ac:spMkLst>
            <pc:docMk/>
            <pc:sldMk cId="1923148117" sldId="452"/>
            <ac:spMk id="252" creationId="{9C7A28E0-C1FB-474D-9016-46CFA5044C32}"/>
          </ac:spMkLst>
        </pc:spChg>
        <pc:spChg chg="add mod">
          <ac:chgData name="刘 老师" userId="b4fc546b0e5cf88c" providerId="LiveId" clId="{F1EB79B2-1A40-4D89-8212-D32C368E4390}" dt="2020-09-08T11:27:25.277" v="1433" actId="571"/>
          <ac:spMkLst>
            <pc:docMk/>
            <pc:sldMk cId="1923148117" sldId="452"/>
            <ac:spMk id="253" creationId="{011DEF1B-8681-4BF9-BEAE-4D7BD17C7102}"/>
          </ac:spMkLst>
        </pc:spChg>
        <pc:spChg chg="add mod">
          <ac:chgData name="刘 老师" userId="b4fc546b0e5cf88c" providerId="LiveId" clId="{F1EB79B2-1A40-4D89-8212-D32C368E4390}" dt="2020-09-08T11:30:59.559" v="1577" actId="571"/>
          <ac:spMkLst>
            <pc:docMk/>
            <pc:sldMk cId="1923148117" sldId="452"/>
            <ac:spMk id="254" creationId="{DC0AE9DD-D0A1-43BC-ACD0-439B9F9210C7}"/>
          </ac:spMkLst>
        </pc:spChg>
        <pc:spChg chg="add mod">
          <ac:chgData name="刘 老师" userId="b4fc546b0e5cf88c" providerId="LiveId" clId="{F1EB79B2-1A40-4D89-8212-D32C368E4390}" dt="2020-09-08T11:30:59.559" v="1577" actId="571"/>
          <ac:spMkLst>
            <pc:docMk/>
            <pc:sldMk cId="1923148117" sldId="452"/>
            <ac:spMk id="255" creationId="{10EB372E-9B91-4D57-8803-AACACBDCFA70}"/>
          </ac:spMkLst>
        </pc:spChg>
        <pc:spChg chg="add mod">
          <ac:chgData name="刘 老师" userId="b4fc546b0e5cf88c" providerId="LiveId" clId="{F1EB79B2-1A40-4D89-8212-D32C368E4390}" dt="2020-09-08T12:14:13.536" v="2304" actId="1076"/>
          <ac:spMkLst>
            <pc:docMk/>
            <pc:sldMk cId="1923148117" sldId="452"/>
            <ac:spMk id="256" creationId="{DEF5D59C-2998-49EE-AD09-1D751FECF262}"/>
          </ac:spMkLst>
        </pc:spChg>
        <pc:spChg chg="add mod">
          <ac:chgData name="刘 老师" userId="b4fc546b0e5cf88c" providerId="LiveId" clId="{F1EB79B2-1A40-4D89-8212-D32C368E4390}" dt="2020-09-08T12:12:26.595" v="2286" actId="1076"/>
          <ac:spMkLst>
            <pc:docMk/>
            <pc:sldMk cId="1923148117" sldId="452"/>
            <ac:spMk id="257" creationId="{D1022782-9122-4A99-A49A-58156859E7B6}"/>
          </ac:spMkLst>
        </pc:spChg>
        <pc:grpChg chg="mod">
          <ac:chgData name="刘 老师" userId="b4fc546b0e5cf88c" providerId="LiveId" clId="{F1EB79B2-1A40-4D89-8212-D32C368E4390}" dt="2020-09-08T11:56:54.147" v="2107" actId="1076"/>
          <ac:grpSpMkLst>
            <pc:docMk/>
            <pc:sldMk cId="1923148117" sldId="452"/>
            <ac:grpSpMk id="65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54.147" v="2107" actId="1076"/>
          <ac:grpSpMkLst>
            <pc:docMk/>
            <pc:sldMk cId="1923148117" sldId="452"/>
            <ac:grpSpMk id="66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54.147" v="2107" actId="1076"/>
          <ac:grpSpMkLst>
            <pc:docMk/>
            <pc:sldMk cId="1923148117" sldId="452"/>
            <ac:grpSpMk id="67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54.147" v="2107" actId="1076"/>
          <ac:grpSpMkLst>
            <pc:docMk/>
            <pc:sldMk cId="1923148117" sldId="452"/>
            <ac:grpSpMk id="69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46.970" v="2104" actId="1076"/>
          <ac:grpSpMkLst>
            <pc:docMk/>
            <pc:sldMk cId="1923148117" sldId="452"/>
            <ac:grpSpMk id="97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46.970" v="2104" actId="1076"/>
          <ac:grpSpMkLst>
            <pc:docMk/>
            <pc:sldMk cId="1923148117" sldId="452"/>
            <ac:grpSpMk id="98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46.970" v="2104" actId="1076"/>
          <ac:grpSpMkLst>
            <pc:docMk/>
            <pc:sldMk cId="1923148117" sldId="452"/>
            <ac:grpSpMk id="99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6:46.970" v="2104" actId="1076"/>
          <ac:grpSpMkLst>
            <pc:docMk/>
            <pc:sldMk cId="1923148117" sldId="452"/>
            <ac:grpSpMk id="101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46:33.545" v="2000" actId="14100"/>
          <ac:grpSpMkLst>
            <pc:docMk/>
            <pc:sldMk cId="1923148117" sldId="452"/>
            <ac:grpSpMk id="130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43:48.365" v="1960" actId="1076"/>
          <ac:grpSpMkLst>
            <pc:docMk/>
            <pc:sldMk cId="1923148117" sldId="452"/>
            <ac:grpSpMk id="131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43:48.365" v="1960" actId="1076"/>
          <ac:grpSpMkLst>
            <pc:docMk/>
            <pc:sldMk cId="1923148117" sldId="452"/>
            <ac:grpSpMk id="132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43:48.365" v="1960" actId="1076"/>
          <ac:grpSpMkLst>
            <pc:docMk/>
            <pc:sldMk cId="1923148117" sldId="452"/>
            <ac:grpSpMk id="134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7:18.561" v="2119" actId="1076"/>
          <ac:grpSpMkLst>
            <pc:docMk/>
            <pc:sldMk cId="1923148117" sldId="452"/>
            <ac:grpSpMk id="160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7:18.561" v="2119" actId="1076"/>
          <ac:grpSpMkLst>
            <pc:docMk/>
            <pc:sldMk cId="1923148117" sldId="452"/>
            <ac:grpSpMk id="161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7:18.561" v="2119" actId="1076"/>
          <ac:grpSpMkLst>
            <pc:docMk/>
            <pc:sldMk cId="1923148117" sldId="452"/>
            <ac:grpSpMk id="162" creationId="{00000000-0000-0000-0000-000000000000}"/>
          </ac:grpSpMkLst>
        </pc:grpChg>
        <pc:grpChg chg="mod">
          <ac:chgData name="刘 老师" userId="b4fc546b0e5cf88c" providerId="LiveId" clId="{F1EB79B2-1A40-4D89-8212-D32C368E4390}" dt="2020-09-08T11:57:18.561" v="2119" actId="1076"/>
          <ac:grpSpMkLst>
            <pc:docMk/>
            <pc:sldMk cId="1923148117" sldId="452"/>
            <ac:grpSpMk id="164" creationId="{00000000-0000-0000-0000-000000000000}"/>
          </ac:grpSpMkLst>
        </pc:grpChg>
        <pc:grpChg chg="add mod">
          <ac:chgData name="刘 老师" userId="b4fc546b0e5cf88c" providerId="LiveId" clId="{F1EB79B2-1A40-4D89-8212-D32C368E4390}" dt="2020-09-08T12:14:40.869" v="2308" actId="1076"/>
          <ac:grpSpMkLst>
            <pc:docMk/>
            <pc:sldMk cId="1923148117" sldId="452"/>
            <ac:grpSpMk id="190" creationId="{757EE787-F23D-47A6-ACB9-1717095F954E}"/>
          </ac:grpSpMkLst>
        </pc:grpChg>
        <pc:grpChg chg="mod">
          <ac:chgData name="刘 老师" userId="b4fc546b0e5cf88c" providerId="LiveId" clId="{F1EB79B2-1A40-4D89-8212-D32C368E4390}" dt="2020-09-08T12:14:40.869" v="2308" actId="1076"/>
          <ac:grpSpMkLst>
            <pc:docMk/>
            <pc:sldMk cId="1923148117" sldId="452"/>
            <ac:grpSpMk id="191" creationId="{159E7EC4-60ED-4B05-9869-08215A36F741}"/>
          </ac:grpSpMkLst>
        </pc:grpChg>
        <pc:grpChg chg="mod">
          <ac:chgData name="刘 老师" userId="b4fc546b0e5cf88c" providerId="LiveId" clId="{F1EB79B2-1A40-4D89-8212-D32C368E4390}" dt="2020-09-08T12:14:40.869" v="2308" actId="1076"/>
          <ac:grpSpMkLst>
            <pc:docMk/>
            <pc:sldMk cId="1923148117" sldId="452"/>
            <ac:grpSpMk id="192" creationId="{2FE90FC8-490A-41B0-B6DA-CDB1F42A7DF1}"/>
          </ac:grpSpMkLst>
        </pc:grpChg>
        <pc:grpChg chg="mod">
          <ac:chgData name="刘 老师" userId="b4fc546b0e5cf88c" providerId="LiveId" clId="{F1EB79B2-1A40-4D89-8212-D32C368E4390}" dt="2020-09-08T12:14:40.869" v="2308" actId="1076"/>
          <ac:grpSpMkLst>
            <pc:docMk/>
            <pc:sldMk cId="1923148117" sldId="452"/>
            <ac:grpSpMk id="194" creationId="{6D451E2D-63CC-4D40-9040-9581F40DA1BF}"/>
          </ac:grpSpMkLst>
        </pc:grpChg>
        <pc:grpChg chg="add mod">
          <ac:chgData name="刘 老师" userId="b4fc546b0e5cf88c" providerId="LiveId" clId="{F1EB79B2-1A40-4D89-8212-D32C368E4390}" dt="2020-09-08T12:14:31.080" v="2307" actId="1076"/>
          <ac:grpSpMkLst>
            <pc:docMk/>
            <pc:sldMk cId="1923148117" sldId="452"/>
            <ac:grpSpMk id="219" creationId="{07270DA5-2FF9-416D-9E38-84D776701935}"/>
          </ac:grpSpMkLst>
        </pc:grpChg>
        <pc:grpChg chg="mod">
          <ac:chgData name="刘 老师" userId="b4fc546b0e5cf88c" providerId="LiveId" clId="{F1EB79B2-1A40-4D89-8212-D32C368E4390}" dt="2020-09-08T12:14:31.080" v="2307" actId="1076"/>
          <ac:grpSpMkLst>
            <pc:docMk/>
            <pc:sldMk cId="1923148117" sldId="452"/>
            <ac:grpSpMk id="220" creationId="{D6E2783A-A458-482E-B286-51FBED089C09}"/>
          </ac:grpSpMkLst>
        </pc:grpChg>
        <pc:grpChg chg="mod">
          <ac:chgData name="刘 老师" userId="b4fc546b0e5cf88c" providerId="LiveId" clId="{F1EB79B2-1A40-4D89-8212-D32C368E4390}" dt="2020-09-08T12:14:31.080" v="2307" actId="1076"/>
          <ac:grpSpMkLst>
            <pc:docMk/>
            <pc:sldMk cId="1923148117" sldId="452"/>
            <ac:grpSpMk id="221" creationId="{BAB78C31-A7DD-44E2-BCE1-4FA70812ED24}"/>
          </ac:grpSpMkLst>
        </pc:grpChg>
        <pc:grpChg chg="mod">
          <ac:chgData name="刘 老师" userId="b4fc546b0e5cf88c" providerId="LiveId" clId="{F1EB79B2-1A40-4D89-8212-D32C368E4390}" dt="2020-09-08T12:14:31.080" v="2307" actId="1076"/>
          <ac:grpSpMkLst>
            <pc:docMk/>
            <pc:sldMk cId="1923148117" sldId="452"/>
            <ac:grpSpMk id="223" creationId="{589EF7A8-BAB6-459C-9B6C-870C366E8C2D}"/>
          </ac:grpSpMkLst>
        </pc:grpChg>
        <pc:cxnChg chg="add del">
          <ac:chgData name="刘 老师" userId="b4fc546b0e5cf88c" providerId="LiveId" clId="{F1EB79B2-1A40-4D89-8212-D32C368E4390}" dt="2020-09-08T11:54:06.016" v="2071" actId="478"/>
          <ac:cxnSpMkLst>
            <pc:docMk/>
            <pc:sldMk cId="1923148117" sldId="452"/>
            <ac:cxnSpMk id="3" creationId="{46353622-78AB-463D-9DBC-885741B14EAC}"/>
          </ac:cxnSpMkLst>
        </pc:cxnChg>
      </pc:sldChg>
      <pc:sldMasterChg chg="modSp modSldLayout">
        <pc:chgData name="刘 老师" userId="b4fc546b0e5cf88c" providerId="LiveId" clId="{F1EB79B2-1A40-4D89-8212-D32C368E4390}" dt="2020-08-01T09:00:02.908" v="551" actId="179"/>
        <pc:sldMasterMkLst>
          <pc:docMk/>
          <pc:sldMasterMk cId="4240545411" sldId="2147483648"/>
        </pc:sldMasterMkLst>
        <pc:spChg chg="mod">
          <ac:chgData name="刘 老师" userId="b4fc546b0e5cf88c" providerId="LiveId" clId="{F1EB79B2-1A40-4D89-8212-D32C368E4390}" dt="2020-08-01T09:00:02.908" v="551" actId="179"/>
          <ac:spMkLst>
            <pc:docMk/>
            <pc:sldMasterMk cId="4240545411" sldId="2147483648"/>
            <ac:spMk id="3" creationId="{00000000-0000-0000-0000-000000000000}"/>
          </ac:spMkLst>
        </pc:spChg>
        <pc:sldLayoutChg chg="modSp">
          <pc:chgData name="刘 老师" userId="b4fc546b0e5cf88c" providerId="LiveId" clId="{F1EB79B2-1A40-4D89-8212-D32C368E4390}" dt="2020-08-01T07:14:20.071" v="397" actId="14100"/>
          <pc:sldLayoutMkLst>
            <pc:docMk/>
            <pc:sldMasterMk cId="4240545411" sldId="2147483648"/>
            <pc:sldLayoutMk cId="219690219" sldId="2147483650"/>
          </pc:sldLayoutMkLst>
          <pc:spChg chg="mod">
            <ac:chgData name="刘 老师" userId="b4fc546b0e5cf88c" providerId="LiveId" clId="{F1EB79B2-1A40-4D89-8212-D32C368E4390}" dt="2020-08-01T07:14:20.071" v="397" actId="14100"/>
            <ac:spMkLst>
              <pc:docMk/>
              <pc:sldMasterMk cId="4240545411" sldId="2147483648"/>
              <pc:sldLayoutMk cId="219690219" sldId="2147483650"/>
              <ac:spMk id="1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5377-1BB1-412E-B337-692F11BA8598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2AE9A-B635-4B22-B170-B5B95FA93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4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8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5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8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2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FF2360-43CD-4014-91E7-1A60868F28E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758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21" y="1"/>
            <a:ext cx="12204000" cy="6879264"/>
          </a:xfrm>
          <a:prstGeom prst="rect">
            <a:avLst/>
          </a:prstGeom>
          <a:blipFill dpi="0" rotWithShape="1">
            <a:blip r:embed="rId2"/>
            <a:srcRect/>
            <a:stretch>
              <a:fillRect t="-2" b="-1659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6000" y="1800000"/>
            <a:ext cx="10080000" cy="923330"/>
          </a:xfrm>
        </p:spPr>
        <p:txBody>
          <a:bodyPr anchor="ctr" anchorCtr="0"/>
          <a:lstStyle>
            <a:lvl1pPr algn="ctr">
              <a:defRPr sz="6000" b="1">
                <a:solidFill>
                  <a:schemeClr val="bg1"/>
                </a:solidFill>
                <a:latin typeface="Century Schoolbook" panose="02040604050505020304" pitchFamily="18" charset="0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39990"/>
            <a:ext cx="9144000" cy="707886"/>
          </a:xfrm>
        </p:spPr>
        <p:txBody>
          <a:bodyPr/>
          <a:lstStyle>
            <a:lvl1pPr marL="0" indent="0" algn="ctr">
              <a:buNone/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1" y="2880000"/>
            <a:ext cx="12204000" cy="0"/>
          </a:xfrm>
          <a:prstGeom prst="line">
            <a:avLst/>
          </a:prstGeom>
          <a:ln w="66675">
            <a:gradFill flip="none" rotWithShape="1">
              <a:gsLst>
                <a:gs pos="0">
                  <a:srgbClr val="3E546E"/>
                </a:gs>
                <a:gs pos="20000">
                  <a:schemeClr val="accent1">
                    <a:lumMod val="60000"/>
                    <a:lumOff val="40000"/>
                  </a:schemeClr>
                </a:gs>
                <a:gs pos="50000">
                  <a:schemeClr val="bg1"/>
                </a:gs>
                <a:gs pos="100000">
                  <a:srgbClr val="4879A2"/>
                </a:gs>
                <a:gs pos="8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201593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10709798" y="6250437"/>
            <a:ext cx="961401" cy="365125"/>
          </a:xfrm>
        </p:spPr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|33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>
            <a:lvl1pPr marL="0" indent="0" algn="r">
              <a:buNone/>
              <a:defRPr sz="30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69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67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|33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71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4000" y="1008000"/>
            <a:ext cx="5400000" cy="198515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000" y="1008000"/>
            <a:ext cx="5400000" cy="198515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8304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000" y="216000"/>
            <a:ext cx="93600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008000"/>
            <a:ext cx="11160000" cy="198515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09798" y="6264000"/>
            <a:ext cx="96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|33</a:t>
            </a:r>
            <a:endParaRPr lang="zh-CN" altLang="en-US" dirty="0"/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0" y="828000"/>
            <a:ext cx="12192000" cy="0"/>
          </a:xfrm>
          <a:prstGeom prst="line">
            <a:avLst/>
          </a:prstGeom>
          <a:ln w="63500" cmpd="thinThick">
            <a:gradFill flip="none" rotWithShape="1">
              <a:gsLst>
                <a:gs pos="0">
                  <a:srgbClr val="002060"/>
                </a:gs>
                <a:gs pos="31000">
                  <a:schemeClr val="accent1">
                    <a:lumMod val="45000"/>
                    <a:lumOff val="55000"/>
                  </a:schemeClr>
                </a:gs>
                <a:gs pos="66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72000"/>
            <a:ext cx="900000" cy="900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5544000" y="6192000"/>
            <a:ext cx="6120000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rgbClr val="00B0F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>
            <a:off x="0" y="6192000"/>
            <a:ext cx="5787342" cy="612000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054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0AA"/>
          </a:solidFill>
          <a:latin typeface="Century Schoolbook" panose="02040604050505020304" pitchFamily="18" charset="0"/>
          <a:ea typeface="黑体" panose="02010609060101010101" pitchFamily="49" charset="-122"/>
          <a:cs typeface="+mj-cs"/>
        </a:defRPr>
      </a:lvl1pPr>
    </p:titleStyle>
    <p:bodyStyle>
      <a:lvl1pPr marL="288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n"/>
        <a:defRPr sz="3000" kern="1200">
          <a:solidFill>
            <a:srgbClr val="0050AA"/>
          </a:solidFill>
          <a:latin typeface="Century Schoolbook" panose="02040604050505020304" pitchFamily="18" charset="0"/>
          <a:ea typeface="黑体" panose="02010609060101010101" pitchFamily="49" charset="-122"/>
          <a:cs typeface="+mn-cs"/>
        </a:defRPr>
      </a:lvl1pPr>
      <a:lvl2pPr marL="504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q"/>
        <a:defRPr sz="2800" b="1" kern="1200">
          <a:solidFill>
            <a:srgbClr val="0050AA"/>
          </a:solidFill>
          <a:latin typeface="Century Schoolbook" panose="02040604050505020304" pitchFamily="18" charset="0"/>
          <a:ea typeface="楷体_GB2312" panose="02010609030101010101" pitchFamily="49" charset="-122"/>
          <a:cs typeface="+mn-cs"/>
        </a:defRPr>
      </a:lvl2pPr>
      <a:lvl3pPr marL="792000" indent="-32385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Ä"/>
        <a:defRPr sz="2600" kern="1200">
          <a:solidFill>
            <a:srgbClr val="0050AA"/>
          </a:solidFill>
          <a:latin typeface="Century Schoolbook" panose="02040604050505020304" pitchFamily="18" charset="0"/>
          <a:ea typeface="微软雅黑" panose="020B0503020204020204" pitchFamily="34" charset="-122"/>
          <a:cs typeface="+mn-cs"/>
        </a:defRPr>
      </a:lvl3pPr>
      <a:lvl4pPr marL="936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SzPct val="90000"/>
        <a:buFont typeface="Wingdings" panose="05000000000000000000" pitchFamily="2" charset="2"/>
        <a:buChar char="l"/>
        <a:defRPr sz="2400" kern="1200">
          <a:solidFill>
            <a:srgbClr val="0050A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tags" Target="../tags/tag69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29" Type="http://schemas.openxmlformats.org/officeDocument/2006/relationships/tags" Target="../tags/tag65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tags" Target="../tags/tag68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tags" Target="../tags/tag64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tags" Target="../tags/tag67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tags" Target="../tags/tag63.xml"/><Relationship Id="rId30" Type="http://schemas.openxmlformats.org/officeDocument/2006/relationships/tags" Target="../tags/tag66.xml"/><Relationship Id="rId35" Type="http://schemas.openxmlformats.org/officeDocument/2006/relationships/notesSlide" Target="../notesSlides/notesSlide7.xml"/><Relationship Id="rId8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>
            <a:off x="244842" y="-955451"/>
            <a:ext cx="4788918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10058075" y="4736759"/>
            <a:ext cx="4767943" cy="4767943"/>
          </a:xfrm>
          <a:prstGeom prst="arc">
            <a:avLst>
              <a:gd name="adj1" fmla="val 15964885"/>
              <a:gd name="adj2" fmla="val 15860599"/>
            </a:avLst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2734722" y="432991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2541564" y="248595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3580464" y="407044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1008000" y="300200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3141104" y="275617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2327771" y="322417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2808333" y="356241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5958976" y="506201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3922302" y="522450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3113908" y="4700172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40000" y="369291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1796173" y="405516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1615515" y="347700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5223025" y="369291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4370912" y="308736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1746857" y="247509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2904794" y="188522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2152870" y="179352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2848075" y="145989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3431259" y="110262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立方体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2438362" y="88042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1894910" y="451718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1345930" y="439776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894749" y="530882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3316733" y="2168914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4066694" y="394824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4723185" y="469725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4880568" y="529453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7" name="PA_矩形 104"/>
          <p:cNvSpPr/>
          <p:nvPr>
            <p:custDataLst>
              <p:tags r:id="rId31"/>
            </p:custDataLst>
          </p:nvPr>
        </p:nvSpPr>
        <p:spPr>
          <a:xfrm>
            <a:off x="5523955" y="329882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  <a:sym typeface="+mn-lt"/>
              </a:rPr>
              <a:t>刘宏月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+mn-ea"/>
              <a:sym typeface="+mn-lt"/>
            </a:endParaRPr>
          </a:p>
          <a:p>
            <a:pPr algn="r">
              <a:lnSpc>
                <a:spcPct val="125000"/>
              </a:lnSpc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楷体_GB2312" panose="02010609030101010101" pitchFamily="49" charset="-122"/>
                <a:cs typeface="+mn-ea"/>
                <a:sym typeface="+mn-lt"/>
              </a:rPr>
              <a:t>18623717058</a:t>
            </a:r>
          </a:p>
          <a:p>
            <a:pPr algn="r">
              <a:lnSpc>
                <a:spcPct val="125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  <a:sym typeface="+mn-lt"/>
              </a:rPr>
              <a:t>河南工业大学 信息科学与工程学院</a:t>
            </a:r>
          </a:p>
        </p:txBody>
      </p:sp>
      <p:sp>
        <p:nvSpPr>
          <p:cNvPr id="108" name="PA_文本框 18"/>
          <p:cNvSpPr txBox="1"/>
          <p:nvPr>
            <p:custDataLst>
              <p:tags r:id="rId32"/>
            </p:custDataLst>
          </p:nvPr>
        </p:nvSpPr>
        <p:spPr>
          <a:xfrm>
            <a:off x="4354531" y="1781174"/>
            <a:ext cx="7265424" cy="1200329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ea"/>
              </a:rPr>
              <a:t>Discrete Mathematics </a:t>
            </a:r>
            <a:endParaRPr lang="zh-CN" altLang="en-US" sz="7200" dirty="0">
              <a:solidFill>
                <a:schemeClr val="bg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9" name="PA_圆角矩形 159"/>
          <p:cNvSpPr/>
          <p:nvPr>
            <p:custDataLst>
              <p:tags r:id="rId33"/>
            </p:custDataLst>
          </p:nvPr>
        </p:nvSpPr>
        <p:spPr>
          <a:xfrm>
            <a:off x="9720000" y="5040000"/>
            <a:ext cx="1840219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sym typeface="+mn-lt"/>
              </a:rPr>
              <a:t>Autumn 2020</a:t>
            </a:r>
            <a:endParaRPr lang="zh-CN" altLang="en-US" sz="20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10" name="PA_文本框 140"/>
          <p:cNvSpPr txBox="1"/>
          <p:nvPr>
            <p:custDataLst>
              <p:tags r:id="rId34"/>
            </p:custDataLst>
          </p:nvPr>
        </p:nvSpPr>
        <p:spPr>
          <a:xfrm>
            <a:off x="6597291" y="674662"/>
            <a:ext cx="5022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34080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9" dur="100" fill="hold"/>
                                        <p:tgtEl>
                                          <p:spTgt spid="11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31" dur="750" fill="hold"/>
                                        <p:tgtEl>
                                          <p:spTgt spid="11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10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5E-6 1.11022E-16 L 0.09037 1.11022E-16 " pathEditMode="relative" rAng="0" ptsTypes="AA">
                                      <p:cBhvr>
                                        <p:cTn id="145" dur="12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75E-6 3.7037E-6 L 3.75E-6 0.07129 " pathEditMode="relative" rAng="0" ptsTypes="AA">
                                      <p:cBhvr>
                                        <p:cTn id="150" dur="12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7" grpId="0"/>
      <p:bldP spid="107" grpId="1"/>
      <p:bldP spid="108" grpId="0"/>
      <p:bldP spid="108" grpId="1"/>
      <p:bldP spid="108" grpId="2"/>
      <p:bldP spid="109" grpId="0" animBg="1"/>
      <p:bldP spid="109" grpId="1" animBg="1"/>
      <p:bldP spid="110" grpId="0"/>
      <p:bldP spid="110" grpId="1"/>
      <p:bldP spid="110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62979"/>
          </a:xfrm>
        </p:spPr>
        <p:txBody>
          <a:bodyPr/>
          <a:lstStyle/>
          <a:p>
            <a:r>
              <a:rPr lang="zh-CN" altLang="en-US" dirty="0"/>
              <a:t>判定  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B</a:t>
            </a:r>
            <a:r>
              <a:rPr lang="en-US" altLang="zh-CN" dirty="0"/>
              <a:t> </a:t>
            </a:r>
            <a:r>
              <a:rPr lang="zh-CN" altLang="en-US" dirty="0"/>
              <a:t>是否为重言式的方法</a:t>
            </a:r>
            <a:endParaRPr lang="en-US" altLang="zh-CN" dirty="0"/>
          </a:p>
          <a:p>
            <a:pPr lvl="1"/>
            <a:r>
              <a:rPr lang="zh-CN" altLang="en-US" dirty="0"/>
              <a:t>真值表法；等值演算法；主析取范式法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2  </a:t>
            </a:r>
            <a:r>
              <a:rPr lang="zh-CN" altLang="en-US" dirty="0">
                <a:latin typeface="Times New Roman" panose="02020603050405020304" pitchFamily="18" charset="0"/>
              </a:rPr>
              <a:t>判断下面推理是否正确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号，则明天是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号，则明天是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解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：今天是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号，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：明天是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 (1) </a:t>
            </a:r>
            <a:r>
              <a:rPr lang="zh-CN" altLang="en-US" dirty="0">
                <a:latin typeface="Times New Roman" panose="02020603050405020304" pitchFamily="18" charset="0"/>
              </a:rPr>
              <a:t>推理的形式结构</a:t>
            </a:r>
            <a:r>
              <a:rPr lang="en-US" altLang="zh-CN" dirty="0">
                <a:latin typeface="Times New Roman" panose="02020603050405020304" pitchFamily="18" charset="0"/>
              </a:rPr>
              <a:t>:  (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</a:p>
          <a:p>
            <a:pPr marL="11160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用等值演算法 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86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p)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1</a:t>
            </a:r>
          </a:p>
          <a:p>
            <a:pPr marL="11160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由定理</a:t>
            </a:r>
            <a:r>
              <a:rPr lang="en-US" altLang="zh-CN" dirty="0">
                <a:latin typeface="Times New Roman" panose="02020603050405020304" pitchFamily="18" charset="0"/>
              </a:rPr>
              <a:t>3.1</a:t>
            </a:r>
            <a:r>
              <a:rPr lang="zh-CN" altLang="en-US" dirty="0">
                <a:latin typeface="Times New Roman" panose="02020603050405020304" pitchFamily="18" charset="0"/>
              </a:rPr>
              <a:t>可知推理正确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二、有效推理的判定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推理的形式结构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821752-1DF4-4D6A-9F4D-2D0A8134E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10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65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552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2  </a:t>
            </a:r>
            <a:r>
              <a:rPr lang="zh-CN" altLang="en-US" dirty="0">
                <a:latin typeface="Times New Roman" panose="02020603050405020304" pitchFamily="18" charset="0"/>
              </a:rPr>
              <a:t>判断下面推理是否正确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号，则明天是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号，则明天是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解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：今天是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号，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：明天是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 (2) </a:t>
            </a:r>
            <a:r>
              <a:rPr lang="zh-CN" altLang="en-US" dirty="0">
                <a:latin typeface="Times New Roman" panose="02020603050405020304" pitchFamily="18" charset="0"/>
              </a:rPr>
              <a:t>推理的形式结构</a:t>
            </a:r>
            <a:r>
              <a:rPr lang="en-US" altLang="zh-CN" dirty="0">
                <a:latin typeface="Times New Roman" panose="02020603050405020304" pitchFamily="18" charset="0"/>
              </a:rPr>
              <a:t>:  (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</a:rPr>
              <a:t>q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</a:p>
          <a:p>
            <a:pPr marL="11160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用主析取范式法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q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00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00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dirty="0">
                <a:latin typeface="Times New Roman" panose="02020603050405020304" pitchFamily="18" charset="0"/>
              </a:rPr>
              <a:t>q)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dirty="0">
                <a:latin typeface="Times New Roman" panose="02020603050405020304" pitchFamily="18" charset="0"/>
              </a:rPr>
              <a:t>q)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dirty="0">
                <a:latin typeface="Times New Roman" panose="02020603050405020304" pitchFamily="18" charset="0"/>
              </a:rPr>
              <a:t>q)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00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m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11160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结果不含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dirty="0">
                <a:latin typeface="Times New Roman" panose="02020603050405020304" pitchFamily="18" charset="0"/>
              </a:rPr>
              <a:t>01</a:t>
            </a:r>
            <a:r>
              <a:rPr lang="zh-CN" altLang="en-US" dirty="0">
                <a:latin typeface="Times New Roman" panose="02020603050405020304" pitchFamily="18" charset="0"/>
              </a:rPr>
              <a:t>是成假赋值，所以推理不正确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二、有效推理的判定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推理的形式结构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E3E61D-F196-41DF-8719-7F54CC902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11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三、常用的基本蕴含式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推理的形式结构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62506"/>
              </p:ext>
            </p:extLst>
          </p:nvPr>
        </p:nvGraphicFramePr>
        <p:xfrm>
          <a:off x="693022" y="1008000"/>
          <a:ext cx="1080595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920">
                  <a:extLst>
                    <a:ext uri="{9D8B030D-6E8A-4147-A177-3AD203B41FA5}">
                      <a16:colId xmlns:a16="http://schemas.microsoft.com/office/drawing/2014/main" val="551718211"/>
                    </a:ext>
                  </a:extLst>
                </a:gridCol>
                <a:gridCol w="5024729">
                  <a:extLst>
                    <a:ext uri="{9D8B030D-6E8A-4147-A177-3AD203B41FA5}">
                      <a16:colId xmlns:a16="http://schemas.microsoft.com/office/drawing/2014/main" val="4218661167"/>
                    </a:ext>
                  </a:extLst>
                </a:gridCol>
                <a:gridCol w="4337307">
                  <a:extLst>
                    <a:ext uri="{9D8B030D-6E8A-4147-A177-3AD203B41FA5}">
                      <a16:colId xmlns:a16="http://schemas.microsoft.com/office/drawing/2014/main" val="21109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蕴含式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A∧B </a:t>
                      </a: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A</a:t>
                      </a:r>
                      <a:endParaRPr lang="zh-CN" altLang="en-US" sz="24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化简律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90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A∧B </a:t>
                      </a: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B</a:t>
                      </a:r>
                      <a:endParaRPr lang="zh-CN" altLang="en-US" sz="24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化简律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13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 </a:t>
                      </a: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A</a:t>
                      </a: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∨B</a:t>
                      </a: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附加律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80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B  A</a:t>
                      </a: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∨B</a:t>
                      </a:r>
                      <a:endParaRPr lang="en-US" altLang="zh-CN" sz="24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附加律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2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2400" b="0" kern="1200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AB</a:t>
                      </a:r>
                      <a:endParaRPr lang="en-US" altLang="zh-CN" sz="24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25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400" b="0" kern="1200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AB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04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(AB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64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(AB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¬B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912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 ∧ 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¬A</a:t>
                      </a:r>
                      <a:endParaRPr lang="en-US" altLang="zh-CN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拒取式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921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 ∧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B</a:t>
                      </a:r>
                      <a:endParaRPr lang="zh-CN" altLang="en-US" sz="24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析取三段论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8720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380B23-7B14-4A1F-84A1-363C90F89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12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6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三、常用的基本蕴含式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推理的形式结构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94844"/>
              </p:ext>
            </p:extLst>
          </p:nvPr>
        </p:nvGraphicFramePr>
        <p:xfrm>
          <a:off x="697452" y="1008000"/>
          <a:ext cx="1079709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24">
                  <a:extLst>
                    <a:ext uri="{9D8B030D-6E8A-4147-A177-3AD203B41FA5}">
                      <a16:colId xmlns:a16="http://schemas.microsoft.com/office/drawing/2014/main" val="551718211"/>
                    </a:ext>
                  </a:extLst>
                </a:gridCol>
                <a:gridCol w="5923457">
                  <a:extLst>
                    <a:ext uri="{9D8B030D-6E8A-4147-A177-3AD203B41FA5}">
                      <a16:colId xmlns:a16="http://schemas.microsoft.com/office/drawing/2014/main" val="4218661167"/>
                    </a:ext>
                  </a:extLst>
                </a:gridCol>
                <a:gridCol w="3806816">
                  <a:extLst>
                    <a:ext uri="{9D8B030D-6E8A-4147-A177-3AD203B41FA5}">
                      <a16:colId xmlns:a16="http://schemas.microsoft.com/office/drawing/2014/main" val="2538136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蕴含式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A ∧ 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B)  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24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假言推理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13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 ∧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C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AC</a:t>
                      </a:r>
                      <a:endParaRPr lang="en-US" altLang="zh-CN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假言三段论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80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kumimoji="0" lang="en-US" alt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a:t>B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</a:t>
                      </a:r>
                      <a:r>
                        <a:rPr kumimoji="0" lang="en-US" alt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a:t>C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A</a:t>
                      </a:r>
                      <a:r>
                        <a:rPr kumimoji="0" lang="en-US" alt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itchFamily="18" charset="2"/>
                        </a:rPr>
                        <a:t>C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等价三段论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2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C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 (B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C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 ∧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C</a:t>
                      </a:r>
                      <a:endParaRPr lang="en-US" altLang="zh-CN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二难推理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25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 (C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D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 ∧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∨C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∨D</a:t>
                      </a:r>
                      <a:endParaRPr lang="en-US" altLang="zh-CN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构造性二难推理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041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 (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B</a:t>
                      </a:r>
                      <a:endParaRPr lang="en-US" altLang="zh-CN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构造性二难推理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特殊形式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6479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 (C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D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 ∧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D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¬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C</a:t>
                      </a:r>
                      <a:endParaRPr lang="en-US" altLang="zh-CN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破坏性二难推理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(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(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∨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9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(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C)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41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D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 (A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∧C)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Symbol" panose="05050102010706020507" pitchFamily="18" charset="2"/>
                        </a:rPr>
                        <a:t>(B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Kingsoft Phonetic Plain" pitchFamily="2" charset="2"/>
                        </a:rPr>
                        <a:t>∧D)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801513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E5D572-6D76-46E5-AEBE-9713706E1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13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2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02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606102" y="2340000"/>
            <a:ext cx="4842948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3.2 </a:t>
            </a:r>
            <a:r>
              <a:rPr lang="zh-CN" altLang="en-US" sz="3200" dirty="0">
                <a:solidFill>
                  <a:schemeClr val="tx1"/>
                </a:solidFill>
              </a:rPr>
              <a:t>自然推理</a:t>
            </a:r>
            <a:r>
              <a:rPr lang="zh-CN" altLang="en-US" sz="3200" dirty="0">
                <a:solidFill>
                  <a:schemeClr val="accent2"/>
                </a:solidFill>
              </a:rPr>
              <a:t>系统</a:t>
            </a:r>
            <a:r>
              <a:rPr lang="en-US" altLang="zh-CN" sz="3200" dirty="0">
                <a:solidFill>
                  <a:schemeClr val="accent2"/>
                </a:solidFill>
              </a:rPr>
              <a:t>P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606102" y="3060000"/>
            <a:ext cx="468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0000"/>
              </a:gs>
              <a:gs pos="1000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606102" y="3168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形式系统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06102" y="3636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自然推理系统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06102" y="4104000"/>
            <a:ext cx="38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自然推理系统的证明方法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123AE354-2ED6-4F8F-848A-A1BD0DF3E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14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4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6012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一、形式系统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什么是形式系统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3.2   </a:t>
            </a:r>
            <a:r>
              <a:rPr lang="zh-CN" altLang="en-US" sz="2800" b="1" dirty="0">
                <a:ea typeface="楷体_GB2312" panose="02010609030101010101" pitchFamily="49" charset="-122"/>
              </a:rPr>
              <a:t>一个</a:t>
            </a: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49" charset="-122"/>
              </a:rPr>
              <a:t>形式系统</a:t>
            </a:r>
            <a:r>
              <a:rPr lang="en-US" altLang="zh-CN" sz="2800" b="1" dirty="0">
                <a:ea typeface="楷体_GB2312" panose="02010609030101010101" pitchFamily="49" charset="-122"/>
              </a:rPr>
              <a:t>I</a:t>
            </a:r>
            <a:r>
              <a:rPr lang="zh-CN" altLang="en-US" sz="2800" b="1" dirty="0">
                <a:ea typeface="楷体_GB2312" panose="02010609030101010101" pitchFamily="49" charset="-122"/>
              </a:rPr>
              <a:t>由下面四个部分组成</a:t>
            </a:r>
          </a:p>
          <a:p>
            <a:pPr marL="21600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(1) </a:t>
            </a:r>
            <a:r>
              <a:rPr lang="zh-CN" altLang="en-US" dirty="0"/>
              <a:t>非空的字母表，记作 </a:t>
            </a:r>
            <a:r>
              <a:rPr lang="en-US" altLang="zh-CN" dirty="0"/>
              <a:t>A(I).  </a:t>
            </a:r>
          </a:p>
          <a:p>
            <a:pPr marL="216000" lvl="1" indent="0">
              <a:buNone/>
            </a:pPr>
            <a:r>
              <a:rPr lang="en-US" altLang="zh-CN" dirty="0"/>
              <a:t>  (2) A(I) </a:t>
            </a:r>
            <a:r>
              <a:rPr lang="zh-CN" altLang="en-US" dirty="0"/>
              <a:t>中符号构造的合式公式集，记作 </a:t>
            </a:r>
            <a:r>
              <a:rPr lang="en-US" altLang="zh-CN" dirty="0"/>
              <a:t>E(I).</a:t>
            </a:r>
          </a:p>
          <a:p>
            <a:pPr marL="216000" lvl="1" indent="0">
              <a:buNone/>
            </a:pPr>
            <a:r>
              <a:rPr lang="en-US" altLang="zh-CN" dirty="0"/>
              <a:t>  (3) E(I) </a:t>
            </a:r>
            <a:r>
              <a:rPr lang="zh-CN" altLang="en-US" dirty="0"/>
              <a:t>中一些特殊的公式组成的公理集，记作 </a:t>
            </a:r>
            <a:r>
              <a:rPr lang="en-US" altLang="zh-CN" dirty="0"/>
              <a:t>A</a:t>
            </a:r>
            <a:r>
              <a:rPr lang="en-US" altLang="zh-CN" baseline="-25000" dirty="0"/>
              <a:t>X</a:t>
            </a:r>
            <a:r>
              <a:rPr lang="en-US" altLang="zh-CN" dirty="0"/>
              <a:t>(I).</a:t>
            </a:r>
          </a:p>
          <a:p>
            <a:pPr marL="216000" lvl="1" indent="0">
              <a:buNone/>
            </a:pPr>
            <a:r>
              <a:rPr lang="en-US" altLang="zh-CN" dirty="0"/>
              <a:t>  (4) </a:t>
            </a:r>
            <a:r>
              <a:rPr lang="zh-CN" altLang="en-US" dirty="0"/>
              <a:t>推理规则集，记作 </a:t>
            </a:r>
            <a:r>
              <a:rPr lang="en-US" altLang="zh-CN" dirty="0"/>
              <a:t>R(I).  </a:t>
            </a:r>
          </a:p>
          <a:p>
            <a:pPr marL="0" indent="0">
              <a:buNone/>
            </a:pPr>
            <a:r>
              <a:rPr lang="zh-CN" altLang="en-US" sz="2800" b="1" dirty="0">
                <a:ea typeface="楷体_GB2312" panose="02010609030101010101" pitchFamily="49" charset="-122"/>
              </a:rPr>
              <a:t>       将</a:t>
            </a:r>
            <a:r>
              <a:rPr lang="en-US" altLang="zh-CN" sz="2800" b="1" dirty="0">
                <a:ea typeface="楷体_GB2312" panose="02010609030101010101" pitchFamily="49" charset="-122"/>
              </a:rPr>
              <a:t>I</a:t>
            </a:r>
            <a:r>
              <a:rPr lang="zh-CN" altLang="en-US" sz="2800" b="1" dirty="0">
                <a:ea typeface="楷体_GB2312" panose="02010609030101010101" pitchFamily="49" charset="-122"/>
              </a:rPr>
              <a:t>记为</a:t>
            </a:r>
            <a:r>
              <a:rPr lang="en-US" altLang="zh-CN" sz="2800" b="1" dirty="0">
                <a:ea typeface="楷体_GB2312" panose="02010609030101010101" pitchFamily="49" charset="-122"/>
              </a:rPr>
              <a:t>4</a:t>
            </a:r>
            <a:r>
              <a:rPr lang="zh-CN" altLang="en-US" sz="2800" b="1" dirty="0">
                <a:ea typeface="楷体_GB2312" panose="02010609030101010101" pitchFamily="49" charset="-122"/>
              </a:rPr>
              <a:t>元组</a:t>
            </a:r>
            <a:r>
              <a:rPr lang="en-US" altLang="zh-CN" sz="2800" b="1" dirty="0">
                <a:ea typeface="楷体_GB2312" panose="02010609030101010101" pitchFamily="49" charset="-122"/>
              </a:rPr>
              <a:t>&lt;A(I),E(I),AX(I),R(I)&gt;, </a:t>
            </a:r>
            <a:r>
              <a:rPr lang="zh-CN" altLang="en-US" sz="2800" b="1" dirty="0">
                <a:ea typeface="楷体_GB2312" panose="02010609030101010101" pitchFamily="49" charset="-122"/>
              </a:rPr>
              <a:t>其中</a:t>
            </a:r>
            <a:r>
              <a:rPr lang="en-US" altLang="zh-CN" sz="2800" b="1" dirty="0">
                <a:ea typeface="楷体_GB2312" panose="02010609030101010101" pitchFamily="49" charset="-122"/>
              </a:rPr>
              <a:t>&lt;A(I), E(I)&gt;</a:t>
            </a:r>
            <a:r>
              <a:rPr lang="zh-CN" altLang="en-US" sz="2800" b="1" dirty="0">
                <a:ea typeface="楷体_GB2312" panose="02010609030101010101" pitchFamily="49" charset="-122"/>
              </a:rPr>
              <a:t>是</a:t>
            </a:r>
            <a:r>
              <a:rPr lang="en-US" altLang="zh-CN" sz="2800" b="1" dirty="0">
                <a:ea typeface="楷体_GB2312" panose="02010609030101010101" pitchFamily="49" charset="-122"/>
              </a:rPr>
              <a:t>I</a:t>
            </a:r>
            <a:r>
              <a:rPr lang="zh-CN" altLang="en-US" sz="2800" b="1" dirty="0">
                <a:ea typeface="楷体_GB2312" panose="0201060903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49" charset="-122"/>
              </a:rPr>
              <a:t>形式语言系统</a:t>
            </a:r>
            <a:r>
              <a:rPr lang="en-US" altLang="zh-CN" sz="2800" b="1" dirty="0">
                <a:ea typeface="楷体_GB2312" panose="02010609030101010101" pitchFamily="49" charset="-122"/>
              </a:rPr>
              <a:t>, &lt;A</a:t>
            </a:r>
            <a:r>
              <a:rPr lang="en-US" altLang="zh-CN" sz="2800" b="1" baseline="-25000" dirty="0">
                <a:ea typeface="楷体_GB2312" panose="02010609030101010101" pitchFamily="49" charset="-122"/>
              </a:rPr>
              <a:t>X</a:t>
            </a:r>
            <a:r>
              <a:rPr lang="en-US" altLang="zh-CN" sz="2800" b="1" dirty="0">
                <a:ea typeface="楷体_GB2312" panose="02010609030101010101" pitchFamily="49" charset="-122"/>
              </a:rPr>
              <a:t>(I), R(I)&gt; </a:t>
            </a:r>
            <a:r>
              <a:rPr lang="zh-CN" altLang="en-US" sz="2800" b="1" dirty="0">
                <a:ea typeface="楷体_GB2312" panose="02010609030101010101" pitchFamily="49" charset="-122"/>
              </a:rPr>
              <a:t>是</a:t>
            </a:r>
            <a:r>
              <a:rPr lang="en-US" altLang="zh-CN" sz="2800" b="1" dirty="0">
                <a:ea typeface="楷体_GB2312" panose="02010609030101010101" pitchFamily="49" charset="-122"/>
              </a:rPr>
              <a:t>I</a:t>
            </a:r>
            <a:r>
              <a:rPr lang="zh-CN" altLang="en-US" sz="2800" b="1" dirty="0">
                <a:ea typeface="楷体_GB2312" panose="0201060903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49" charset="-122"/>
              </a:rPr>
              <a:t>形式演算系统</a:t>
            </a:r>
            <a:r>
              <a:rPr lang="en-US" altLang="zh-CN" sz="2800" b="1" dirty="0"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/>
              <a:t>命题逻辑的推理理论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9305ED-D9F3-428E-BE9E-8A57A8CAF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15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2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0934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形式系统的分类</a:t>
            </a:r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en-US" dirty="0"/>
              <a:t>自然推理系统</a:t>
            </a:r>
            <a:endParaRPr lang="en-US" altLang="zh-CN" dirty="0"/>
          </a:p>
          <a:p>
            <a:pPr lvl="1"/>
            <a:r>
              <a:rPr lang="zh-CN" altLang="en-US" dirty="0"/>
              <a:t>从任意给定的前提出发，应用系统中的推理规则进行推理演算，最后得到有效结论</a:t>
            </a:r>
            <a:r>
              <a:rPr lang="en-US" altLang="zh-CN" dirty="0"/>
              <a:t>(</a:t>
            </a:r>
            <a:r>
              <a:rPr lang="zh-CN" altLang="en-US" dirty="0"/>
              <a:t>可能是重言式，也可能不是重言式</a:t>
            </a:r>
            <a:r>
              <a:rPr lang="en-US" altLang="zh-CN" dirty="0"/>
              <a:t>).</a:t>
            </a:r>
          </a:p>
          <a:p>
            <a:pPr lvl="1"/>
            <a:r>
              <a:rPr lang="zh-CN" altLang="en-US" dirty="0"/>
              <a:t>自然推理系统的构成只有</a:t>
            </a:r>
            <a:r>
              <a:rPr lang="en-US" altLang="zh-CN" dirty="0"/>
              <a:t>3</a:t>
            </a:r>
            <a:r>
              <a:rPr lang="zh-CN" altLang="en-US" dirty="0"/>
              <a:t>个部分</a:t>
            </a:r>
            <a:r>
              <a:rPr lang="en-US" altLang="zh-CN" dirty="0"/>
              <a:t>&lt;A(I), E(I), R(I)&gt;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(2) </a:t>
            </a:r>
            <a:r>
              <a:rPr lang="zh-CN" altLang="en-US" dirty="0"/>
              <a:t>公理推理系统</a:t>
            </a:r>
            <a:endParaRPr lang="en-US" altLang="zh-CN" dirty="0"/>
          </a:p>
          <a:p>
            <a:pPr lvl="1"/>
            <a:r>
              <a:rPr lang="zh-CN" altLang="en-US" dirty="0"/>
              <a:t>只能从若干条给定的公理出发，应用系统中推理规则进行推理演算，得到的结论是系统中的重言式（称为系统中的</a:t>
            </a: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一、形式系统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773B3C-D3DA-413E-95F9-7D46BCDD2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16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86035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3.3 </a:t>
            </a:r>
            <a:r>
              <a:rPr lang="zh-CN" altLang="en-US" dirty="0"/>
              <a:t>自然推理系统</a:t>
            </a:r>
            <a:r>
              <a:rPr lang="en-US" altLang="zh-CN" dirty="0"/>
              <a:t>P</a:t>
            </a:r>
            <a:r>
              <a:rPr lang="zh-CN" altLang="en-US" dirty="0"/>
              <a:t>定义如下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字母表</a:t>
            </a:r>
          </a:p>
          <a:p>
            <a:pPr marL="21600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(1) </a:t>
            </a:r>
            <a:r>
              <a:rPr lang="zh-CN" altLang="en-US" dirty="0"/>
              <a:t>命题变项符号</a:t>
            </a:r>
            <a:r>
              <a:rPr lang="en-US" altLang="zh-CN" dirty="0"/>
              <a:t>: p, q, r, …, p</a:t>
            </a:r>
            <a:r>
              <a:rPr lang="en-US" altLang="zh-CN" baseline="-25000" dirty="0"/>
              <a:t>i</a:t>
            </a:r>
            <a:r>
              <a:rPr lang="en-US" altLang="zh-CN" dirty="0"/>
              <a:t>, q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/>
              <a:t>, …</a:t>
            </a:r>
          </a:p>
          <a:p>
            <a:pPr marL="216000" lvl="1" indent="0">
              <a:buNone/>
            </a:pPr>
            <a:r>
              <a:rPr lang="en-US" altLang="zh-CN" dirty="0"/>
              <a:t>  (2) </a:t>
            </a:r>
            <a:r>
              <a:rPr lang="zh-CN" altLang="en-US" dirty="0"/>
              <a:t>联结词符号</a:t>
            </a:r>
            <a:r>
              <a:rPr lang="en-US" altLang="zh-CN" dirty="0"/>
              <a:t>: 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endParaRPr lang="en-US" altLang="zh-CN" dirty="0"/>
          </a:p>
          <a:p>
            <a:pPr marL="216000" lvl="1" indent="0">
              <a:buNone/>
            </a:pPr>
            <a:r>
              <a:rPr lang="en-US" altLang="zh-CN" dirty="0"/>
              <a:t>  (3) </a:t>
            </a:r>
            <a:r>
              <a:rPr lang="zh-CN" altLang="en-US" dirty="0"/>
              <a:t>括号与逗号</a:t>
            </a:r>
            <a:r>
              <a:rPr lang="en-US" altLang="zh-CN" dirty="0"/>
              <a:t>: (, ), ,</a:t>
            </a:r>
            <a:endParaRPr lang="zh-CN" altLang="en-US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合式公式（同定义</a:t>
            </a:r>
            <a:r>
              <a:rPr lang="en-US" altLang="zh-CN" dirty="0"/>
              <a:t>1.6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推理规则</a:t>
            </a:r>
          </a:p>
          <a:p>
            <a:pPr marL="21600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(1) </a:t>
            </a:r>
            <a:r>
              <a:rPr lang="zh-CN" altLang="en-US" dirty="0"/>
              <a:t>前提引入规则</a:t>
            </a:r>
            <a:r>
              <a:rPr lang="en-US" altLang="zh-CN" dirty="0"/>
              <a:t>(P</a:t>
            </a:r>
            <a:r>
              <a:rPr lang="zh-CN" altLang="en-US" dirty="0"/>
              <a:t>规则</a:t>
            </a:r>
            <a:r>
              <a:rPr lang="en-US" altLang="zh-CN" dirty="0"/>
              <a:t>)</a:t>
            </a:r>
            <a:endParaRPr lang="zh-CN" altLang="en-US" dirty="0"/>
          </a:p>
          <a:p>
            <a:pPr marL="21600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(2) </a:t>
            </a:r>
            <a:r>
              <a:rPr lang="zh-CN" altLang="en-US" dirty="0"/>
              <a:t>结论引入规则</a:t>
            </a:r>
            <a:r>
              <a:rPr lang="en-US" altLang="zh-CN" dirty="0"/>
              <a:t>(T</a:t>
            </a:r>
            <a:r>
              <a:rPr lang="zh-CN" altLang="en-US" dirty="0"/>
              <a:t>规则</a:t>
            </a:r>
            <a:r>
              <a:rPr lang="en-US" altLang="zh-CN" dirty="0"/>
              <a:t>)</a:t>
            </a:r>
            <a:endParaRPr lang="zh-CN" altLang="en-US" dirty="0"/>
          </a:p>
          <a:p>
            <a:pPr marL="21600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(3) </a:t>
            </a:r>
            <a:r>
              <a:rPr lang="zh-CN" altLang="en-US" dirty="0"/>
              <a:t>置换规则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6082F7-7DBD-40A0-A11B-EE1B8C957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17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1569660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3.3 </a:t>
            </a:r>
            <a:r>
              <a:rPr lang="zh-CN" altLang="en-US" dirty="0"/>
              <a:t>自然推理系统</a:t>
            </a:r>
            <a:r>
              <a:rPr lang="en-US" altLang="zh-CN" dirty="0"/>
              <a:t>P</a:t>
            </a:r>
            <a:r>
              <a:rPr lang="zh-CN" altLang="en-US" dirty="0"/>
              <a:t>定义如下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推理规则</a:t>
            </a:r>
          </a:p>
          <a:p>
            <a:pPr marL="21600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(4) </a:t>
            </a:r>
            <a:r>
              <a:rPr lang="zh-CN" altLang="en-US" dirty="0"/>
              <a:t>假言推理规则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自然推理系统</a:t>
            </a:r>
            <a:r>
              <a:rPr lang="en-US" altLang="zh-CN" dirty="0"/>
              <a:t>P</a:t>
            </a:r>
            <a:endParaRPr lang="zh-CN" altLang="en-US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240309" y="2568059"/>
            <a:ext cx="1079500" cy="1274764"/>
            <a:chOff x="2880" y="1162"/>
            <a:chExt cx="680" cy="803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50AA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rgbClr val="0050AA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B</a:t>
              </a:r>
            </a:p>
            <a:p>
              <a:r>
                <a:rPr lang="en-US" altLang="zh-CN" sz="2400" b="1" dirty="0">
                  <a:solidFill>
                    <a:srgbClr val="0050AA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A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50AA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∴   B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880" y="1676"/>
              <a:ext cx="635" cy="0"/>
            </a:xfrm>
            <a:prstGeom prst="line">
              <a:avLst/>
            </a:prstGeom>
            <a:noFill/>
            <a:ln w="19050">
              <a:solidFill>
                <a:srgbClr val="0050A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80532" y="2016000"/>
            <a:ext cx="2520000" cy="1696876"/>
            <a:chOff x="4151550" y="2016000"/>
            <a:chExt cx="2520000" cy="169687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4151550" y="2016000"/>
              <a:ext cx="2520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763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333500" indent="-4191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7907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247900" indent="-4191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7051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1623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6195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0767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(5) </a:t>
              </a:r>
              <a:r>
                <a:rPr lang="zh-CN" altLang="en-US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附加规则</a:t>
              </a:r>
              <a:endParaRPr lang="zh-CN" altLang="en-US" sz="2800" i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895320" y="2808000"/>
              <a:ext cx="1223963" cy="904876"/>
              <a:chOff x="2654" y="2046"/>
              <a:chExt cx="771" cy="570"/>
            </a:xfrm>
          </p:grpSpPr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2654" y="2046"/>
                <a:ext cx="771" cy="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A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∴ AB</a:t>
                </a: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2700" y="2340"/>
                <a:ext cx="680" cy="1"/>
              </a:xfrm>
              <a:prstGeom prst="line">
                <a:avLst/>
              </a:prstGeom>
              <a:noFill/>
              <a:ln w="19050">
                <a:solidFill>
                  <a:srgbClr val="0050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0050AA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848001" y="2014493"/>
            <a:ext cx="2718400" cy="1698383"/>
            <a:chOff x="7848001" y="2014493"/>
            <a:chExt cx="2718400" cy="1698383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7848001" y="2014493"/>
              <a:ext cx="2718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763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333500" indent="-4191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7907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247900" indent="-4191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7051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1623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6195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0767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(6) </a:t>
              </a:r>
              <a:r>
                <a:rPr lang="zh-CN" altLang="en-US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化简规则</a:t>
              </a:r>
              <a:endParaRPr lang="zh-CN" altLang="en-US" sz="2800" i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8676101" y="2808000"/>
              <a:ext cx="1152525" cy="904876"/>
              <a:chOff x="2472" y="2046"/>
              <a:chExt cx="726" cy="570"/>
            </a:xfrm>
          </p:grpSpPr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2472" y="2046"/>
                <a:ext cx="726" cy="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AB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∴   A</a:t>
                </a: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2495" y="2340"/>
                <a:ext cx="703" cy="1"/>
              </a:xfrm>
              <a:prstGeom prst="line">
                <a:avLst/>
              </a:prstGeom>
              <a:noFill/>
              <a:ln w="19050">
                <a:solidFill>
                  <a:srgbClr val="0050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0050AA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98000" y="3886557"/>
            <a:ext cx="2808000" cy="1906588"/>
            <a:chOff x="798000" y="3886557"/>
            <a:chExt cx="2808000" cy="1906588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98000" y="3886557"/>
              <a:ext cx="2808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763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333500" indent="-4191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7907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247900" indent="-4191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7051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1623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6195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0767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(7) </a:t>
              </a:r>
              <a:r>
                <a:rPr lang="zh-CN" altLang="en-US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拒取式规则</a:t>
              </a:r>
              <a:endParaRPr lang="zh-CN" altLang="en-US" sz="2800" i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1780993" y="4518381"/>
              <a:ext cx="1138238" cy="1274764"/>
              <a:chOff x="2843" y="1162"/>
              <a:chExt cx="717" cy="803"/>
            </a:xfrm>
          </p:grpSpPr>
          <p:sp>
            <p:nvSpPr>
              <p:cNvPr id="23" name="Text Box 16"/>
              <p:cNvSpPr txBox="1">
                <a:spLocks noChangeArrowheads="1"/>
              </p:cNvSpPr>
              <p:nvPr/>
            </p:nvSpPr>
            <p:spPr bwMode="auto">
              <a:xfrm>
                <a:off x="2880" y="1162"/>
                <a:ext cx="680" cy="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B</a:t>
                </a:r>
              </a:p>
              <a:p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B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∴ A</a:t>
                </a: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2843" y="1695"/>
                <a:ext cx="680" cy="0"/>
              </a:xfrm>
              <a:prstGeom prst="line">
                <a:avLst/>
              </a:prstGeom>
              <a:noFill/>
              <a:ln w="19050">
                <a:solidFill>
                  <a:srgbClr val="0050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0050AA"/>
                  </a:solidFill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4135270" y="3886557"/>
            <a:ext cx="3384000" cy="1852964"/>
            <a:chOff x="4135270" y="3886557"/>
            <a:chExt cx="3384000" cy="1852964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135270" y="3886557"/>
              <a:ext cx="3384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763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333500" indent="-4191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7907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247900" indent="-4191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7051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1623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6195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0767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(8) </a:t>
              </a:r>
              <a:r>
                <a:rPr lang="zh-CN" altLang="en-US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假言三段论规则</a:t>
              </a:r>
              <a:endParaRPr lang="zh-CN" altLang="en-US" sz="2800" i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26" name="Group 27"/>
            <p:cNvGrpSpPr>
              <a:grpSpLocks/>
            </p:cNvGrpSpPr>
            <p:nvPr/>
          </p:nvGrpSpPr>
          <p:grpSpPr bwMode="auto">
            <a:xfrm>
              <a:off x="5220406" y="4464757"/>
              <a:ext cx="1366838" cy="1274764"/>
              <a:chOff x="791" y="3040"/>
              <a:chExt cx="861" cy="803"/>
            </a:xfrm>
          </p:grpSpPr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791" y="3040"/>
                <a:ext cx="861" cy="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   A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B</a:t>
                </a:r>
              </a:p>
              <a:p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B</a:t>
                </a:r>
                <a:r>
                  <a:rPr lang="en-US" altLang="zh-CN" sz="2400" b="1" dirty="0">
                    <a:solidFill>
                      <a:srgbClr val="0050AA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∴ A</a:t>
                </a:r>
                <a:r>
                  <a:rPr lang="en-US" altLang="zh-CN" sz="2400" b="1" dirty="0">
                    <a:solidFill>
                      <a:srgbClr val="0050AA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V="1">
                <a:off x="813" y="3561"/>
                <a:ext cx="794" cy="0"/>
              </a:xfrm>
              <a:prstGeom prst="line">
                <a:avLst/>
              </a:prstGeom>
              <a:noFill/>
              <a:ln w="19050">
                <a:solidFill>
                  <a:srgbClr val="0050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0050AA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7996070" y="3886557"/>
            <a:ext cx="3384000" cy="1906588"/>
            <a:chOff x="7996070" y="3886557"/>
            <a:chExt cx="3384000" cy="1906588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7996070" y="3886557"/>
              <a:ext cx="3384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763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333500" indent="-4191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7907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247900" indent="-4191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7051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1623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6195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0767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(9) </a:t>
              </a:r>
              <a:r>
                <a:rPr lang="zh-CN" altLang="en-US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析取三段论规则</a:t>
              </a:r>
              <a:endParaRPr lang="zh-CN" altLang="en-US" sz="2800" i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29" name="Group 31"/>
            <p:cNvGrpSpPr>
              <a:grpSpLocks/>
            </p:cNvGrpSpPr>
            <p:nvPr/>
          </p:nvGrpSpPr>
          <p:grpSpPr bwMode="auto">
            <a:xfrm>
              <a:off x="9360000" y="4518381"/>
              <a:ext cx="1192214" cy="1274764"/>
              <a:chOff x="2809" y="1162"/>
              <a:chExt cx="751" cy="803"/>
            </a:xfrm>
          </p:grpSpPr>
          <p:sp>
            <p:nvSpPr>
              <p:cNvPr id="30" name="Text Box 32"/>
              <p:cNvSpPr txBox="1">
                <a:spLocks noChangeArrowheads="1"/>
              </p:cNvSpPr>
              <p:nvPr/>
            </p:nvSpPr>
            <p:spPr bwMode="auto">
              <a:xfrm>
                <a:off x="2880" y="1162"/>
                <a:ext cx="680" cy="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B</a:t>
                </a:r>
              </a:p>
              <a:p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B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∴  A</a:t>
                </a:r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2809" y="1695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0050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0050AA"/>
                  </a:solidFill>
                </a:endParaRPr>
              </a:p>
            </p:txBody>
          </p:sp>
        </p:grpSp>
      </p:grp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FB5078A2-6DB0-4817-960C-4D0D1AEDA1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18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0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1061829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3.3 </a:t>
            </a:r>
            <a:r>
              <a:rPr lang="zh-CN" altLang="en-US" dirty="0"/>
              <a:t>自然推理系统</a:t>
            </a:r>
            <a:r>
              <a:rPr lang="en-US" altLang="zh-CN" dirty="0"/>
              <a:t>P</a:t>
            </a:r>
            <a:r>
              <a:rPr lang="zh-CN" altLang="en-US" dirty="0"/>
              <a:t>定义如下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推理规则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自然推理系统</a:t>
            </a:r>
            <a:r>
              <a:rPr lang="en-US" altLang="zh-CN" dirty="0"/>
              <a:t>P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095630" y="2158110"/>
            <a:ext cx="4680000" cy="2148820"/>
            <a:chOff x="1095630" y="2158110"/>
            <a:chExt cx="4680000" cy="2148820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095630" y="2158110"/>
              <a:ext cx="4680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763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333500" indent="-4191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7907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247900" indent="-4191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7051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1623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6195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0767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(10) </a:t>
              </a:r>
              <a:r>
                <a:rPr lang="zh-CN" altLang="en-US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构造性二难推理规则</a:t>
              </a:r>
              <a:endParaRPr lang="zh-CN" altLang="en-US" sz="2800" i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34" name="Group 8"/>
            <p:cNvGrpSpPr>
              <a:grpSpLocks/>
            </p:cNvGrpSpPr>
            <p:nvPr/>
          </p:nvGrpSpPr>
          <p:grpSpPr bwMode="auto">
            <a:xfrm>
              <a:off x="2364672" y="2663867"/>
              <a:ext cx="1368425" cy="1643063"/>
              <a:chOff x="3606" y="1196"/>
              <a:chExt cx="862" cy="1035"/>
            </a:xfrm>
          </p:grpSpPr>
          <p:sp>
            <p:nvSpPr>
              <p:cNvPr id="35" name="Text Box 5"/>
              <p:cNvSpPr txBox="1">
                <a:spLocks noChangeArrowheads="1"/>
              </p:cNvSpPr>
              <p:nvPr/>
            </p:nvSpPr>
            <p:spPr bwMode="auto">
              <a:xfrm>
                <a:off x="3607" y="1196"/>
                <a:ext cx="861" cy="1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   A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B</a:t>
                </a:r>
              </a:p>
              <a:p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C</a:t>
                </a:r>
                <a:r>
                  <a:rPr lang="en-US" altLang="zh-CN" sz="2400" b="1" dirty="0">
                    <a:solidFill>
                      <a:srgbClr val="0050AA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</a:p>
              <a:p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A  C 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∴  BD</a:t>
                </a:r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3606" y="1950"/>
                <a:ext cx="771" cy="0"/>
              </a:xfrm>
              <a:prstGeom prst="line">
                <a:avLst/>
              </a:prstGeom>
              <a:noFill/>
              <a:ln w="19050">
                <a:solidFill>
                  <a:srgbClr val="0050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0050AA"/>
                  </a:solidFill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6701986" y="2160000"/>
            <a:ext cx="4320000" cy="2146388"/>
            <a:chOff x="798000" y="3886557"/>
            <a:chExt cx="4320000" cy="2146388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98000" y="3886557"/>
              <a:ext cx="4320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763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333500" indent="-4191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7907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247900" indent="-4191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7051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1623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6195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0767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(11) </a:t>
              </a:r>
              <a:r>
                <a:rPr lang="zh-CN" altLang="en-US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破坏性二难推理规则</a:t>
              </a:r>
            </a:p>
          </p:txBody>
        </p:sp>
        <p:grpSp>
          <p:nvGrpSpPr>
            <p:cNvPr id="37" name="Group 13"/>
            <p:cNvGrpSpPr>
              <a:grpSpLocks/>
            </p:cNvGrpSpPr>
            <p:nvPr/>
          </p:nvGrpSpPr>
          <p:grpSpPr bwMode="auto">
            <a:xfrm>
              <a:off x="2244300" y="4389881"/>
              <a:ext cx="1654175" cy="1643064"/>
              <a:chOff x="3652" y="2192"/>
              <a:chExt cx="1042" cy="1035"/>
            </a:xfrm>
          </p:grpSpPr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3652" y="2192"/>
                <a:ext cx="1042" cy="1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   A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B</a:t>
                </a:r>
              </a:p>
              <a:p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C</a:t>
                </a:r>
                <a:r>
                  <a:rPr lang="en-US" altLang="zh-CN" sz="2400" b="1" dirty="0">
                    <a:solidFill>
                      <a:srgbClr val="0050AA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</a:p>
              <a:p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BD 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∴ </a:t>
                </a:r>
                <a:r>
                  <a:rPr lang="en-US" altLang="zh-CN" sz="2400" b="1" dirty="0">
                    <a:solidFill>
                      <a:srgbClr val="0050AA"/>
                    </a:solidFill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A</a:t>
                </a:r>
                <a:r>
                  <a:rPr lang="en-US" altLang="zh-CN" sz="2400" b="1" dirty="0">
                    <a:solidFill>
                      <a:srgbClr val="0050AA"/>
                    </a:solidFill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3664" y="2972"/>
                <a:ext cx="1020" cy="0"/>
              </a:xfrm>
              <a:prstGeom prst="line">
                <a:avLst/>
              </a:prstGeom>
              <a:noFill/>
              <a:ln w="19050">
                <a:solidFill>
                  <a:srgbClr val="0050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0050AA"/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404000" y="4319492"/>
            <a:ext cx="3384000" cy="1675987"/>
            <a:chOff x="4083630" y="4319492"/>
            <a:chExt cx="3384000" cy="1675987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083630" y="4319492"/>
              <a:ext cx="3384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763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333500" indent="-4191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790700" indent="-4191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247900" indent="-4191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7051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1623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6195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076700" indent="-4191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(12) </a:t>
              </a:r>
              <a:r>
                <a:rPr lang="zh-CN" altLang="en-US" sz="2800" dirty="0">
                  <a:solidFill>
                    <a:srgbClr val="0050AA"/>
                  </a:solidFill>
                  <a:latin typeface="Century Schoolbook" panose="02040604050505020304" pitchFamily="18" charset="0"/>
                  <a:ea typeface="楷体_GB2312" panose="02010609030101010101" pitchFamily="49" charset="-122"/>
                </a:rPr>
                <a:t>合取引入规则</a:t>
              </a:r>
            </a:p>
          </p:txBody>
        </p:sp>
        <p:grpSp>
          <p:nvGrpSpPr>
            <p:cNvPr id="40" name="Group 14"/>
            <p:cNvGrpSpPr>
              <a:grpSpLocks/>
            </p:cNvGrpSpPr>
            <p:nvPr/>
          </p:nvGrpSpPr>
          <p:grpSpPr bwMode="auto">
            <a:xfrm>
              <a:off x="5327825" y="4720715"/>
              <a:ext cx="1366838" cy="1274764"/>
              <a:chOff x="1152" y="3134"/>
              <a:chExt cx="861" cy="803"/>
            </a:xfrm>
          </p:grpSpPr>
          <p:sp>
            <p:nvSpPr>
              <p:cNvPr id="41" name="Text Box 15"/>
              <p:cNvSpPr txBox="1">
                <a:spLocks noChangeArrowheads="1"/>
              </p:cNvSpPr>
              <p:nvPr/>
            </p:nvSpPr>
            <p:spPr bwMode="auto">
              <a:xfrm>
                <a:off x="1152" y="3134"/>
                <a:ext cx="861" cy="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</a:rPr>
                  <a:t>       A</a:t>
                </a:r>
                <a:endParaRPr lang="en-US" altLang="zh-CN" sz="2400" b="1" dirty="0">
                  <a:solidFill>
                    <a:srgbClr val="0050AA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B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b="1" dirty="0">
                    <a:solidFill>
                      <a:srgbClr val="0050AA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∴ AC</a:t>
                </a:r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 flipV="1">
                <a:off x="1152" y="3645"/>
                <a:ext cx="770" cy="0"/>
              </a:xfrm>
              <a:prstGeom prst="line">
                <a:avLst/>
              </a:prstGeom>
              <a:noFill/>
              <a:ln w="19050">
                <a:solidFill>
                  <a:srgbClr val="0050A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0050AA"/>
                  </a:solidFill>
                </a:endParaRPr>
              </a:p>
            </p:txBody>
          </p:sp>
        </p:grp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5B2887-3CE6-4FBC-A09F-0C2D0C76DE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19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 命题逻辑的推理理论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河南工业大学 信息学院</a:t>
            </a:r>
          </a:p>
        </p:txBody>
      </p:sp>
    </p:spTree>
    <p:extLst>
      <p:ext uri="{BB962C8B-B14F-4D97-AF65-F5344CB8AC3E}">
        <p14:creationId xmlns:p14="http://schemas.microsoft.com/office/powerpoint/2010/main" val="273880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78313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3.3 </a:t>
            </a:r>
            <a:r>
              <a:rPr lang="zh-CN" altLang="en-US" dirty="0"/>
              <a:t>设前提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, </a:t>
            </a:r>
            <a:r>
              <a:rPr lang="en-US" altLang="zh-CN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, </a:t>
            </a:r>
            <a:r>
              <a:rPr lang="zh-CN" altLang="en-US" dirty="0"/>
              <a:t>结论</a:t>
            </a:r>
            <a:r>
              <a:rPr lang="en-US" altLang="zh-CN" dirty="0"/>
              <a:t>B</a:t>
            </a:r>
            <a:r>
              <a:rPr lang="zh-CN" altLang="en-US" dirty="0"/>
              <a:t>及公式序列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, C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, </a:t>
            </a:r>
            <a:r>
              <a:rPr lang="en-US" altLang="zh-CN" dirty="0"/>
              <a:t>C</a:t>
            </a:r>
            <a:r>
              <a:rPr lang="en-US" altLang="zh-CN" i="1" baseline="-25000" dirty="0"/>
              <a:t>l</a:t>
            </a:r>
            <a:r>
              <a:rPr lang="en-US" altLang="zh-CN" dirty="0"/>
              <a:t>. </a:t>
            </a:r>
            <a:r>
              <a:rPr lang="zh-CN" altLang="en-US" dirty="0"/>
              <a:t>如果每一个</a:t>
            </a:r>
            <a:r>
              <a:rPr lang="en-US" altLang="zh-CN" dirty="0"/>
              <a:t>C</a:t>
            </a:r>
            <a:r>
              <a:rPr lang="en-US" altLang="zh-CN" i="1" baseline="-25000" dirty="0"/>
              <a:t>i</a:t>
            </a:r>
            <a:r>
              <a:rPr lang="en-US" altLang="zh-CN" dirty="0"/>
              <a:t>(1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l</a:t>
            </a:r>
            <a:r>
              <a:rPr lang="en-US" altLang="zh-CN" dirty="0"/>
              <a:t>)</a:t>
            </a:r>
            <a:r>
              <a:rPr lang="zh-CN" altLang="en-US" dirty="0"/>
              <a:t>是某个</a:t>
            </a:r>
            <a:r>
              <a:rPr lang="en-US" altLang="zh-CN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, </a:t>
            </a:r>
            <a:r>
              <a:rPr lang="zh-CN" altLang="en-US" dirty="0"/>
              <a:t>或者可由序列中前面的公式应用推理规则得到</a:t>
            </a:r>
            <a:r>
              <a:rPr lang="en-US" altLang="zh-CN" dirty="0"/>
              <a:t>, </a:t>
            </a:r>
            <a:r>
              <a:rPr lang="zh-CN" altLang="en-US" dirty="0"/>
              <a:t>并且</a:t>
            </a:r>
            <a:r>
              <a:rPr lang="en-US" altLang="zh-CN" dirty="0"/>
              <a:t>C</a:t>
            </a:r>
            <a:r>
              <a:rPr lang="en-US" altLang="zh-CN" i="1" baseline="-25000" dirty="0"/>
              <a:t>l</a:t>
            </a:r>
            <a:r>
              <a:rPr lang="en-US" altLang="zh-CN" dirty="0"/>
              <a:t> =B, </a:t>
            </a:r>
            <a:r>
              <a:rPr lang="zh-CN" altLang="en-US" dirty="0"/>
              <a:t>则称这个公式序列是由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,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zh-CN" altLang="en-US" dirty="0"/>
              <a:t>推出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证明</a:t>
            </a:r>
            <a:r>
              <a:rPr lang="en-US" altLang="zh-CN" dirty="0"/>
              <a:t>.</a:t>
            </a:r>
            <a:endParaRPr lang="zh-CN" alt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1. </a:t>
            </a:r>
            <a:r>
              <a:rPr lang="zh-CN" altLang="en-US" dirty="0"/>
              <a:t>直接证明法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3  </a:t>
            </a:r>
            <a:r>
              <a:rPr lang="zh-CN" altLang="en-US" dirty="0"/>
              <a:t>构造下面推理的证明</a:t>
            </a:r>
            <a:r>
              <a:rPr lang="en-US" altLang="zh-CN" dirty="0"/>
              <a:t>.</a:t>
            </a:r>
            <a:endParaRPr lang="zh-CN" altLang="en-US" dirty="0"/>
          </a:p>
          <a:p>
            <a:pPr marL="216000" lvl="1" indent="0">
              <a:buNone/>
            </a:pPr>
            <a:r>
              <a:rPr lang="zh-CN" altLang="en-US" dirty="0"/>
              <a:t>       若明天是星期一或星期三，我明天就有课</a:t>
            </a:r>
            <a:r>
              <a:rPr lang="en-US" altLang="zh-CN" dirty="0"/>
              <a:t>. </a:t>
            </a:r>
            <a:r>
              <a:rPr lang="zh-CN" altLang="en-US" dirty="0"/>
              <a:t>若我明天有课，今天必须备课</a:t>
            </a:r>
            <a:r>
              <a:rPr lang="en-US" altLang="zh-CN" dirty="0"/>
              <a:t>. </a:t>
            </a:r>
            <a:r>
              <a:rPr lang="zh-CN" altLang="en-US" dirty="0"/>
              <a:t>我今天没有备课</a:t>
            </a:r>
            <a:r>
              <a:rPr lang="en-US" altLang="zh-CN" dirty="0"/>
              <a:t>. </a:t>
            </a:r>
            <a:r>
              <a:rPr lang="zh-CN" altLang="en-US" dirty="0"/>
              <a:t>所以，明天不是星期一，也不是星期三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解</a:t>
            </a:r>
            <a:r>
              <a:rPr lang="en-US" altLang="zh-CN" dirty="0"/>
              <a:t>: (1) </a:t>
            </a:r>
            <a:r>
              <a:rPr lang="zh-CN" altLang="en-US" dirty="0"/>
              <a:t>设命题并符号化 </a:t>
            </a:r>
          </a:p>
          <a:p>
            <a:pPr marL="216000" lvl="1" indent="0">
              <a:buNone/>
            </a:pPr>
            <a:r>
              <a:rPr lang="zh-CN" altLang="en-US" dirty="0"/>
              <a:t>设 </a:t>
            </a:r>
            <a:r>
              <a:rPr lang="en-US" altLang="zh-CN" dirty="0"/>
              <a:t>p: </a:t>
            </a:r>
            <a:r>
              <a:rPr lang="zh-CN" altLang="en-US" dirty="0"/>
              <a:t>明天是星期一</a:t>
            </a:r>
            <a:r>
              <a:rPr lang="en-US" altLang="zh-CN" dirty="0"/>
              <a:t>; q: </a:t>
            </a:r>
            <a:r>
              <a:rPr lang="zh-CN" altLang="en-US" dirty="0"/>
              <a:t>明天是星期三</a:t>
            </a:r>
            <a:r>
              <a:rPr lang="en-US" altLang="zh-CN" dirty="0"/>
              <a:t>; r: </a:t>
            </a:r>
            <a:r>
              <a:rPr lang="zh-CN" altLang="en-US" dirty="0"/>
              <a:t>我明天有课</a:t>
            </a:r>
            <a:r>
              <a:rPr lang="en-US" altLang="zh-CN" dirty="0"/>
              <a:t>; s: </a:t>
            </a:r>
            <a:r>
              <a:rPr lang="zh-CN" altLang="en-US" dirty="0"/>
              <a:t>我今天备课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三、在自然推理系统</a:t>
            </a:r>
            <a:r>
              <a:rPr lang="en-US" altLang="zh-CN"/>
              <a:t>P</a:t>
            </a:r>
            <a:r>
              <a:rPr lang="zh-CN" altLang="en-US"/>
              <a:t>中构造证明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4A65C-2AEE-4D8D-AA22-97D23C799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20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4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8603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直接证明法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3  </a:t>
            </a:r>
            <a:r>
              <a:rPr lang="zh-CN" altLang="en-US" dirty="0"/>
              <a:t>构造下面推理的证明</a:t>
            </a:r>
            <a:r>
              <a:rPr lang="en-US" altLang="zh-CN" dirty="0"/>
              <a:t>.</a:t>
            </a:r>
            <a:endParaRPr lang="zh-CN" altLang="en-US" dirty="0"/>
          </a:p>
          <a:p>
            <a:pPr marL="216000" lvl="1" indent="0">
              <a:buNone/>
            </a:pPr>
            <a:r>
              <a:rPr lang="zh-CN" altLang="en-US" dirty="0"/>
              <a:t>       若明天是星期一或星期三，我明天就有课</a:t>
            </a:r>
            <a:r>
              <a:rPr lang="en-US" altLang="zh-CN" dirty="0"/>
              <a:t>. </a:t>
            </a:r>
            <a:r>
              <a:rPr lang="zh-CN" altLang="en-US" dirty="0"/>
              <a:t>若我明天有课，今天必须备课</a:t>
            </a:r>
            <a:r>
              <a:rPr lang="en-US" altLang="zh-CN" dirty="0"/>
              <a:t>. </a:t>
            </a:r>
            <a:r>
              <a:rPr lang="zh-CN" altLang="en-US" dirty="0"/>
              <a:t>我今天没有备课</a:t>
            </a:r>
            <a:r>
              <a:rPr lang="en-US" altLang="zh-CN" dirty="0"/>
              <a:t>. </a:t>
            </a:r>
            <a:r>
              <a:rPr lang="zh-CN" altLang="en-US" dirty="0"/>
              <a:t>所以，明天不是星期一，也不是星期三</a:t>
            </a:r>
            <a:r>
              <a:rPr lang="en-US" altLang="zh-CN" dirty="0"/>
              <a:t>. 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en-US" altLang="zh-CN" b="1" dirty="0">
                <a:ea typeface="楷体_GB2312" panose="02010609030101010101" pitchFamily="49" charset="-122"/>
              </a:rPr>
              <a:t>(2) </a:t>
            </a:r>
            <a:r>
              <a:rPr lang="zh-CN" altLang="en-US" b="1" dirty="0">
                <a:ea typeface="楷体_GB2312" panose="02010609030101010101" pitchFamily="49" charset="-122"/>
              </a:rPr>
              <a:t>写出证明的形式结构</a:t>
            </a:r>
          </a:p>
          <a:p>
            <a:pPr marL="216000" lvl="1" indent="0">
              <a:buNone/>
            </a:pPr>
            <a:r>
              <a:rPr lang="zh-CN" altLang="en-US" dirty="0"/>
              <a:t>     前提：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r,  </a:t>
            </a:r>
            <a:r>
              <a:rPr lang="en-US" altLang="zh-CN" dirty="0" err="1"/>
              <a:t>r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s</a:t>
            </a:r>
            <a:r>
              <a:rPr lang="en-US" altLang="zh-CN" dirty="0"/>
              <a:t>,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s</a:t>
            </a:r>
          </a:p>
          <a:p>
            <a:pPr marL="2160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结论：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</a:t>
            </a:r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证明</a:t>
            </a:r>
          </a:p>
          <a:p>
            <a:pPr marL="216000" lvl="1" indent="0">
              <a:buNone/>
            </a:pPr>
            <a:r>
              <a:rPr lang="zh-CN" altLang="en-US" dirty="0"/>
              <a:t>     ① </a:t>
            </a:r>
            <a:r>
              <a:rPr lang="en-US" altLang="zh-CN" dirty="0" err="1"/>
              <a:t>r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s</a:t>
            </a:r>
            <a:r>
              <a:rPr lang="en-US" altLang="zh-CN" dirty="0"/>
              <a:t>               </a:t>
            </a:r>
            <a:r>
              <a:rPr lang="zh-CN" altLang="en-US" dirty="0"/>
              <a:t>前提引入</a:t>
            </a:r>
          </a:p>
          <a:p>
            <a:pPr marL="216000" lvl="1" indent="0">
              <a:buNone/>
            </a:pPr>
            <a:r>
              <a:rPr lang="zh-CN" altLang="en-US" dirty="0"/>
              <a:t>     ② 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s                  </a:t>
            </a:r>
            <a:r>
              <a:rPr lang="zh-CN" altLang="en-US" dirty="0"/>
              <a:t>前提引入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三、在自然推理系统</a:t>
            </a:r>
            <a:r>
              <a:rPr lang="en-US" altLang="zh-CN"/>
              <a:t>P</a:t>
            </a:r>
            <a:r>
              <a:rPr lang="zh-CN" altLang="en-US"/>
              <a:t>中构造证明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99200" y="4140000"/>
            <a:ext cx="5371999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③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r                  ①②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拒取式</a:t>
            </a:r>
            <a:endParaRPr lang="en-US" altLang="zh-CN" sz="2800" b="1" dirty="0">
              <a:solidFill>
                <a:srgbClr val="0050AA"/>
              </a:solidFill>
              <a:latin typeface="Century Schoolbook" panose="02040604050505020304" pitchFamily="18" charset="0"/>
              <a:ea typeface="楷体_GB2312" panose="02010609030101010101" pitchFamily="49" charset="-122"/>
            </a:endParaRP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④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)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r       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前提引入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⑤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)           ③④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拒取式 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⑥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           ⑤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置换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BF5FDF-2EF6-4E86-A95E-C467FED47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21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9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014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附加前提证明法 </a:t>
            </a:r>
            <a:r>
              <a:rPr lang="en-US" altLang="zh-CN" dirty="0"/>
              <a:t>(CP</a:t>
            </a:r>
            <a:r>
              <a:rPr lang="zh-CN" altLang="en-US" dirty="0"/>
              <a:t>规则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适用于结论为条件式的问题证明</a:t>
            </a:r>
            <a:r>
              <a:rPr lang="en-US" altLang="zh-CN" dirty="0"/>
              <a:t>, </a:t>
            </a:r>
            <a:r>
              <a:rPr lang="zh-CN" altLang="en-US" dirty="0"/>
              <a:t>形如</a:t>
            </a:r>
          </a:p>
          <a:p>
            <a:pPr marL="216000" lvl="1" indent="0">
              <a:buNone/>
            </a:pPr>
            <a:r>
              <a:rPr lang="zh-CN" altLang="en-US" dirty="0"/>
              <a:t>     前提：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A</a:t>
            </a:r>
            <a:r>
              <a:rPr lang="en-US" altLang="zh-CN" i="1" baseline="-25000" dirty="0" err="1"/>
              <a:t>k</a:t>
            </a:r>
            <a:endParaRPr lang="en-US" altLang="zh-CN" i="1" baseline="-25000" dirty="0"/>
          </a:p>
          <a:p>
            <a:pPr marL="2160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结论：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等价地证明</a:t>
            </a:r>
          </a:p>
          <a:p>
            <a:pPr marL="216000" lvl="1" indent="0">
              <a:buNone/>
            </a:pPr>
            <a:r>
              <a:rPr lang="zh-CN" altLang="en-US" dirty="0"/>
              <a:t>     前提：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, C</a:t>
            </a:r>
          </a:p>
          <a:p>
            <a:pPr marL="2160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结论：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理由：</a:t>
            </a:r>
            <a:r>
              <a:rPr lang="en-US" altLang="zh-CN" sz="2800" b="1" dirty="0"/>
              <a:t>(A</a:t>
            </a:r>
            <a:r>
              <a:rPr lang="en-US" altLang="zh-CN" sz="2800" b="1" baseline="-25000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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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sym typeface="Symbol" panose="05050102010706020507" pitchFamily="18" charset="2"/>
              </a:rPr>
              <a:t></a:t>
            </a:r>
            <a:r>
              <a:rPr lang="en-US" altLang="zh-CN" sz="2800" b="1" dirty="0"/>
              <a:t>A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)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(C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B)</a:t>
            </a:r>
          </a:p>
          <a:p>
            <a:pPr marL="892175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 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 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B</a:t>
            </a:r>
          </a:p>
          <a:p>
            <a:pPr marL="892175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(A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三、在自然推理系统</a:t>
            </a:r>
            <a:r>
              <a:rPr lang="en-US" altLang="zh-CN"/>
              <a:t>P</a:t>
            </a:r>
            <a:r>
              <a:rPr lang="zh-CN" altLang="en-US"/>
              <a:t>中构造证明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8DAD96-9491-436B-918D-0B94E3B732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22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8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FD709D5-ED70-40A4-98A7-15FC50FB9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48390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附加前提证明法 </a:t>
                </a:r>
                <a:r>
                  <a:rPr lang="en-US" altLang="zh-CN" dirty="0"/>
                  <a:t>(CP</a:t>
                </a:r>
                <a:r>
                  <a:rPr lang="zh-CN" altLang="en-US" dirty="0"/>
                  <a:t>规则</a:t>
                </a:r>
                <a:r>
                  <a:rPr lang="en-US" altLang="zh-CN" dirty="0"/>
                  <a:t>)</a:t>
                </a:r>
                <a:endParaRPr lang="zh-CN" altLang="en-US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例</a:t>
                </a:r>
                <a:r>
                  <a:rPr lang="en-US" altLang="zh-CN" dirty="0"/>
                  <a:t>4  </a:t>
                </a:r>
                <a:r>
                  <a:rPr lang="zh-CN" altLang="en-US" dirty="0"/>
                  <a:t>构造下面推理的证明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是素数或合数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是素数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dirty="0"/>
                  <a:t>是无理数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dirty="0"/>
                  <a:t>是无理数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不是素数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所以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是素数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是合数</a:t>
                </a:r>
                <a:r>
                  <a:rPr lang="en-US" altLang="zh-CN" dirty="0"/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解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用附加前提证明法构造证明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</a:t>
                </a:r>
                <a:r>
                  <a:rPr lang="en-US" altLang="zh-CN" dirty="0"/>
                  <a:t>(1)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p: 2</a:t>
                </a:r>
                <a:r>
                  <a:rPr lang="zh-CN" altLang="en-US" dirty="0"/>
                  <a:t>是素数</a:t>
                </a:r>
                <a:r>
                  <a:rPr lang="en-US" altLang="zh-CN" dirty="0"/>
                  <a:t>; q: 2</a:t>
                </a:r>
                <a:r>
                  <a:rPr lang="zh-CN" altLang="en-US" dirty="0"/>
                  <a:t>是合数</a:t>
                </a:r>
                <a:r>
                  <a:rPr lang="en-US" altLang="zh-CN" dirty="0"/>
                  <a:t>; r: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dirty="0"/>
                  <a:t>是无理数</a:t>
                </a:r>
                <a:r>
                  <a:rPr lang="en-US" altLang="zh-CN" dirty="0"/>
                  <a:t>; s: 4</a:t>
                </a:r>
                <a:r>
                  <a:rPr lang="zh-CN" altLang="en-US" dirty="0"/>
                  <a:t>是素数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216000" lvl="1" indent="0">
                  <a:buNone/>
                </a:pPr>
                <a:r>
                  <a:rPr lang="zh-CN" altLang="en-US" dirty="0"/>
                  <a:t>     </a:t>
                </a:r>
                <a:r>
                  <a:rPr lang="en-US" altLang="zh-CN" dirty="0"/>
                  <a:t>(2) </a:t>
                </a:r>
                <a:r>
                  <a:rPr lang="zh-CN" altLang="en-US" dirty="0"/>
                  <a:t>推理的形式结构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     前提：</a:t>
                </a:r>
                <a:r>
                  <a:rPr lang="en-US" altLang="zh-CN" dirty="0" err="1"/>
                  <a:t>p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</a:t>
                </a:r>
                <a:r>
                  <a:rPr lang="en-US" altLang="zh-CN" dirty="0" err="1"/>
                  <a:t>q</a:t>
                </a:r>
                <a:r>
                  <a:rPr lang="en-US" altLang="zh-CN" dirty="0"/>
                  <a:t>,  </a:t>
                </a:r>
                <a:r>
                  <a:rPr lang="en-US" altLang="zh-CN" dirty="0" err="1"/>
                  <a:t>p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/>
                  <a:t>r</a:t>
                </a:r>
                <a:r>
                  <a:rPr lang="en-US" altLang="zh-CN" dirty="0"/>
                  <a:t>,  r</a:t>
                </a:r>
                <a:r>
                  <a:rPr lang="en-US" altLang="zh-CN" dirty="0">
                    <a:sym typeface="Symbol" panose="05050102010706020507" pitchFamily="18" charset="2"/>
                  </a:rPr>
                  <a:t></a:t>
                </a:r>
                <a:r>
                  <a:rPr lang="en-US" altLang="zh-CN" dirty="0"/>
                  <a:t>s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   </a:t>
                </a:r>
                <a:r>
                  <a:rPr lang="zh-CN" altLang="en-US" dirty="0"/>
                  <a:t>结论：</a:t>
                </a:r>
                <a:r>
                  <a:rPr lang="en-US" altLang="zh-CN" dirty="0" err="1"/>
                  <a:t>s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/>
                  <a:t>q</a:t>
                </a:r>
                <a:r>
                  <a:rPr lang="zh-CN" altLang="en-US" dirty="0"/>
                  <a:t>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FD709D5-ED70-40A4-98A7-15FC50FB9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4839017"/>
              </a:xfrm>
              <a:blipFill>
                <a:blip r:embed="rId2"/>
                <a:stretch>
                  <a:fillRect l="-1311" t="-1889" r="-1148" b="-2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三、在自然推理系统</a:t>
            </a:r>
            <a:r>
              <a:rPr lang="en-US" altLang="zh-CN"/>
              <a:t>P</a:t>
            </a:r>
            <a:r>
              <a:rPr lang="zh-CN" altLang="en-US"/>
              <a:t>中构造证明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F1557-0845-4110-9747-29C2F33FD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23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1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FD709D5-ED70-40A4-98A7-15FC50FB9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51621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附加前提证明法 </a:t>
                </a:r>
                <a:r>
                  <a:rPr lang="en-US" altLang="zh-CN" dirty="0"/>
                  <a:t>(CP</a:t>
                </a:r>
                <a:r>
                  <a:rPr lang="zh-CN" altLang="en-US" dirty="0"/>
                  <a:t>规则</a:t>
                </a:r>
                <a:r>
                  <a:rPr lang="en-US" altLang="zh-CN" dirty="0"/>
                  <a:t>)</a:t>
                </a:r>
                <a:endParaRPr lang="zh-CN" altLang="en-US" dirty="0"/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4  </a:t>
                </a:r>
                <a:r>
                  <a:rPr lang="zh-CN" altLang="en-US" dirty="0"/>
                  <a:t>构造下面推理的证明</a:t>
                </a:r>
                <a:r>
                  <a:rPr lang="en-US" altLang="zh-CN" dirty="0"/>
                  <a:t>: 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2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是素数或合数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. 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若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2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是素数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, 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则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𝟐</m:t>
                        </m:r>
                      </m:e>
                    </m:rad>
                    <m:r>
                      <a:rPr lang="en-US" altLang="zh-CN" sz="2800" b="1"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ea typeface="楷体_GB2312" panose="02010609030101010101" pitchFamily="49" charset="-122"/>
                  </a:rPr>
                  <a:t>是无理数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. 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𝟐</m:t>
                        </m:r>
                      </m:e>
                    </m:rad>
                    <m:r>
                      <a:rPr lang="en-US" altLang="zh-CN" sz="2800" b="1"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ea typeface="楷体_GB2312" panose="02010609030101010101" pitchFamily="49" charset="-122"/>
                  </a:rPr>
                  <a:t>是无理数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, 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则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4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不是素数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. 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所以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, 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如果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4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是素数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, 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则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2</a:t>
                </a:r>
                <a:r>
                  <a:rPr lang="zh-CN" altLang="en-US" sz="2800" b="1" dirty="0">
                    <a:ea typeface="楷体_GB2312" panose="02010609030101010101" pitchFamily="49" charset="-122"/>
                  </a:rPr>
                  <a:t>是合数</a:t>
                </a:r>
                <a:r>
                  <a:rPr lang="en-US" altLang="zh-CN" sz="2800" b="1" dirty="0">
                    <a:ea typeface="楷体_GB2312" panose="02010609030101010101" pitchFamily="49" charset="-122"/>
                  </a:rPr>
                  <a:t>. </a:t>
                </a:r>
                <a:endParaRPr lang="zh-CN" altLang="en-US" sz="2800" b="1" dirty="0">
                  <a:ea typeface="楷体_GB2312" panose="02010609030101010101" pitchFamily="49" charset="-122"/>
                </a:endParaRPr>
              </a:p>
              <a:p>
                <a:r>
                  <a:rPr lang="zh-CN" altLang="en-US" dirty="0"/>
                  <a:t>解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用附加前提证明法构造证明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</a:t>
                </a:r>
                <a:r>
                  <a:rPr lang="en-US" altLang="zh-CN" dirty="0"/>
                  <a:t>(2) </a:t>
                </a:r>
                <a:r>
                  <a:rPr lang="zh-CN" altLang="en-US" dirty="0"/>
                  <a:t>推理的形式结构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     前提：</a:t>
                </a:r>
                <a:r>
                  <a:rPr lang="en-US" altLang="zh-CN" dirty="0" err="1"/>
                  <a:t>p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</a:t>
                </a:r>
                <a:r>
                  <a:rPr lang="en-US" altLang="zh-CN" dirty="0" err="1"/>
                  <a:t>q</a:t>
                </a:r>
                <a:r>
                  <a:rPr lang="en-US" altLang="zh-CN" dirty="0"/>
                  <a:t>,  </a:t>
                </a:r>
                <a:r>
                  <a:rPr lang="en-US" altLang="zh-CN" dirty="0" err="1"/>
                  <a:t>p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/>
                  <a:t>r</a:t>
                </a:r>
                <a:r>
                  <a:rPr lang="en-US" altLang="zh-CN" dirty="0"/>
                  <a:t>,  r</a:t>
                </a:r>
                <a:r>
                  <a:rPr lang="en-US" altLang="zh-CN" dirty="0">
                    <a:sym typeface="Symbol" panose="05050102010706020507" pitchFamily="18" charset="2"/>
                  </a:rPr>
                  <a:t></a:t>
                </a:r>
                <a:r>
                  <a:rPr lang="en-US" altLang="zh-CN" dirty="0"/>
                  <a:t>s ;    </a:t>
                </a:r>
                <a:r>
                  <a:rPr lang="zh-CN" altLang="en-US" dirty="0"/>
                  <a:t>结论：</a:t>
                </a:r>
                <a:r>
                  <a:rPr lang="en-US" altLang="zh-CN" dirty="0" err="1"/>
                  <a:t>s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/>
                  <a:t>q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216000" lvl="1" indent="0">
                  <a:buNone/>
                </a:pPr>
                <a:r>
                  <a:rPr lang="zh-CN" altLang="en-US" dirty="0"/>
                  <a:t>     </a:t>
                </a:r>
                <a:r>
                  <a:rPr lang="en-US" altLang="zh-CN" dirty="0"/>
                  <a:t>(3) </a:t>
                </a:r>
                <a:r>
                  <a:rPr lang="zh-CN" altLang="en-US" dirty="0"/>
                  <a:t>证明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   ① </a:t>
                </a:r>
                <a:r>
                  <a:rPr lang="en-US" altLang="zh-CN" dirty="0"/>
                  <a:t>s             </a:t>
                </a:r>
                <a:r>
                  <a:rPr lang="zh-CN" altLang="en-US" dirty="0"/>
                  <a:t>附加前提引入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   ② </a:t>
                </a:r>
                <a:r>
                  <a:rPr lang="en-US" altLang="zh-CN" dirty="0" err="1"/>
                  <a:t>p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/>
                  <a:t>r</a:t>
                </a:r>
                <a:r>
                  <a:rPr lang="en-US" altLang="zh-CN" dirty="0"/>
                  <a:t>       </a:t>
                </a:r>
                <a:r>
                  <a:rPr lang="zh-CN" altLang="en-US" dirty="0"/>
                  <a:t>前提引入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   ③ </a:t>
                </a:r>
                <a:r>
                  <a:rPr lang="en-US" altLang="zh-CN" dirty="0"/>
                  <a:t>r</a:t>
                </a:r>
                <a:r>
                  <a:rPr lang="en-US" altLang="zh-CN" dirty="0">
                    <a:sym typeface="Symbol" panose="05050102010706020507" pitchFamily="18" charset="2"/>
                  </a:rPr>
                  <a:t></a:t>
                </a:r>
                <a:r>
                  <a:rPr lang="en-US" altLang="zh-CN" dirty="0"/>
                  <a:t>s     </a:t>
                </a:r>
                <a:r>
                  <a:rPr lang="zh-CN" altLang="en-US" dirty="0"/>
                  <a:t>前提引入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FD709D5-ED70-40A4-98A7-15FC50FB9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5162182"/>
              </a:xfrm>
              <a:blipFill>
                <a:blip r:embed="rId2"/>
                <a:stretch>
                  <a:fillRect l="-1311" t="-1771" r="-1148" b="-2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三、在自然推理系统</a:t>
            </a:r>
            <a:r>
              <a:rPr lang="en-US" altLang="zh-CN"/>
              <a:t>P</a:t>
            </a:r>
            <a:r>
              <a:rPr lang="zh-CN" altLang="en-US"/>
              <a:t>中构造证明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AE185C-3152-406C-967F-7EB6A13F3256}"/>
              </a:ext>
            </a:extLst>
          </p:cNvPr>
          <p:cNvSpPr/>
          <p:nvPr/>
        </p:nvSpPr>
        <p:spPr>
          <a:xfrm>
            <a:off x="6408000" y="4356000"/>
            <a:ext cx="5220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>
              <a:buNone/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④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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s       ②③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假言三段论</a:t>
            </a:r>
          </a:p>
          <a:p>
            <a:pPr marL="0" lvl="1" indent="0">
              <a:buNone/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⑤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            ①④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拒取式</a:t>
            </a:r>
          </a:p>
          <a:p>
            <a:pPr marL="0" lvl="1" indent="0">
              <a:buNone/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⑥ 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         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前提引入</a:t>
            </a:r>
          </a:p>
          <a:p>
            <a:pPr marL="0" lvl="1" indent="0">
              <a:buNone/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⑦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              ⑤⑥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析取三段论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6E718-B55D-4BE7-848D-A85B69B5B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24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21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8628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归谬法 </a:t>
            </a:r>
            <a:r>
              <a:rPr lang="en-US" altLang="zh-CN" dirty="0"/>
              <a:t>(</a:t>
            </a:r>
            <a:r>
              <a:rPr lang="zh-CN" altLang="en-US" dirty="0"/>
              <a:t>反证法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欲证</a:t>
            </a:r>
          </a:p>
          <a:p>
            <a:pPr marL="216000" lvl="1" indent="0">
              <a:buNone/>
            </a:pPr>
            <a:r>
              <a:rPr lang="zh-CN" altLang="en-US" dirty="0"/>
              <a:t>    前提：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 , A</a:t>
            </a:r>
            <a:r>
              <a:rPr lang="en-US" altLang="zh-CN" baseline="-25000" dirty="0"/>
              <a:t>k</a:t>
            </a:r>
            <a:r>
              <a:rPr lang="en-US" altLang="zh-CN" dirty="0"/>
              <a:t>  </a:t>
            </a:r>
          </a:p>
          <a:p>
            <a:pPr marL="2160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结论：</a:t>
            </a:r>
            <a:r>
              <a:rPr lang="en-US" altLang="zh-CN" dirty="0"/>
              <a:t>B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做法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zh-CN" altLang="en-US" sz="2800" b="1" dirty="0">
                <a:ea typeface="楷体_GB2312" panose="02010609030101010101" pitchFamily="49" charset="-122"/>
              </a:rPr>
              <a:t>在前提中加入</a:t>
            </a:r>
            <a:r>
              <a:rPr lang="en-US" altLang="zh-CN" sz="2800" b="1" dirty="0">
                <a:solidFill>
                  <a:srgbClr val="FF0000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¬</a:t>
            </a:r>
            <a:r>
              <a:rPr lang="en-US" altLang="zh-CN" sz="2800" b="1" dirty="0">
                <a:solidFill>
                  <a:srgbClr val="FF0000"/>
                </a:solidFill>
                <a:ea typeface="楷体_GB2312" panose="02010609030101010101" pitchFamily="49" charset="-122"/>
              </a:rPr>
              <a:t>B</a:t>
            </a:r>
            <a:r>
              <a:rPr lang="zh-CN" altLang="en-US" sz="2800" b="1" dirty="0">
                <a:ea typeface="楷体_GB2312" panose="02010609030101010101" pitchFamily="49" charset="-122"/>
              </a:rPr>
              <a:t>，推出矛盾</a:t>
            </a:r>
            <a:r>
              <a:rPr lang="en-US" altLang="zh-CN" sz="2800" b="1" dirty="0">
                <a:ea typeface="楷体_GB2312" panose="02010609030101010101" pitchFamily="49" charset="-122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理由</a:t>
            </a:r>
            <a:r>
              <a:rPr lang="en-US" altLang="zh-CN" dirty="0"/>
              <a:t>: </a:t>
            </a:r>
            <a:r>
              <a:rPr lang="zh-CN" altLang="en-US" dirty="0"/>
              <a:t> </a:t>
            </a:r>
            <a:r>
              <a:rPr lang="en-US" altLang="zh-CN" sz="2800" b="1" dirty="0">
                <a:ea typeface="楷体_GB2312" panose="02010609030101010101" pitchFamily="49" charset="-122"/>
              </a:rPr>
              <a:t>A</a:t>
            </a:r>
            <a:r>
              <a:rPr lang="en-US" altLang="zh-CN" sz="2800" b="1" baseline="-25000" dirty="0">
                <a:ea typeface="楷体_GB2312" panose="02010609030101010101" pitchFamily="49" charset="-122"/>
              </a:rPr>
              <a:t>1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ea typeface="楷体_GB2312" panose="02010609030101010101" pitchFamily="49" charset="-122"/>
              </a:rPr>
              <a:t>A</a:t>
            </a:r>
            <a:r>
              <a:rPr lang="en-US" altLang="zh-CN" sz="2800" b="1" baseline="-25000" dirty="0">
                <a:ea typeface="楷体_GB2312" panose="02010609030101010101" pitchFamily="49" charset="-122"/>
              </a:rPr>
              <a:t>2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ea typeface="楷体_GB2312" panose="02010609030101010101" pitchFamily="49" charset="-122"/>
              </a:rPr>
              <a:t>…</a:t>
            </a:r>
            <a:r>
              <a:rPr lang="en-US" altLang="zh-CN" sz="2800" b="1" dirty="0"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 err="1">
                <a:ea typeface="楷体_GB2312" panose="02010609030101010101" pitchFamily="49" charset="-122"/>
              </a:rPr>
              <a:t>A</a:t>
            </a:r>
            <a:r>
              <a:rPr lang="en-US" altLang="zh-CN" sz="2800" b="1" i="1" baseline="-25000" dirty="0" err="1">
                <a:ea typeface="楷体_GB2312" panose="02010609030101010101" pitchFamily="49" charset="-122"/>
              </a:rPr>
              <a:t>k</a:t>
            </a:r>
            <a:r>
              <a:rPr lang="en-US" altLang="zh-CN" sz="2800" b="1" dirty="0" err="1">
                <a:ea typeface="楷体_GB2312" panose="0201060903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ea typeface="楷体_GB2312" panose="02010609030101010101" pitchFamily="49" charset="-122"/>
              </a:rPr>
              <a:t>B</a:t>
            </a:r>
            <a:endParaRPr lang="en-US" altLang="zh-CN" sz="2800" b="1" dirty="0">
              <a:ea typeface="楷体_GB2312" panose="02010609030101010101" pitchFamily="49" charset="-122"/>
            </a:endParaRPr>
          </a:p>
          <a:p>
            <a:pPr marL="216000" lvl="1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¬(A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B</a:t>
            </a:r>
          </a:p>
          <a:p>
            <a:pPr marL="216000" lvl="1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¬(A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¬B)</a:t>
            </a:r>
          </a:p>
          <a:p>
            <a:pPr marL="216000" lvl="1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¬(A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¬B)</a:t>
            </a:r>
            <a:r>
              <a:rPr lang="en-US" altLang="zh-CN" dirty="0">
                <a:sym typeface="Symbol" panose="05050102010706020507" pitchFamily="18" charset="2"/>
              </a:rPr>
              <a:t>0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¬B</a:t>
            </a:r>
            <a:r>
              <a:rPr lang="en-US" altLang="zh-CN" dirty="0">
                <a:sym typeface="Symbol" panose="05050102010706020507" pitchFamily="18" charset="2"/>
              </a:rPr>
              <a:t>0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三、在自然推理系统</a:t>
            </a:r>
            <a:r>
              <a:rPr lang="en-US" altLang="zh-CN"/>
              <a:t>P</a:t>
            </a:r>
            <a:r>
              <a:rPr lang="zh-CN" altLang="en-US"/>
              <a:t>中构造证明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9A7D53-E4EA-4F7A-A9F4-682924680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25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2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47089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归谬法 </a:t>
            </a:r>
            <a:r>
              <a:rPr lang="en-US" altLang="zh-CN" dirty="0"/>
              <a:t>(</a:t>
            </a:r>
            <a:r>
              <a:rPr lang="zh-CN" altLang="en-US" dirty="0"/>
              <a:t>反证法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例</a:t>
            </a:r>
            <a:r>
              <a:rPr lang="en-US" altLang="zh-CN" dirty="0"/>
              <a:t>4   </a:t>
            </a:r>
            <a:r>
              <a:rPr lang="zh-CN" altLang="en-US" dirty="0"/>
              <a:t>前提：</a:t>
            </a:r>
            <a:r>
              <a:rPr lang="zh-CN" altLang="en-US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(</a:t>
            </a:r>
            <a:r>
              <a:rPr lang="en-US" altLang="zh-CN" b="1" dirty="0" err="1"/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</a:t>
            </a:r>
            <a:r>
              <a:rPr lang="en-US" altLang="zh-CN" b="1" dirty="0" err="1"/>
              <a:t>q</a:t>
            </a:r>
            <a:r>
              <a:rPr lang="en-US" altLang="zh-CN" b="1" dirty="0"/>
              <a:t>)</a:t>
            </a:r>
            <a:r>
              <a:rPr lang="en-US" altLang="zh-CN" b="1" dirty="0">
                <a:sym typeface="Symbol" panose="05050102010706020507" pitchFamily="18" charset="2"/>
              </a:rPr>
              <a:t></a:t>
            </a:r>
            <a:r>
              <a:rPr lang="en-US" altLang="zh-CN" b="1" dirty="0"/>
              <a:t>r,  </a:t>
            </a:r>
            <a:r>
              <a:rPr lang="en-US" altLang="zh-CN" b="1" dirty="0" err="1"/>
              <a:t>r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dirty="0" err="1"/>
              <a:t>s</a:t>
            </a:r>
            <a:r>
              <a:rPr lang="en-US" altLang="zh-CN" b="1" dirty="0"/>
              <a:t>,  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s,  p 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结论：</a:t>
            </a:r>
            <a:r>
              <a:rPr lang="zh-CN" altLang="en-US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</a:t>
            </a:r>
          </a:p>
          <a:p>
            <a:r>
              <a:rPr lang="zh-CN" altLang="en-US" dirty="0"/>
              <a:t>证明</a:t>
            </a:r>
            <a:r>
              <a:rPr lang="en-US" altLang="zh-CN" dirty="0"/>
              <a:t>:</a:t>
            </a:r>
            <a:r>
              <a:rPr lang="zh-CN" altLang="en-US" dirty="0"/>
              <a:t>  用归缪法</a:t>
            </a:r>
          </a:p>
          <a:p>
            <a:pPr marL="216000" lvl="1" indent="0">
              <a:buNone/>
            </a:pPr>
            <a:r>
              <a:rPr lang="zh-CN" altLang="en-US" dirty="0"/>
              <a:t>    ① </a:t>
            </a:r>
            <a:r>
              <a:rPr lang="en-US" altLang="zh-CN" dirty="0"/>
              <a:t>q                   </a:t>
            </a:r>
            <a:r>
              <a:rPr lang="zh-CN" altLang="en-US" dirty="0"/>
              <a:t>结论否定引入</a:t>
            </a:r>
          </a:p>
          <a:p>
            <a:pPr marL="216000" lvl="1" indent="0">
              <a:buNone/>
            </a:pPr>
            <a:r>
              <a:rPr lang="zh-CN" altLang="en-US" dirty="0"/>
              <a:t>    ② </a:t>
            </a:r>
            <a:r>
              <a:rPr lang="en-US" altLang="zh-CN" dirty="0" err="1"/>
              <a:t>r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s</a:t>
            </a:r>
            <a:r>
              <a:rPr lang="en-US" altLang="zh-CN" dirty="0"/>
              <a:t>              </a:t>
            </a:r>
            <a:r>
              <a:rPr lang="zh-CN" altLang="en-US" dirty="0"/>
              <a:t>前提引入</a:t>
            </a:r>
          </a:p>
          <a:p>
            <a:pPr marL="216000" lvl="1" indent="0">
              <a:buNone/>
            </a:pPr>
            <a:r>
              <a:rPr lang="zh-CN" altLang="en-US" dirty="0"/>
              <a:t>    ③ 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s                 </a:t>
            </a:r>
            <a:r>
              <a:rPr lang="zh-CN" altLang="en-US" dirty="0"/>
              <a:t>前提引入</a:t>
            </a:r>
          </a:p>
          <a:p>
            <a:pPr marL="216000" lvl="1" indent="0">
              <a:buNone/>
            </a:pPr>
            <a:r>
              <a:rPr lang="zh-CN" altLang="en-US" dirty="0"/>
              <a:t>    ④ 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r                 ②③</a:t>
            </a:r>
            <a:r>
              <a:rPr lang="zh-CN" altLang="en-US" dirty="0"/>
              <a:t>拒取式</a:t>
            </a:r>
          </a:p>
          <a:p>
            <a:pPr marL="216000" lvl="1" indent="0">
              <a:buNone/>
            </a:pPr>
            <a:r>
              <a:rPr lang="zh-CN" altLang="en-US" dirty="0"/>
              <a:t>    ⑤ 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     </a:t>
            </a:r>
            <a:r>
              <a:rPr lang="zh-CN" altLang="en-US" dirty="0"/>
              <a:t>前提引入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三、在自然推理系统</a:t>
            </a:r>
            <a:r>
              <a:rPr lang="en-US" altLang="zh-CN"/>
              <a:t>P</a:t>
            </a:r>
            <a:r>
              <a:rPr lang="zh-CN" altLang="en-US"/>
              <a:t>中构造证明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E9B2AC-12D1-4A27-A2B1-1598F6F3EC3D}"/>
              </a:ext>
            </a:extLst>
          </p:cNvPr>
          <p:cNvSpPr/>
          <p:nvPr/>
        </p:nvSpPr>
        <p:spPr>
          <a:xfrm>
            <a:off x="6336000" y="3168000"/>
            <a:ext cx="550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⑥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)         ④⑤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析取三段论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⑦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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         ⑥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置换 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⑧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                ①⑦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析取三段论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⑨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                  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前提引入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⑩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             ⑧⑨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合取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0CD7B8-5C79-4FAE-931F-29CC3E23F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26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9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000" y="1007999"/>
            <a:ext cx="5400000" cy="50400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zh-CN" altLang="en-US" sz="2800" dirty="0"/>
              <a:t>主要内容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推理的形式结构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判断推理是否正确的方法</a:t>
            </a:r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真值表法  </a:t>
            </a:r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等值演算法</a:t>
            </a:r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主析取范式法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推理定律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自然推理系统</a:t>
            </a:r>
            <a:r>
              <a:rPr lang="en-US" altLang="zh-CN" sz="2400" dirty="0"/>
              <a:t>P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构造推理证明的方法</a:t>
            </a:r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直接证明法</a:t>
            </a:r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附加前提证明法（</a:t>
            </a:r>
            <a:r>
              <a:rPr lang="en-US" altLang="zh-CN" sz="2400" dirty="0"/>
              <a:t>CP</a:t>
            </a:r>
            <a:r>
              <a:rPr lang="zh-CN" altLang="en-US" sz="2400" dirty="0"/>
              <a:t>规则）</a:t>
            </a:r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归谬法</a:t>
            </a:r>
            <a:r>
              <a:rPr lang="en-US" altLang="zh-CN" sz="2400" dirty="0"/>
              <a:t>(</a:t>
            </a:r>
            <a:r>
              <a:rPr lang="zh-CN" altLang="en-US" sz="2400" dirty="0"/>
              <a:t>反证法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讲学习总结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40000" y="1008063"/>
            <a:ext cx="5760000" cy="50400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zh-CN" altLang="en-US" sz="2800" dirty="0"/>
              <a:t>基本学习要求</a:t>
            </a:r>
          </a:p>
          <a:p>
            <a:pPr lvl="1" algn="l">
              <a:spcBef>
                <a:spcPts val="300"/>
              </a:spcBef>
            </a:pPr>
            <a:r>
              <a:rPr lang="zh-CN" altLang="en-US" sz="2400" dirty="0"/>
              <a:t>理解并记住推理形式结构的两种形式</a:t>
            </a:r>
          </a:p>
          <a:p>
            <a:pPr lvl="2">
              <a:spcBef>
                <a:spcPts val="300"/>
              </a:spcBef>
            </a:pPr>
            <a:r>
              <a:rPr lang="en-US" altLang="zh-CN" sz="2400" dirty="0"/>
              <a:t>(1)  (A</a:t>
            </a:r>
            <a:r>
              <a:rPr lang="en-US" altLang="zh-CN" sz="2400" baseline="-25000" dirty="0"/>
              <a:t>1</a:t>
            </a:r>
            <a:r>
              <a:rPr lang="en-US" altLang="zh-CN" sz="2400" b="1" dirty="0"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b="1" dirty="0"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…</a:t>
            </a:r>
            <a:r>
              <a:rPr lang="en-US" altLang="zh-CN" sz="2400" b="1" dirty="0">
                <a:ea typeface="楷体_GB2312" panose="0201060903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A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)</a:t>
            </a:r>
            <a:r>
              <a:rPr lang="en-US" altLang="zh-CN" sz="2400" b="1" dirty="0">
                <a:ea typeface="楷体_GB2312" panose="0201060903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B</a:t>
            </a:r>
          </a:p>
          <a:p>
            <a:pPr lvl="2">
              <a:spcBef>
                <a:spcPts val="300"/>
              </a:spcBef>
            </a:pPr>
            <a:r>
              <a:rPr lang="en-US" altLang="zh-CN" sz="2400" dirty="0"/>
              <a:t>(2)  </a:t>
            </a:r>
            <a:r>
              <a:rPr lang="zh-CN" altLang="en-US" sz="2400" dirty="0"/>
              <a:t>前提：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 , A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 </a:t>
            </a:r>
          </a:p>
          <a:p>
            <a:pPr marL="468150" lvl="2" indent="0">
              <a:spcBef>
                <a:spcPts val="300"/>
              </a:spcBef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结论：</a:t>
            </a:r>
            <a:r>
              <a:rPr lang="en-US" altLang="zh-CN" sz="2400" dirty="0"/>
              <a:t>B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熟练掌握判断推理是否正确的不同方法</a:t>
            </a:r>
            <a:r>
              <a:rPr lang="en-US" altLang="zh-CN" sz="2400" dirty="0"/>
              <a:t>, </a:t>
            </a:r>
            <a:r>
              <a:rPr lang="zh-CN" altLang="en-US" sz="2400" dirty="0"/>
              <a:t>如真值表法、等值演算法、主析取范式法等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牢记</a:t>
            </a:r>
            <a:r>
              <a:rPr lang="en-US" altLang="zh-CN" sz="2400" dirty="0"/>
              <a:t>P</a:t>
            </a:r>
            <a:r>
              <a:rPr lang="zh-CN" altLang="en-US" sz="2400" dirty="0"/>
              <a:t>系统中各条推理规则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熟练掌握构造证明的直接证明法、附加前提证明法和归谬法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会解决实际中的简单推理问题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EB95AE-466C-4C99-9AE8-E5AEF80BF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27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756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860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判断下面推理是否正确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(</a:t>
            </a:r>
            <a:r>
              <a:rPr lang="en-US" altLang="zh-CN" dirty="0">
                <a:sym typeface="Wingdings" panose="05000000000000000000" pitchFamily="2" charset="2"/>
              </a:rPr>
              <a:t>1) </a:t>
            </a:r>
            <a:r>
              <a:rPr lang="zh-CN" altLang="en-US" dirty="0">
                <a:sym typeface="Wingdings" panose="05000000000000000000" pitchFamily="2" charset="2"/>
              </a:rPr>
              <a:t>前提：</a:t>
            </a:r>
            <a:r>
              <a:rPr lang="zh-CN" altLang="en-US" b="1" dirty="0">
                <a:sym typeface="Symbol" panose="05050102010706020507" pitchFamily="18" charset="2"/>
              </a:rPr>
              <a:t></a:t>
            </a:r>
            <a:r>
              <a:rPr lang="en-US" altLang="zh-CN" b="1" dirty="0" err="1"/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dirty="0" err="1"/>
              <a:t>q</a:t>
            </a:r>
            <a:r>
              <a:rPr lang="en-US" altLang="zh-CN" b="1" dirty="0"/>
              <a:t>,  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q;    </a:t>
            </a:r>
            <a:r>
              <a:rPr lang="zh-CN" altLang="en-US" dirty="0"/>
              <a:t>结论：</a:t>
            </a:r>
            <a:r>
              <a:rPr lang="zh-CN" altLang="en-US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p </a:t>
            </a:r>
          </a:p>
          <a:p>
            <a:r>
              <a:rPr lang="zh-CN" altLang="en-US" dirty="0"/>
              <a:t>解</a:t>
            </a:r>
            <a:r>
              <a:rPr lang="en-US" altLang="zh-CN" dirty="0"/>
              <a:t>:</a:t>
            </a:r>
            <a:r>
              <a:rPr lang="zh-CN" altLang="en-US" dirty="0"/>
              <a:t>  推理的形式结构</a:t>
            </a:r>
            <a:r>
              <a:rPr lang="en-US" altLang="zh-CN" dirty="0"/>
              <a:t>: 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 err="1"/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dirty="0" err="1"/>
              <a:t>q</a:t>
            </a:r>
            <a:r>
              <a:rPr lang="en-US" altLang="zh-CN" b="1" dirty="0"/>
              <a:t>)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q </a:t>
            </a:r>
            <a:r>
              <a:rPr lang="en-US" altLang="zh-CN" b="1" dirty="0">
                <a:sym typeface="Symbol" panose="05050102010706020507" pitchFamily="18" charset="2"/>
              </a:rPr>
              <a:t> </a:t>
            </a:r>
            <a:r>
              <a:rPr lang="en-US" altLang="zh-CN" b="1" dirty="0"/>
              <a:t>p     </a:t>
            </a:r>
            <a:endParaRPr lang="en-US" altLang="zh-CN" b="1" dirty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zh-CN" altLang="en-US" dirty="0"/>
              <a:t>方法一：</a:t>
            </a:r>
            <a:r>
              <a:rPr lang="zh-CN" altLang="en-US" dirty="0">
                <a:solidFill>
                  <a:srgbClr val="FF0000"/>
                </a:solidFill>
              </a:rPr>
              <a:t>等值演算法</a:t>
            </a:r>
          </a:p>
          <a:p>
            <a:pPr marL="216000" lvl="1" indent="0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dirty="0"/>
              <a:t>p</a:t>
            </a:r>
            <a:endParaRPr lang="en-US" altLang="zh-CN" dirty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p</a:t>
            </a:r>
            <a:endParaRPr lang="en-US" altLang="zh-CN" dirty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</a:t>
            </a:r>
            <a:r>
              <a:rPr lang="en-US" altLang="zh-CN" dirty="0"/>
              <a:t> 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p</a:t>
            </a:r>
            <a:endParaRPr lang="en-US" altLang="zh-CN" dirty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</a:t>
            </a:r>
            <a:r>
              <a:rPr lang="en-US" altLang="zh-CN" dirty="0"/>
              <a:t> ((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))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p</a:t>
            </a:r>
            <a:endParaRPr lang="en-US" altLang="zh-CN" dirty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endParaRPr lang="en-US" altLang="zh-CN" dirty="0"/>
          </a:p>
          <a:p>
            <a:pPr lvl="1"/>
            <a:r>
              <a:rPr lang="zh-CN" altLang="en-US" dirty="0"/>
              <a:t>易知</a:t>
            </a:r>
            <a:r>
              <a:rPr lang="en-US" altLang="zh-CN" dirty="0"/>
              <a:t>10</a:t>
            </a:r>
            <a:r>
              <a:rPr lang="zh-CN" altLang="en-US" dirty="0"/>
              <a:t>是成假赋值，不是重言式，所以推理不正确</a:t>
            </a:r>
            <a:r>
              <a:rPr lang="en-US" altLang="zh-CN" dirty="0"/>
              <a:t>.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：判断推理是否正确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命题逻辑的推理理论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18CFF8E-7D5B-4F31-957F-3637B351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00" y="2585792"/>
            <a:ext cx="6304615" cy="3062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方法二：</a:t>
            </a:r>
            <a:r>
              <a:rPr lang="zh-CN" altLang="en-US" sz="2800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主析取范式法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      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)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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   ((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pq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)q)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   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 err="1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q</a:t>
            </a:r>
            <a:endParaRPr lang="en-US" altLang="zh-CN" sz="2800" b="1" dirty="0">
              <a:solidFill>
                <a:srgbClr val="0050AA"/>
              </a:solidFill>
              <a:latin typeface="Century Schoolbook" panose="020406040505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   M</a:t>
            </a:r>
            <a:r>
              <a:rPr lang="en-US" altLang="zh-CN" sz="2800" b="1" baseline="-25000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0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1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3</a:t>
            </a:r>
          </a:p>
          <a:p>
            <a:pPr marL="504000" lvl="1" indent="-288000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未含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m2,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不是重言式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, </a:t>
            </a:r>
            <a:r>
              <a:rPr lang="zh-CN" altLang="en-US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推理不正确</a:t>
            </a:r>
            <a:r>
              <a:rPr lang="en-US" altLang="zh-CN" sz="2800" b="1" dirty="0">
                <a:solidFill>
                  <a:srgbClr val="0050AA"/>
                </a:solidFill>
                <a:latin typeface="Century Schoolbook" panose="020406040505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471E4B-E33C-4ABA-B41F-0BF88ACD0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28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80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3707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判断下面推理是否正确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(</a:t>
            </a:r>
            <a:r>
              <a:rPr lang="en-US" altLang="zh-CN" dirty="0">
                <a:sym typeface="Wingdings" panose="05000000000000000000" pitchFamily="2" charset="2"/>
              </a:rPr>
              <a:t>1) </a:t>
            </a:r>
            <a:r>
              <a:rPr lang="zh-CN" altLang="en-US" dirty="0">
                <a:sym typeface="Wingdings" panose="05000000000000000000" pitchFamily="2" charset="2"/>
              </a:rPr>
              <a:t>前提：</a:t>
            </a:r>
            <a:r>
              <a:rPr lang="zh-CN" altLang="en-US" b="1" dirty="0">
                <a:sym typeface="Symbol" panose="05050102010706020507" pitchFamily="18" charset="2"/>
              </a:rPr>
              <a:t></a:t>
            </a:r>
            <a:r>
              <a:rPr lang="en-US" altLang="zh-CN" b="1" dirty="0" err="1"/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dirty="0" err="1"/>
              <a:t>q</a:t>
            </a:r>
            <a:r>
              <a:rPr lang="en-US" altLang="zh-CN" b="1" dirty="0"/>
              <a:t>,  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q;</a:t>
            </a:r>
            <a:r>
              <a:rPr lang="en-US" altLang="zh-CN" dirty="0"/>
              <a:t>    </a:t>
            </a:r>
            <a:r>
              <a:rPr lang="zh-CN" altLang="en-US" dirty="0"/>
              <a:t>结论：</a:t>
            </a:r>
            <a:r>
              <a:rPr lang="zh-CN" altLang="en-US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p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解</a:t>
            </a:r>
            <a:r>
              <a:rPr lang="en-US" altLang="zh-CN" dirty="0"/>
              <a:t>:</a:t>
            </a:r>
            <a:r>
              <a:rPr lang="zh-CN" altLang="en-US" dirty="0"/>
              <a:t>  推理的形式结构</a:t>
            </a:r>
            <a:r>
              <a:rPr lang="en-US" altLang="zh-CN" dirty="0"/>
              <a:t>: 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 err="1"/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dirty="0" err="1"/>
              <a:t>q</a:t>
            </a:r>
            <a:r>
              <a:rPr lang="en-US" altLang="zh-CN" b="1" dirty="0"/>
              <a:t>)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q </a:t>
            </a:r>
            <a:r>
              <a:rPr lang="en-US" altLang="zh-CN" b="1" dirty="0">
                <a:sym typeface="Symbol" panose="05050102010706020507" pitchFamily="18" charset="2"/>
              </a:rPr>
              <a:t> </a:t>
            </a:r>
            <a:r>
              <a:rPr lang="en-US" altLang="zh-CN" b="1" dirty="0"/>
              <a:t>p</a:t>
            </a:r>
            <a:r>
              <a:rPr lang="en-US" altLang="zh-CN" dirty="0"/>
              <a:t>     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/>
              <a:t>方法三：</a:t>
            </a:r>
            <a:r>
              <a:rPr lang="zh-CN" altLang="en-US" dirty="0">
                <a:solidFill>
                  <a:srgbClr val="FF0000"/>
                </a:solidFill>
              </a:rPr>
              <a:t>真值表法     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不是重言式</a:t>
            </a:r>
            <a:r>
              <a:rPr lang="en-US" altLang="zh-CN" dirty="0"/>
              <a:t>, </a:t>
            </a:r>
            <a:r>
              <a:rPr lang="zh-CN" altLang="en-US" dirty="0"/>
              <a:t>推理不正确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：判断推理是否正确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命题逻辑的推理理论</a:t>
            </a:r>
          </a:p>
        </p:txBody>
      </p:sp>
      <p:grpSp>
        <p:nvGrpSpPr>
          <p:cNvPr id="12" name="Group 163">
            <a:extLst>
              <a:ext uri="{FF2B5EF4-FFF2-40B4-BE49-F238E27FC236}">
                <a16:creationId xmlns:a16="http://schemas.microsoft.com/office/drawing/2014/main" id="{252A2BE9-E0A3-4A48-BFAE-E4441A030FA6}"/>
              </a:ext>
            </a:extLst>
          </p:cNvPr>
          <p:cNvGrpSpPr>
            <a:grpSpLocks/>
          </p:cNvGrpSpPr>
          <p:nvPr/>
        </p:nvGrpSpPr>
        <p:grpSpPr bwMode="auto">
          <a:xfrm>
            <a:off x="2243932" y="3209351"/>
            <a:ext cx="7704137" cy="2447925"/>
            <a:chOff x="431" y="1434"/>
            <a:chExt cx="4853" cy="1542"/>
          </a:xfrm>
        </p:grpSpPr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F82A81DC-6163-46C9-A2FB-FF911333C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661"/>
              <a:ext cx="181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7B3624BF-EF0F-435C-87FC-41EF0F96C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2661"/>
              <a:ext cx="998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1307D718-A70D-44F6-B6BC-6BE92ED5C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661"/>
              <a:ext cx="104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58055C74-5537-42C0-BC00-DB0CE649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358"/>
              <a:ext cx="181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3A23D49-A198-44A1-B69D-FE309E47B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2358"/>
              <a:ext cx="99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62366404-FDC4-4044-804E-C2C6B7BF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358"/>
              <a:ext cx="104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E3D79025-9B85-48EA-B893-F3633262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054"/>
              <a:ext cx="181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F71AC579-C187-42C7-833A-F1AAB83A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2054"/>
              <a:ext cx="998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5D471375-541F-4221-878C-C988197C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054"/>
              <a:ext cx="104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1F088630-EEDB-4DE3-A1F3-5C8141116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751"/>
              <a:ext cx="181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BDBB57DE-3772-455A-8CDB-CFB6EDEEC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751"/>
              <a:ext cx="99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F8367DF5-A188-44C2-A0C5-E9DD4F512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751"/>
              <a:ext cx="104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1E4292FC-E7DB-45AE-8E94-3DA862F92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434"/>
              <a:ext cx="181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q)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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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727AC1F7-9592-4987-A956-4BD372FB8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434"/>
              <a:ext cx="9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228F8437-9E55-4632-8C0E-41AA313A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434"/>
              <a:ext cx="104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B6073526-7652-4115-A462-383FC41EF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434"/>
              <a:ext cx="4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5C80C13D-B0ED-47B2-B108-56B2298C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434"/>
              <a:ext cx="0" cy="31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1DC435E3-4B8E-42E4-A75D-ECB93E43A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434"/>
              <a:ext cx="0" cy="31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31" name="Line 137">
              <a:extLst>
                <a:ext uri="{FF2B5EF4-FFF2-40B4-BE49-F238E27FC236}">
                  <a16:creationId xmlns:a16="http://schemas.microsoft.com/office/drawing/2014/main" id="{1EA374E6-55E1-498B-A9DA-F65E5AE4E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751"/>
              <a:ext cx="0" cy="30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32" name="Line 139">
              <a:extLst>
                <a:ext uri="{FF2B5EF4-FFF2-40B4-BE49-F238E27FC236}">
                  <a16:creationId xmlns:a16="http://schemas.microsoft.com/office/drawing/2014/main" id="{60793151-A03F-4BE1-AE7A-F54C365CB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751"/>
              <a:ext cx="0" cy="30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33" name="Line 140">
              <a:extLst>
                <a:ext uri="{FF2B5EF4-FFF2-40B4-BE49-F238E27FC236}">
                  <a16:creationId xmlns:a16="http://schemas.microsoft.com/office/drawing/2014/main" id="{CC331B7C-C3B9-4547-A636-EC0D7785D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751"/>
              <a:ext cx="4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34" name="Line 145">
              <a:extLst>
                <a:ext uri="{FF2B5EF4-FFF2-40B4-BE49-F238E27FC236}">
                  <a16:creationId xmlns:a16="http://schemas.microsoft.com/office/drawing/2014/main" id="{A7304FE2-A9C1-4F4B-8F66-A31DDA211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054"/>
              <a:ext cx="0" cy="3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35" name="Line 146">
              <a:extLst>
                <a:ext uri="{FF2B5EF4-FFF2-40B4-BE49-F238E27FC236}">
                  <a16:creationId xmlns:a16="http://schemas.microsoft.com/office/drawing/2014/main" id="{3A2E2AE6-C0A4-4EC8-8E1E-D4A93C5EC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358"/>
              <a:ext cx="0" cy="30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36" name="Line 147">
              <a:extLst>
                <a:ext uri="{FF2B5EF4-FFF2-40B4-BE49-F238E27FC236}">
                  <a16:creationId xmlns:a16="http://schemas.microsoft.com/office/drawing/2014/main" id="{67FF6B06-11F6-4AB8-B357-69FE79AB5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661"/>
              <a:ext cx="0" cy="3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37" name="Line 151">
              <a:extLst>
                <a:ext uri="{FF2B5EF4-FFF2-40B4-BE49-F238E27FC236}">
                  <a16:creationId xmlns:a16="http://schemas.microsoft.com/office/drawing/2014/main" id="{51C96696-626C-4BB4-8115-500CEF400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054"/>
              <a:ext cx="0" cy="3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38" name="Line 152">
              <a:extLst>
                <a:ext uri="{FF2B5EF4-FFF2-40B4-BE49-F238E27FC236}">
                  <a16:creationId xmlns:a16="http://schemas.microsoft.com/office/drawing/2014/main" id="{A0E3D055-2A74-4272-AE8F-AA4347DAD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358"/>
              <a:ext cx="0" cy="30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39" name="Line 153">
              <a:extLst>
                <a:ext uri="{FF2B5EF4-FFF2-40B4-BE49-F238E27FC236}">
                  <a16:creationId xmlns:a16="http://schemas.microsoft.com/office/drawing/2014/main" id="{036F97C5-D655-4655-96ED-53C8C29A8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661"/>
              <a:ext cx="0" cy="3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40" name="Rectangle 157">
              <a:extLst>
                <a:ext uri="{FF2B5EF4-FFF2-40B4-BE49-F238E27FC236}">
                  <a16:creationId xmlns:a16="http://schemas.microsoft.com/office/drawing/2014/main" id="{EA6CAD7C-C8D4-4B7C-8A99-66F7E493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434"/>
              <a:ext cx="817" cy="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/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</a:p>
            <a:p>
              <a:pPr algn="just">
                <a:spcBef>
                  <a:spcPct val="35000"/>
                </a:spcBef>
              </a:pP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0</a:t>
              </a:r>
            </a:p>
            <a:p>
              <a:pPr algn="just">
                <a:spcBef>
                  <a:spcPct val="35000"/>
                </a:spcBef>
              </a:pP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1</a:t>
              </a:r>
            </a:p>
            <a:p>
              <a:pPr algn="just">
                <a:spcBef>
                  <a:spcPct val="35000"/>
                </a:spcBef>
              </a:pP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1</a:t>
              </a:r>
            </a:p>
            <a:p>
              <a:pPr algn="just">
                <a:spcBef>
                  <a:spcPct val="35000"/>
                </a:spcBef>
              </a:pPr>
              <a:r>
                <a:rPr lang="en-US" altLang="zh-CN" sz="240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1</a:t>
              </a:r>
            </a:p>
          </p:txBody>
        </p:sp>
        <p:sp>
          <p:nvSpPr>
            <p:cNvPr id="41" name="Rectangle 158">
              <a:extLst>
                <a:ext uri="{FF2B5EF4-FFF2-40B4-BE49-F238E27FC236}">
                  <a16:creationId xmlns:a16="http://schemas.microsoft.com/office/drawing/2014/main" id="{5A23C5D0-0033-4C9D-BCCB-31E34D945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434"/>
              <a:ext cx="1179" cy="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(</a:t>
              </a:r>
              <a:r>
                <a:rPr lang="en-US" altLang="zh-CN" sz="2400" dirty="0" err="1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 err="1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dirty="0" err="1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q</a:t>
              </a:r>
            </a:p>
            <a:p>
              <a:pPr algn="just">
                <a:spcBef>
                  <a:spcPct val="35000"/>
                </a:spcBef>
              </a:pP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0</a:t>
              </a:r>
            </a:p>
            <a:p>
              <a:pPr algn="just">
                <a:spcBef>
                  <a:spcPct val="35000"/>
                </a:spcBef>
              </a:pP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0</a:t>
              </a:r>
            </a:p>
            <a:p>
              <a:pPr algn="just">
                <a:spcBef>
                  <a:spcPct val="35000"/>
                </a:spcBef>
              </a:pP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1</a:t>
              </a:r>
            </a:p>
            <a:p>
              <a:pPr algn="just">
                <a:spcBef>
                  <a:spcPct val="35000"/>
                </a:spcBef>
              </a:pPr>
              <a:r>
                <a:rPr lang="en-US" altLang="zh-CN" sz="2400" dirty="0">
                  <a:solidFill>
                    <a:srgbClr val="0050AA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0</a:t>
              </a:r>
            </a:p>
          </p:txBody>
        </p:sp>
        <p:sp>
          <p:nvSpPr>
            <p:cNvPr id="42" name="Line 159">
              <a:extLst>
                <a:ext uri="{FF2B5EF4-FFF2-40B4-BE49-F238E27FC236}">
                  <a16:creationId xmlns:a16="http://schemas.microsoft.com/office/drawing/2014/main" id="{8525C82A-30C2-49D5-968E-21D9ED764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976"/>
              <a:ext cx="4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43" name="Line 160">
              <a:extLst>
                <a:ext uri="{FF2B5EF4-FFF2-40B4-BE49-F238E27FC236}">
                  <a16:creationId xmlns:a16="http://schemas.microsoft.com/office/drawing/2014/main" id="{F2A3E35F-364E-4E14-8C34-2BAB7BB3D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44" name="Line 161">
              <a:extLst>
                <a:ext uri="{FF2B5EF4-FFF2-40B4-BE49-F238E27FC236}">
                  <a16:creationId xmlns:a16="http://schemas.microsoft.com/office/drawing/2014/main" id="{9C0A38AF-98B7-4B86-BF72-31BE17919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  <p:sp>
          <p:nvSpPr>
            <p:cNvPr id="45" name="Line 162">
              <a:extLst>
                <a:ext uri="{FF2B5EF4-FFF2-40B4-BE49-F238E27FC236}">
                  <a16:creationId xmlns:a16="http://schemas.microsoft.com/office/drawing/2014/main" id="{8877712A-8A78-464A-90B9-388CBF52D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50AA"/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8E7ED9BD-71AF-4F6C-A2A1-D17BC6FF5B13}"/>
              </a:ext>
            </a:extLst>
          </p:cNvPr>
          <p:cNvSpPr/>
          <p:nvPr/>
        </p:nvSpPr>
        <p:spPr>
          <a:xfrm>
            <a:off x="8244000" y="3712589"/>
            <a:ext cx="504000" cy="19932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4D107D-90DA-4164-AA76-CBAD0E806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29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66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8684150" y="488031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C</a:t>
            </a:r>
            <a:endParaRPr lang="zh-CN" altLang="en-US" sz="72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909062" y="670223"/>
            <a:ext cx="1981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nents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102" name="PA_组合 101"/>
          <p:cNvGrpSpPr/>
          <p:nvPr>
            <p:custDataLst>
              <p:tags r:id="rId1"/>
            </p:custDataLst>
          </p:nvPr>
        </p:nvGrpSpPr>
        <p:grpSpPr>
          <a:xfrm>
            <a:off x="9451052" y="1012462"/>
            <a:ext cx="550414" cy="1410330"/>
            <a:chOff x="4385852" y="5208858"/>
            <a:chExt cx="982385" cy="2517173"/>
          </a:xfrm>
        </p:grpSpPr>
        <p:sp>
          <p:nvSpPr>
            <p:cNvPr id="103" name="等腰三角形 9"/>
            <p:cNvSpPr/>
            <p:nvPr/>
          </p:nvSpPr>
          <p:spPr>
            <a:xfrm rot="10800000">
              <a:off x="4385852" y="5597868"/>
              <a:ext cx="982385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4" name="立方体 103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>
            <a:spLocks noChangeAspect="1"/>
          </p:cNvSpPr>
          <p:nvPr/>
        </p:nvSpPr>
        <p:spPr>
          <a:xfrm>
            <a:off x="4068317" y="2450315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99908" y="2469657"/>
            <a:ext cx="337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3.1 </a:t>
            </a:r>
            <a:r>
              <a:rPr lang="zh-CN" altLang="en-US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推理的形式结构</a:t>
            </a:r>
            <a:endParaRPr lang="en-US" altLang="zh-CN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068000" y="3595306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16000" y="3614648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</a:t>
            </a:r>
            <a:r>
              <a:rPr lang="zh-CN" altLang="en-US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自然推理系统</a:t>
            </a:r>
            <a:r>
              <a:rPr lang="en-US" altLang="zh-CN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内容提纲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6C45BE-9777-4990-B1FB-E003D362B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954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139 L 3.75E-6 0.1305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11901 -4.81481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9037 3.7037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1.66667E-6 0.12916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1.85185E-6 L 0.09036 1.85185E-6 " pathEditMode="relative" rAng="0" ptsTypes="AA">
                                      <p:cBhvr>
                                        <p:cTn id="29" dur="1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66667E-6 -3.7037E-6 L -1.66667E-6 0.12917 " pathEditMode="relative" rAng="0" ptsTypes="AA">
                                      <p:cBhvr>
                                        <p:cTn id="34" dur="1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2.22222E-6 L 0.09036 2.22222E-6 " pathEditMode="relative" rAng="0" ptsTypes="AA">
                                      <p:cBhvr>
                                        <p:cTn id="39" dur="1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  <p:bldP spid="92" grpId="1"/>
      <p:bldP spid="13" grpId="0" animBg="1"/>
      <p:bldP spid="13" grpId="1" animBg="1"/>
      <p:bldP spid="15" grpId="0"/>
      <p:bldP spid="15" grpId="1"/>
      <p:bldP spid="19" grpId="0" animBg="1"/>
      <p:bldP spid="19" grpId="1" animBg="1"/>
      <p:bldP spid="21" grpId="0"/>
      <p:bldP spid="2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629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判断下面推理是否正确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前提：</a:t>
            </a:r>
            <a:r>
              <a:rPr lang="en-US" altLang="zh-CN" b="1" dirty="0" err="1"/>
              <a:t>q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dirty="0" err="1"/>
              <a:t>r</a:t>
            </a:r>
            <a:r>
              <a:rPr lang="en-US" altLang="zh-CN" b="1" dirty="0"/>
              <a:t>,  p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r </a:t>
            </a:r>
            <a:r>
              <a:rPr lang="en-US" altLang="zh-CN" dirty="0"/>
              <a:t>;   </a:t>
            </a:r>
            <a:r>
              <a:rPr lang="zh-CN" altLang="en-US" dirty="0"/>
              <a:t>结论：</a:t>
            </a:r>
            <a:r>
              <a:rPr lang="en-US" altLang="zh-CN" b="1" dirty="0"/>
              <a:t>q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p 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</a:t>
            </a:r>
            <a:r>
              <a:rPr lang="zh-CN" altLang="en-US" dirty="0"/>
              <a:t>  推理的形式结构</a:t>
            </a:r>
            <a:r>
              <a:rPr lang="en-US" altLang="zh-CN" dirty="0"/>
              <a:t>: </a:t>
            </a:r>
            <a:r>
              <a:rPr lang="en-US" altLang="zh-CN" b="1" dirty="0"/>
              <a:t>(</a:t>
            </a:r>
            <a:r>
              <a:rPr lang="en-US" altLang="zh-CN" b="1" dirty="0" err="1"/>
              <a:t>q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dirty="0" err="1"/>
              <a:t>r</a:t>
            </a:r>
            <a:r>
              <a:rPr lang="en-US" altLang="zh-CN" b="1" dirty="0"/>
              <a:t>)</a:t>
            </a:r>
            <a:r>
              <a:rPr lang="en-US" altLang="zh-CN" b="1" dirty="0">
                <a:sym typeface="Symbol" panose="05050102010706020507" pitchFamily="18" charset="2"/>
              </a:rPr>
              <a:t>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r) </a:t>
            </a:r>
            <a:r>
              <a:rPr lang="en-US" altLang="zh-CN" b="1" dirty="0">
                <a:sym typeface="Symbol" panose="05050102010706020507" pitchFamily="18" charset="2"/>
              </a:rPr>
              <a:t> (</a:t>
            </a:r>
            <a:r>
              <a:rPr lang="en-US" altLang="zh-CN" b="1" dirty="0"/>
              <a:t>q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p) </a:t>
            </a:r>
            <a:endParaRPr lang="en-US" altLang="zh-CN" b="1" dirty="0">
              <a:sym typeface="Symbol" panose="05050102010706020507" pitchFamily="18" charset="2"/>
            </a:endParaRPr>
          </a:p>
          <a:p>
            <a:pPr marL="2160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用等值演算法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dirty="0">
                <a:latin typeface="Times New Roman" panose="02020603050405020304" pitchFamily="18" charset="0"/>
              </a:rPr>
              <a:t>r)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dirty="0">
                <a:latin typeface="Times New Roman" panose="02020603050405020304" pitchFamily="18" charset="0"/>
              </a:rPr>
              <a:t>p) </a:t>
            </a:r>
          </a:p>
          <a:p>
            <a:pPr marL="30600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(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qr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)(p</a:t>
            </a:r>
            <a:r>
              <a:rPr lang="en-US" altLang="zh-CN" dirty="0">
                <a:latin typeface="Times New Roman" panose="02020603050405020304" pitchFamily="18" charset="0"/>
              </a:rPr>
              <a:t>r)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(qp)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pPr marL="30600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((qr)(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pr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))(qp)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30600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((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qp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qr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)(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rp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)(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rr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))(qp)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0600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((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qp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qr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)(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rp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))(qp)</a:t>
            </a:r>
          </a:p>
          <a:p>
            <a:pPr marL="30600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1</a:t>
            </a:r>
          </a:p>
          <a:p>
            <a:pPr marL="2160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推理正确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：判断推理是否正确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命题逻辑的推理理论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68ED19-FCE5-4594-9113-D0AB2FAE1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30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8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1552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2. </a:t>
            </a:r>
            <a:r>
              <a:rPr lang="zh-CN" altLang="en-US" dirty="0"/>
              <a:t>在系统</a:t>
            </a:r>
            <a:r>
              <a:rPr lang="en-US" altLang="zh-CN" dirty="0"/>
              <a:t>P</a:t>
            </a:r>
            <a:r>
              <a:rPr lang="zh-CN" altLang="en-US" dirty="0"/>
              <a:t>中构造下面推理的证明</a:t>
            </a:r>
            <a:r>
              <a:rPr lang="en-US" altLang="zh-CN" dirty="0"/>
              <a:t>.</a:t>
            </a:r>
            <a:endParaRPr lang="zh-CN" altLang="en-US" dirty="0"/>
          </a:p>
          <a:p>
            <a:pPr marL="216000" lvl="1" indent="0">
              <a:buNone/>
            </a:pPr>
            <a:r>
              <a:rPr lang="zh-CN" altLang="en-US" dirty="0"/>
              <a:t>      如果今天是周六，我们就到颐和园或圆明园玩</a:t>
            </a:r>
            <a:r>
              <a:rPr lang="en-US" altLang="zh-CN" dirty="0"/>
              <a:t>. </a:t>
            </a:r>
            <a:r>
              <a:rPr lang="zh-CN" altLang="en-US" dirty="0"/>
              <a:t>如果颐和园游人太多，就不去颐和园</a:t>
            </a:r>
            <a:r>
              <a:rPr lang="en-US" altLang="zh-CN" dirty="0"/>
              <a:t>. </a:t>
            </a:r>
            <a:r>
              <a:rPr lang="zh-CN" altLang="en-US" dirty="0"/>
              <a:t>今天是周六，并且颐和园游人太多</a:t>
            </a:r>
            <a:r>
              <a:rPr lang="en-US" altLang="zh-CN" dirty="0"/>
              <a:t>. </a:t>
            </a:r>
            <a:r>
              <a:rPr lang="zh-CN" altLang="en-US" dirty="0"/>
              <a:t>所以</a:t>
            </a:r>
            <a:r>
              <a:rPr lang="en-US" altLang="zh-CN" dirty="0"/>
              <a:t>, </a:t>
            </a:r>
            <a:r>
              <a:rPr lang="zh-CN" altLang="en-US" dirty="0"/>
              <a:t>我们去圆明园或动物园玩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证明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</a:p>
          <a:p>
            <a:pPr marL="216000" lvl="1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  </a:t>
            </a:r>
            <a:r>
              <a:rPr lang="en-US" altLang="zh-CN" dirty="0">
                <a:sym typeface="Wingdings" panose="05000000000000000000" pitchFamily="2" charset="2"/>
              </a:rPr>
              <a:t>(1) </a:t>
            </a:r>
            <a:r>
              <a:rPr lang="zh-CN" altLang="en-US" dirty="0"/>
              <a:t>设</a:t>
            </a:r>
            <a:r>
              <a:rPr lang="en-US" altLang="zh-CN" dirty="0"/>
              <a:t>p</a:t>
            </a:r>
            <a:r>
              <a:rPr lang="zh-CN" altLang="en-US" dirty="0"/>
              <a:t>：今天是周六</a:t>
            </a:r>
            <a:r>
              <a:rPr lang="en-US" altLang="zh-CN" dirty="0"/>
              <a:t>;   q</a:t>
            </a:r>
            <a:r>
              <a:rPr lang="zh-CN" altLang="en-US" dirty="0"/>
              <a:t>：到颐和园玩</a:t>
            </a:r>
            <a:r>
              <a:rPr lang="en-US" altLang="zh-CN" dirty="0"/>
              <a:t>;</a:t>
            </a:r>
            <a:endParaRPr lang="zh-CN" altLang="en-US" dirty="0"/>
          </a:p>
          <a:p>
            <a:pPr marL="216000" lvl="1" indent="0"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r</a:t>
            </a:r>
            <a:r>
              <a:rPr lang="zh-CN" altLang="en-US" dirty="0"/>
              <a:t>：到圆明园玩</a:t>
            </a:r>
            <a:r>
              <a:rPr lang="en-US" altLang="zh-CN" dirty="0"/>
              <a:t>;    s</a:t>
            </a:r>
            <a:r>
              <a:rPr lang="zh-CN" altLang="en-US" dirty="0"/>
              <a:t>：颐和园游人太多</a:t>
            </a:r>
          </a:p>
          <a:p>
            <a:pPr marL="216000" lvl="1" indent="0"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t</a:t>
            </a:r>
            <a:r>
              <a:rPr lang="zh-CN" altLang="en-US" dirty="0"/>
              <a:t>：到动物园玩</a:t>
            </a:r>
          </a:p>
          <a:p>
            <a:pPr marL="216000" lvl="1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(2) </a:t>
            </a:r>
            <a:r>
              <a:rPr lang="zh-CN" altLang="en-US" dirty="0"/>
              <a:t>前提：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r</a:t>
            </a:r>
            <a:r>
              <a:rPr lang="en-US" altLang="zh-CN" dirty="0"/>
              <a:t>), s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dirty="0"/>
              <a:t>q, p, s</a:t>
            </a:r>
          </a:p>
          <a:p>
            <a:pPr marL="216000" lvl="1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结论：</a:t>
            </a:r>
            <a:r>
              <a:rPr lang="en-US" altLang="zh-CN" dirty="0" err="1"/>
              <a:t>r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t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：构造证明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命题逻辑的推理理论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41992-AE09-4FB2-A14A-08BB89AD3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31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8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0321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2. </a:t>
            </a:r>
            <a:r>
              <a:rPr lang="zh-CN" altLang="en-US" dirty="0"/>
              <a:t>在系统</a:t>
            </a:r>
            <a:r>
              <a:rPr lang="en-US" altLang="zh-CN" dirty="0"/>
              <a:t>P</a:t>
            </a:r>
            <a:r>
              <a:rPr lang="zh-CN" altLang="en-US" dirty="0"/>
              <a:t>中构造下面推理的证明</a:t>
            </a:r>
            <a:r>
              <a:rPr lang="en-US" altLang="zh-CN" dirty="0"/>
              <a:t>.</a:t>
            </a:r>
            <a:endParaRPr lang="zh-CN" altLang="en-US" dirty="0"/>
          </a:p>
          <a:p>
            <a:pPr marL="216000" lvl="1" indent="0">
              <a:buNone/>
            </a:pPr>
            <a:r>
              <a:rPr lang="zh-CN" altLang="en-US" dirty="0"/>
              <a:t>      如果今天是周六，我们就到颐和园或圆明园玩</a:t>
            </a:r>
            <a:r>
              <a:rPr lang="en-US" altLang="zh-CN" dirty="0"/>
              <a:t>. </a:t>
            </a:r>
            <a:r>
              <a:rPr lang="zh-CN" altLang="en-US" dirty="0"/>
              <a:t>如果颐和园游人太多，就不去颐和园</a:t>
            </a:r>
            <a:r>
              <a:rPr lang="en-US" altLang="zh-CN" dirty="0"/>
              <a:t>. </a:t>
            </a:r>
            <a:r>
              <a:rPr lang="zh-CN" altLang="en-US" dirty="0"/>
              <a:t>今天是周六，并且颐和园游人太多</a:t>
            </a:r>
            <a:r>
              <a:rPr lang="en-US" altLang="zh-CN" dirty="0"/>
              <a:t>. </a:t>
            </a:r>
            <a:r>
              <a:rPr lang="zh-CN" altLang="en-US" dirty="0"/>
              <a:t>所以</a:t>
            </a:r>
            <a:r>
              <a:rPr lang="en-US" altLang="zh-CN" dirty="0"/>
              <a:t>, </a:t>
            </a:r>
            <a:r>
              <a:rPr lang="zh-CN" altLang="en-US" dirty="0"/>
              <a:t>我们去圆明园或动物园玩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证明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/>
              <a:t>(2) </a:t>
            </a:r>
            <a:r>
              <a:rPr lang="zh-CN" altLang="en-US" dirty="0"/>
              <a:t>前提：</a:t>
            </a:r>
            <a:r>
              <a:rPr lang="en-US" altLang="zh-CN" b="1" dirty="0"/>
              <a:t>p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(</a:t>
            </a:r>
            <a:r>
              <a:rPr lang="en-US" altLang="zh-CN" b="1" dirty="0" err="1"/>
              <a:t>q</a:t>
            </a:r>
            <a:r>
              <a:rPr lang="en-US" altLang="zh-CN" b="1" dirty="0" err="1">
                <a:sym typeface="Symbol" panose="05050102010706020507" pitchFamily="18" charset="2"/>
              </a:rPr>
              <a:t></a:t>
            </a:r>
            <a:r>
              <a:rPr lang="en-US" altLang="zh-CN" b="1" dirty="0" err="1"/>
              <a:t>r</a:t>
            </a:r>
            <a:r>
              <a:rPr lang="en-US" altLang="zh-CN" b="1" dirty="0"/>
              <a:t>), s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q, p, s</a:t>
            </a:r>
            <a:r>
              <a:rPr lang="en-US" altLang="zh-CN" dirty="0"/>
              <a:t>; </a:t>
            </a:r>
            <a:r>
              <a:rPr lang="zh-CN" altLang="en-US" dirty="0"/>
              <a:t>结论：</a:t>
            </a:r>
            <a:r>
              <a:rPr lang="en-US" altLang="zh-CN" b="1" dirty="0" err="1"/>
              <a:t>r</a:t>
            </a:r>
            <a:r>
              <a:rPr lang="en-US" altLang="zh-CN" b="1" dirty="0" err="1">
                <a:sym typeface="Symbol" panose="05050102010706020507" pitchFamily="18" charset="2"/>
              </a:rPr>
              <a:t></a:t>
            </a:r>
            <a:r>
              <a:rPr lang="en-US" altLang="zh-CN" b="1" dirty="0" err="1"/>
              <a:t>t</a:t>
            </a:r>
            <a:endParaRPr lang="en-US" altLang="zh-CN" b="1" dirty="0"/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证明：</a:t>
            </a:r>
          </a:p>
          <a:p>
            <a:pPr marL="2160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① 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marL="2160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② </a:t>
            </a:r>
            <a:r>
              <a:rPr lang="en-US" altLang="zh-CN" dirty="0">
                <a:latin typeface="Times New Roman" panose="02020603050405020304" pitchFamily="18" charset="0"/>
              </a:rPr>
              <a:t>p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marL="2160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③ 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    ①②</a:t>
            </a:r>
            <a:r>
              <a:rPr lang="zh-CN" altLang="en-US" dirty="0">
                <a:latin typeface="Times New Roman" panose="02020603050405020304" pitchFamily="18" charset="0"/>
              </a:rPr>
              <a:t>假言推理</a:t>
            </a:r>
          </a:p>
          <a:p>
            <a:pPr marL="2160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④ 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dirty="0">
                <a:latin typeface="Times New Roman" panose="02020603050405020304" pitchFamily="18" charset="0"/>
              </a:rPr>
              <a:t>q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：构造证明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命题逻辑的推理理论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268F5C-B314-447F-9677-1EB1D445D686}"/>
              </a:ext>
            </a:extLst>
          </p:cNvPr>
          <p:cNvSpPr/>
          <p:nvPr/>
        </p:nvSpPr>
        <p:spPr>
          <a:xfrm>
            <a:off x="6543230" y="3996000"/>
            <a:ext cx="5400000" cy="20467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⑤ </a:t>
            </a:r>
            <a:r>
              <a:rPr lang="en-US" altLang="zh-CN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              </a:t>
            </a:r>
            <a:r>
              <a:rPr lang="zh-CN" altLang="en-US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前提引入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⑥ </a:t>
            </a:r>
            <a:r>
              <a:rPr lang="zh-CN" altLang="en-US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q          ④⑤</a:t>
            </a:r>
            <a:r>
              <a:rPr lang="zh-CN" altLang="en-US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假言推理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⑦ </a:t>
            </a:r>
            <a:r>
              <a:rPr lang="en-US" altLang="zh-CN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             ③⑥</a:t>
            </a:r>
            <a:r>
              <a:rPr lang="zh-CN" altLang="en-US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析取三段论</a:t>
            </a:r>
          </a:p>
          <a:p>
            <a:pPr marL="0" lvl="1" algn="just">
              <a:spcBef>
                <a:spcPts val="600"/>
              </a:spcBef>
              <a:buClr>
                <a:srgbClr val="FF0000"/>
              </a:buClr>
            </a:pPr>
            <a:r>
              <a:rPr lang="zh-CN" altLang="en-US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⑧ </a:t>
            </a:r>
            <a:r>
              <a:rPr lang="en-US" altLang="zh-CN" sz="2800" b="1" dirty="0" err="1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lang="en-US" altLang="zh-CN" sz="2800" b="1" dirty="0" err="1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 err="1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lang="en-US" altLang="zh-CN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⑦</a:t>
            </a:r>
            <a:r>
              <a:rPr lang="zh-CN" altLang="en-US" sz="2800" b="1" dirty="0">
                <a:solidFill>
                  <a:srgbClr val="0050AA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附加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5032D-F667-4D8D-A575-67E4AD39D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32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2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7442575" y="61117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tx1">
                  <a:lumMod val="10000"/>
                  <a:lumOff val="90000"/>
                </a:schemeClr>
              </a:solidFill>
              <a:latin typeface="Calibri"/>
              <a:ea typeface="宋体"/>
            </a:endParaRPr>
          </a:p>
        </p:txBody>
      </p:sp>
      <p:grpSp>
        <p:nvGrpSpPr>
          <p:cNvPr id="3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32" name="直接连接符 3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47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8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51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4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57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60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63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66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69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72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75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78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81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84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8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9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93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96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99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102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105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108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0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111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3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114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6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117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9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120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123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5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126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129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2" name="PA_圆角矩形 159"/>
          <p:cNvSpPr/>
          <p:nvPr>
            <p:custDataLst>
              <p:tags r:id="rId31"/>
            </p:custDataLst>
          </p:nvPr>
        </p:nvSpPr>
        <p:spPr>
          <a:xfrm>
            <a:off x="1019173" y="4378119"/>
            <a:ext cx="2160000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sym typeface="+mn-lt"/>
              </a:rPr>
              <a:t>河南工业大学 信息学院</a:t>
            </a:r>
          </a:p>
        </p:txBody>
      </p:sp>
      <p:sp>
        <p:nvSpPr>
          <p:cNvPr id="133" name="PA_文本框 140"/>
          <p:cNvSpPr txBox="1"/>
          <p:nvPr>
            <p:custDataLst>
              <p:tags r:id="rId32"/>
            </p:custDataLst>
          </p:nvPr>
        </p:nvSpPr>
        <p:spPr>
          <a:xfrm>
            <a:off x="687262" y="1144294"/>
            <a:ext cx="60480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THA</a:t>
            </a:r>
            <a:r>
              <a:rPr lang="en-US" altLang="zh-CN" sz="1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NKS</a:t>
            </a:r>
            <a:endParaRPr lang="zh-CN" altLang="en-US" sz="1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4" name="PA_Corners 46"/>
          <p:cNvSpPr/>
          <p:nvPr>
            <p:custDataLst>
              <p:tags r:id="rId33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本讲结束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CE3A1F-E8E0-4F76-96F4-D1A23D670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33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13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58333E-6 1.48148E-6 L 4.58333E-6 0.07129 " pathEditMode="relative" rAng="0" ptsTypes="AA">
                                      <p:cBhvr>
                                        <p:cTn id="135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2" grpId="0" animBg="1"/>
      <p:bldP spid="132" grpId="1" animBg="1"/>
      <p:bldP spid="133" grpId="0"/>
      <p:bldP spid="133" grpId="1"/>
      <p:bldP spid="133" grpId="2"/>
      <p:bldP spid="134" grpId="0" animBg="1"/>
      <p:bldP spid="1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命题逻辑的基本概念</a:t>
            </a:r>
          </a:p>
        </p:txBody>
      </p:sp>
      <p:grpSp>
        <p:nvGrpSpPr>
          <p:cNvPr id="130" name="组合 153"/>
          <p:cNvGrpSpPr>
            <a:grpSpLocks/>
          </p:cNvGrpSpPr>
          <p:nvPr/>
        </p:nvGrpSpPr>
        <p:grpSpPr bwMode="auto">
          <a:xfrm>
            <a:off x="360000" y="952500"/>
            <a:ext cx="2592000" cy="4788000"/>
            <a:chOff x="0" y="0"/>
            <a:chExt cx="2773164" cy="4787447"/>
          </a:xfrm>
        </p:grpSpPr>
        <p:grpSp>
          <p:nvGrpSpPr>
            <p:cNvPr id="131" name="组合 154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5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59" name="矩形 182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32" name="组合 155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5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57" name="矩形 180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33" name="矩形 62"/>
            <p:cNvSpPr>
              <a:spLocks noChangeArrowheads="1"/>
            </p:cNvSpPr>
            <p:nvPr/>
          </p:nvSpPr>
          <p:spPr bwMode="auto">
            <a:xfrm>
              <a:off x="89460" y="0"/>
              <a:ext cx="2569011" cy="4787447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grpSp>
          <p:nvGrpSpPr>
            <p:cNvPr id="134" name="组合 157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40" name="椭圆 1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1" name="椭圆 164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2" name="椭圆 165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" name="椭圆 166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4" name="椭圆 167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5" name="椭圆 168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6" name="椭圆 169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7" name="椭圆 170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8" name="椭圆 171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9" name="椭圆 172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0" name="椭圆 173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1" name="椭圆 174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2" name="椭圆 175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3" name="椭圆 176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4" name="椭圆 177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5" name="椭圆 178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35" name="TextBox 158"/>
            <p:cNvSpPr>
              <a:spLocks noChangeArrowheads="1"/>
            </p:cNvSpPr>
            <p:nvPr/>
          </p:nvSpPr>
          <p:spPr bwMode="auto">
            <a:xfrm>
              <a:off x="162223" y="991385"/>
              <a:ext cx="2292482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理解并记住</a:t>
              </a:r>
              <a:endParaRPr lang="zh-CN" altLang="en-US" sz="2400" dirty="0">
                <a:solidFill>
                  <a:srgbClr val="0050AA"/>
                </a:solidFill>
              </a:endParaRPr>
            </a:p>
          </p:txBody>
        </p:sp>
        <p:sp>
          <p:nvSpPr>
            <p:cNvPr id="136" name="TextBox 159"/>
            <p:cNvSpPr>
              <a:spLocks noChangeArrowheads="1"/>
            </p:cNvSpPr>
            <p:nvPr/>
          </p:nvSpPr>
          <p:spPr bwMode="auto">
            <a:xfrm>
              <a:off x="239255" y="1387340"/>
              <a:ext cx="2292482" cy="3169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推理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有效推理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推理的形式结构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判断有效推理的方法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常用基本蕴含式（推理定律）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推理系统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自然推理系统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推理证明方法</a:t>
              </a:r>
              <a:endParaRPr lang="zh-CN" altLang="en-US" sz="24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" name="等腰三角形 160"/>
            <p:cNvSpPr>
              <a:spLocks noChangeArrowheads="1"/>
            </p:cNvSpPr>
            <p:nvPr/>
          </p:nvSpPr>
          <p:spPr bwMode="auto">
            <a:xfrm rot="17580000">
              <a:off x="1913756" y="4186871"/>
              <a:ext cx="755913" cy="30812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8" name="矩形 161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9" name="TextBox 162"/>
            <p:cNvSpPr>
              <a:spLocks noChangeArrowheads="1"/>
            </p:cNvSpPr>
            <p:nvPr/>
          </p:nvSpPr>
          <p:spPr bwMode="auto">
            <a:xfrm>
              <a:off x="364524" y="451448"/>
              <a:ext cx="2010917" cy="458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基础知识</a:t>
              </a:r>
            </a:p>
          </p:txBody>
        </p:sp>
      </p:grpSp>
      <p:grpSp>
        <p:nvGrpSpPr>
          <p:cNvPr id="97" name="组合 123"/>
          <p:cNvGrpSpPr>
            <a:grpSpLocks/>
          </p:cNvGrpSpPr>
          <p:nvPr/>
        </p:nvGrpSpPr>
        <p:grpSpPr bwMode="auto">
          <a:xfrm>
            <a:off x="2592000" y="2088000"/>
            <a:ext cx="2412000" cy="4104000"/>
            <a:chOff x="0" y="-1"/>
            <a:chExt cx="2773164" cy="3337093"/>
          </a:xfrm>
        </p:grpSpPr>
        <p:grpSp>
          <p:nvGrpSpPr>
            <p:cNvPr id="98" name="组合 124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29" name="矩形 152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99" name="组合 125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27" name="矩形 150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00" name="矩形 62"/>
            <p:cNvSpPr>
              <a:spLocks noChangeArrowheads="1"/>
            </p:cNvSpPr>
            <p:nvPr/>
          </p:nvSpPr>
          <p:spPr bwMode="auto">
            <a:xfrm>
              <a:off x="89460" y="-1"/>
              <a:ext cx="2569011" cy="3337092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01" name="组合 127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10" name="椭圆 1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1" name="椭圆 134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2" name="椭圆 135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3" name="椭圆 136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4" name="椭圆 137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5" name="椭圆 138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6" name="椭圆 139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7" name="椭圆 140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8" name="椭圆 141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9" name="椭圆 142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0" name="椭圆 143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1" name="椭圆 144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2" name="椭圆 145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3" name="椭圆 146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4" name="椭圆 147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5" name="椭圆 148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05" name="TextBox 128"/>
            <p:cNvSpPr>
              <a:spLocks noChangeArrowheads="1"/>
            </p:cNvSpPr>
            <p:nvPr/>
          </p:nvSpPr>
          <p:spPr bwMode="auto">
            <a:xfrm>
              <a:off x="184878" y="878183"/>
              <a:ext cx="2226942" cy="32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400" dirty="0">
                <a:solidFill>
                  <a:srgbClr val="0050AA"/>
                </a:solidFill>
              </a:endParaRPr>
            </a:p>
          </p:txBody>
        </p:sp>
        <p:sp>
          <p:nvSpPr>
            <p:cNvPr id="106" name="TextBox 129"/>
            <p:cNvSpPr>
              <a:spLocks noChangeArrowheads="1"/>
            </p:cNvSpPr>
            <p:nvPr/>
          </p:nvSpPr>
          <p:spPr bwMode="auto">
            <a:xfrm>
              <a:off x="258829" y="1170911"/>
              <a:ext cx="2226942" cy="207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判定有效推理，包括熟练运用推理定律、使用多种判定方法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运用多种证明方法解决实际推理问题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107" name="等腰三角形 130"/>
            <p:cNvSpPr>
              <a:spLocks noChangeArrowheads="1"/>
            </p:cNvSpPr>
            <p:nvPr/>
          </p:nvSpPr>
          <p:spPr bwMode="auto">
            <a:xfrm rot="17400000">
              <a:off x="2060473" y="2872743"/>
              <a:ext cx="556182" cy="37251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8" name="矩形 131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351273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9" name="TextBox 132"/>
            <p:cNvSpPr>
              <a:spLocks noChangeArrowheads="1"/>
            </p:cNvSpPr>
            <p:nvPr/>
          </p:nvSpPr>
          <p:spPr bwMode="auto">
            <a:xfrm>
              <a:off x="373610" y="433262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应用</a:t>
              </a:r>
            </a:p>
          </p:txBody>
        </p:sp>
      </p:grpSp>
      <p:grpSp>
        <p:nvGrpSpPr>
          <p:cNvPr id="65" name="组合 92"/>
          <p:cNvGrpSpPr>
            <a:grpSpLocks/>
          </p:cNvGrpSpPr>
          <p:nvPr/>
        </p:nvGrpSpPr>
        <p:grpSpPr bwMode="auto">
          <a:xfrm>
            <a:off x="4752000" y="1044000"/>
            <a:ext cx="2161051" cy="3635398"/>
            <a:chOff x="0" y="0"/>
            <a:chExt cx="2773164" cy="3941407"/>
          </a:xfrm>
        </p:grpSpPr>
        <p:grpSp>
          <p:nvGrpSpPr>
            <p:cNvPr id="66" name="组合 93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9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96" name="矩形 121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7" name="组合 94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9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94" name="矩形 119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68" name="矩形 62"/>
            <p:cNvSpPr>
              <a:spLocks noChangeArrowheads="1"/>
            </p:cNvSpPr>
            <p:nvPr/>
          </p:nvSpPr>
          <p:spPr bwMode="auto">
            <a:xfrm>
              <a:off x="89462" y="0"/>
              <a:ext cx="2569011" cy="39030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9" name="组合 96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75" name="椭圆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6" name="椭圆 103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7" name="椭圆 104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8" name="椭圆 105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9" name="椭圆 106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0" name="椭圆 107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1" name="椭圆 108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2" name="椭圆 109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3" name="椭圆 110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4" name="椭圆 111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5" name="椭圆 112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6" name="椭圆 113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7" name="椭圆 114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8" name="椭圆 115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9" name="椭圆 116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0" name="椭圆 117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70" name="TextBox 97"/>
            <p:cNvSpPr>
              <a:spLocks noChangeArrowheads="1"/>
            </p:cNvSpPr>
            <p:nvPr/>
          </p:nvSpPr>
          <p:spPr bwMode="auto">
            <a:xfrm>
              <a:off x="184788" y="975758"/>
              <a:ext cx="2226941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b="1" dirty="0">
                <a:solidFill>
                  <a:srgbClr val="0050A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" name="等腰三角形 99"/>
            <p:cNvSpPr>
              <a:spLocks noChangeArrowheads="1"/>
            </p:cNvSpPr>
            <p:nvPr/>
          </p:nvSpPr>
          <p:spPr bwMode="auto">
            <a:xfrm rot="17700000">
              <a:off x="1853953" y="3362733"/>
              <a:ext cx="741576" cy="41577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3" name="矩形 100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TextBox 101"/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综合</a:t>
              </a:r>
            </a:p>
          </p:txBody>
        </p:sp>
        <p:sp>
          <p:nvSpPr>
            <p:cNvPr id="248" name="TextBox 97">
              <a:extLst>
                <a:ext uri="{FF2B5EF4-FFF2-40B4-BE49-F238E27FC236}">
                  <a16:creationId xmlns:a16="http://schemas.microsoft.com/office/drawing/2014/main" id="{554E1915-B5DD-470B-9DB0-440863279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2" y="1366062"/>
              <a:ext cx="2226941" cy="210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建立概念之间的联系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用命题逻辑推理理论解决较为复杂的推理问题</a:t>
              </a:r>
            </a:p>
          </p:txBody>
        </p:sp>
      </p:grpSp>
      <p:grpSp>
        <p:nvGrpSpPr>
          <p:cNvPr id="160" name="组合 92"/>
          <p:cNvGrpSpPr>
            <a:grpSpLocks/>
          </p:cNvGrpSpPr>
          <p:nvPr/>
        </p:nvGrpSpPr>
        <p:grpSpPr bwMode="auto">
          <a:xfrm>
            <a:off x="6624000" y="2772000"/>
            <a:ext cx="2016000" cy="3240000"/>
            <a:chOff x="0" y="0"/>
            <a:chExt cx="2773164" cy="3512730"/>
          </a:xfrm>
        </p:grpSpPr>
        <p:grpSp>
          <p:nvGrpSpPr>
            <p:cNvPr id="161" name="组合 93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8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89" name="矩形 121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2" name="组合 94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8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87" name="矩形 119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3" name="矩形 62"/>
            <p:cNvSpPr>
              <a:spLocks noChangeArrowheads="1"/>
            </p:cNvSpPr>
            <p:nvPr/>
          </p:nvSpPr>
          <p:spPr bwMode="auto">
            <a:xfrm>
              <a:off x="89460" y="0"/>
              <a:ext cx="2569011" cy="35127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64" name="组合 96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70" name="椭圆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1" name="椭圆 103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2" name="椭圆 104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3" name="椭圆 105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4" name="椭圆 106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5" name="椭圆 107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6" name="椭圆 108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7" name="椭圆 109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8" name="椭圆 110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9" name="椭圆 111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0" name="椭圆 112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1" name="椭圆 113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2" name="椭圆 114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3" name="椭圆 115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4" name="椭圆 116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5" name="椭圆 117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65" name="TextBox 97"/>
            <p:cNvSpPr>
              <a:spLocks noChangeArrowheads="1"/>
            </p:cNvSpPr>
            <p:nvPr/>
          </p:nvSpPr>
          <p:spPr bwMode="auto">
            <a:xfrm>
              <a:off x="148562" y="982058"/>
              <a:ext cx="2226941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</a:rPr>
                <a:t>能够</a:t>
              </a:r>
            </a:p>
          </p:txBody>
        </p:sp>
        <p:sp>
          <p:nvSpPr>
            <p:cNvPr id="167" name="等腰三角形 99"/>
            <p:cNvSpPr>
              <a:spLocks noChangeArrowheads="1"/>
            </p:cNvSpPr>
            <p:nvPr/>
          </p:nvSpPr>
          <p:spPr bwMode="auto">
            <a:xfrm rot="-3765558">
              <a:off x="1843724" y="2830982"/>
              <a:ext cx="856882" cy="4507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8" name="矩形 100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9" name="TextBox 101"/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人文维度</a:t>
              </a:r>
            </a:p>
          </p:txBody>
        </p:sp>
        <p:sp>
          <p:nvSpPr>
            <p:cNvPr id="249" name="TextBox 97">
              <a:extLst>
                <a:ext uri="{FF2B5EF4-FFF2-40B4-BE49-F238E27FC236}">
                  <a16:creationId xmlns:a16="http://schemas.microsoft.com/office/drawing/2014/main" id="{EC00F5D3-71B3-4B9B-B8CD-906D627A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04" y="1342016"/>
              <a:ext cx="2277956" cy="17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了解同学的学习情况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与同学交流学习内容并互相促进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grpSp>
        <p:nvGrpSpPr>
          <p:cNvPr id="190" name="组合 92">
            <a:extLst>
              <a:ext uri="{FF2B5EF4-FFF2-40B4-BE49-F238E27FC236}">
                <a16:creationId xmlns:a16="http://schemas.microsoft.com/office/drawing/2014/main" id="{757EE787-F23D-47A6-ACB9-1717095F954E}"/>
              </a:ext>
            </a:extLst>
          </p:cNvPr>
          <p:cNvGrpSpPr>
            <a:grpSpLocks/>
          </p:cNvGrpSpPr>
          <p:nvPr/>
        </p:nvGrpSpPr>
        <p:grpSpPr bwMode="auto">
          <a:xfrm>
            <a:off x="8424000" y="2159999"/>
            <a:ext cx="2052000" cy="3924000"/>
            <a:chOff x="0" y="-1"/>
            <a:chExt cx="2773164" cy="3611487"/>
          </a:xfrm>
        </p:grpSpPr>
        <p:grpSp>
          <p:nvGrpSpPr>
            <p:cNvPr id="191" name="组合 93">
              <a:extLst>
                <a:ext uri="{FF2B5EF4-FFF2-40B4-BE49-F238E27FC236}">
                  <a16:creationId xmlns:a16="http://schemas.microsoft.com/office/drawing/2014/main" id="{159E7EC4-60ED-4B05-9869-08215A36F74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217" name="Picture 3">
                <a:extLst>
                  <a:ext uri="{FF2B5EF4-FFF2-40B4-BE49-F238E27FC236}">
                    <a16:creationId xmlns:a16="http://schemas.microsoft.com/office/drawing/2014/main" id="{F367B487-E9C4-4F75-87DE-F6E50AFAC2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121">
                <a:extLst>
                  <a:ext uri="{FF2B5EF4-FFF2-40B4-BE49-F238E27FC236}">
                    <a16:creationId xmlns:a16="http://schemas.microsoft.com/office/drawing/2014/main" id="{99002C71-35B6-46EE-8EB2-632ED944E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92" name="组合 94">
              <a:extLst>
                <a:ext uri="{FF2B5EF4-FFF2-40B4-BE49-F238E27FC236}">
                  <a16:creationId xmlns:a16="http://schemas.microsoft.com/office/drawing/2014/main" id="{2FE90FC8-490A-41B0-B6DA-CDB1F42A7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215" name="Picture 3">
                <a:extLst>
                  <a:ext uri="{FF2B5EF4-FFF2-40B4-BE49-F238E27FC236}">
                    <a16:creationId xmlns:a16="http://schemas.microsoft.com/office/drawing/2014/main" id="{2A5B3EB3-C28A-4B88-B0ED-2D5E655CF6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16" name="矩形 119">
                <a:extLst>
                  <a:ext uri="{FF2B5EF4-FFF2-40B4-BE49-F238E27FC236}">
                    <a16:creationId xmlns:a16="http://schemas.microsoft.com/office/drawing/2014/main" id="{510642B0-0AF4-43B7-9A1C-5ADF79254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3" name="矩形 62">
              <a:extLst>
                <a:ext uri="{FF2B5EF4-FFF2-40B4-BE49-F238E27FC236}">
                  <a16:creationId xmlns:a16="http://schemas.microsoft.com/office/drawing/2014/main" id="{6AE88F87-1346-4A79-838E-F4BEBB11E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0" y="-1"/>
              <a:ext cx="2569011" cy="3611487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94" name="组合 96">
              <a:extLst>
                <a:ext uri="{FF2B5EF4-FFF2-40B4-BE49-F238E27FC236}">
                  <a16:creationId xmlns:a16="http://schemas.microsoft.com/office/drawing/2014/main" id="{6D451E2D-63CC-4D40-9040-9581F40DA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99" name="椭圆 102">
                <a:extLst>
                  <a:ext uri="{FF2B5EF4-FFF2-40B4-BE49-F238E27FC236}">
                    <a16:creationId xmlns:a16="http://schemas.microsoft.com/office/drawing/2014/main" id="{DF228C6E-B85F-43A1-A12D-6B89FDAD3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0" name="椭圆 103">
                <a:extLst>
                  <a:ext uri="{FF2B5EF4-FFF2-40B4-BE49-F238E27FC236}">
                    <a16:creationId xmlns:a16="http://schemas.microsoft.com/office/drawing/2014/main" id="{0478CA64-E313-4D7E-805F-024E4C6B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1" name="椭圆 104">
                <a:extLst>
                  <a:ext uri="{FF2B5EF4-FFF2-40B4-BE49-F238E27FC236}">
                    <a16:creationId xmlns:a16="http://schemas.microsoft.com/office/drawing/2014/main" id="{0111CD76-EE66-4696-923E-D754F12EB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2" name="椭圆 105">
                <a:extLst>
                  <a:ext uri="{FF2B5EF4-FFF2-40B4-BE49-F238E27FC236}">
                    <a16:creationId xmlns:a16="http://schemas.microsoft.com/office/drawing/2014/main" id="{3C8525BD-F81A-4E35-9F8B-798263103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3" name="椭圆 106">
                <a:extLst>
                  <a:ext uri="{FF2B5EF4-FFF2-40B4-BE49-F238E27FC236}">
                    <a16:creationId xmlns:a16="http://schemas.microsoft.com/office/drawing/2014/main" id="{F088DFFD-76DC-45A6-B69B-64008BCC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4" name="椭圆 107">
                <a:extLst>
                  <a:ext uri="{FF2B5EF4-FFF2-40B4-BE49-F238E27FC236}">
                    <a16:creationId xmlns:a16="http://schemas.microsoft.com/office/drawing/2014/main" id="{1F8F2D04-A609-4BD9-91B3-435492F4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5" name="椭圆 108">
                <a:extLst>
                  <a:ext uri="{FF2B5EF4-FFF2-40B4-BE49-F238E27FC236}">
                    <a16:creationId xmlns:a16="http://schemas.microsoft.com/office/drawing/2014/main" id="{EBDF2340-2199-4E5F-869F-F90E1698E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6" name="椭圆 109">
                <a:extLst>
                  <a:ext uri="{FF2B5EF4-FFF2-40B4-BE49-F238E27FC236}">
                    <a16:creationId xmlns:a16="http://schemas.microsoft.com/office/drawing/2014/main" id="{0E47A9C6-836A-4C4F-917F-91E7FCBE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椭圆 110">
                <a:extLst>
                  <a:ext uri="{FF2B5EF4-FFF2-40B4-BE49-F238E27FC236}">
                    <a16:creationId xmlns:a16="http://schemas.microsoft.com/office/drawing/2014/main" id="{E239A696-5DFF-4618-AE06-7BBD93ED9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8" name="椭圆 111">
                <a:extLst>
                  <a:ext uri="{FF2B5EF4-FFF2-40B4-BE49-F238E27FC236}">
                    <a16:creationId xmlns:a16="http://schemas.microsoft.com/office/drawing/2014/main" id="{6180AD1A-F414-48B7-97BC-D2B027184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椭圆 112">
                <a:extLst>
                  <a:ext uri="{FF2B5EF4-FFF2-40B4-BE49-F238E27FC236}">
                    <a16:creationId xmlns:a16="http://schemas.microsoft.com/office/drawing/2014/main" id="{AB61F0DA-625A-48C6-8237-33653499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0" name="椭圆 113">
                <a:extLst>
                  <a:ext uri="{FF2B5EF4-FFF2-40B4-BE49-F238E27FC236}">
                    <a16:creationId xmlns:a16="http://schemas.microsoft.com/office/drawing/2014/main" id="{84EC959A-C369-491B-BB2A-57E65B475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椭圆 114">
                <a:extLst>
                  <a:ext uri="{FF2B5EF4-FFF2-40B4-BE49-F238E27FC236}">
                    <a16:creationId xmlns:a16="http://schemas.microsoft.com/office/drawing/2014/main" id="{B9DF1CA9-1F7F-4EC3-99A2-6583AC1DA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2" name="椭圆 115">
                <a:extLst>
                  <a:ext uri="{FF2B5EF4-FFF2-40B4-BE49-F238E27FC236}">
                    <a16:creationId xmlns:a16="http://schemas.microsoft.com/office/drawing/2014/main" id="{A1B899D0-3C15-4636-81F8-E29C707E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椭圆 116">
                <a:extLst>
                  <a:ext uri="{FF2B5EF4-FFF2-40B4-BE49-F238E27FC236}">
                    <a16:creationId xmlns:a16="http://schemas.microsoft.com/office/drawing/2014/main" id="{B12B03C2-479B-494E-A6B1-53699D6E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4" name="椭圆 117">
                <a:extLst>
                  <a:ext uri="{FF2B5EF4-FFF2-40B4-BE49-F238E27FC236}">
                    <a16:creationId xmlns:a16="http://schemas.microsoft.com/office/drawing/2014/main" id="{A601B97F-0C73-46B0-9E77-B2500F4B8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95" name="TextBox 97">
              <a:extLst>
                <a:ext uri="{FF2B5EF4-FFF2-40B4-BE49-F238E27FC236}">
                  <a16:creationId xmlns:a16="http://schemas.microsoft.com/office/drawing/2014/main" id="{C5C61E03-E9BF-4F01-807D-61C1CF4D3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56" y="960854"/>
              <a:ext cx="2226941" cy="36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196" name="等腰三角形 99">
              <a:extLst>
                <a:ext uri="{FF2B5EF4-FFF2-40B4-BE49-F238E27FC236}">
                  <a16:creationId xmlns:a16="http://schemas.microsoft.com/office/drawing/2014/main" id="{3CAFD846-3494-4D5E-83FD-DB44DDFE1F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834442">
              <a:off x="1853565" y="2978392"/>
              <a:ext cx="762057" cy="43786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7" name="矩形 100">
              <a:extLst>
                <a:ext uri="{FF2B5EF4-FFF2-40B4-BE49-F238E27FC236}">
                  <a16:creationId xmlns:a16="http://schemas.microsoft.com/office/drawing/2014/main" id="{6021AF47-7DEB-4944-9F14-C163D5C99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8" name="TextBox 101">
              <a:extLst>
                <a:ext uri="{FF2B5EF4-FFF2-40B4-BE49-F238E27FC236}">
                  <a16:creationId xmlns:a16="http://schemas.microsoft.com/office/drawing/2014/main" id="{B0B791CB-582B-4094-B144-0CC7D50F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关心</a:t>
              </a:r>
            </a:p>
          </p:txBody>
        </p:sp>
        <p:sp>
          <p:nvSpPr>
            <p:cNvPr id="256" name="TextBox 97">
              <a:extLst>
                <a:ext uri="{FF2B5EF4-FFF2-40B4-BE49-F238E27FC236}">
                  <a16:creationId xmlns:a16="http://schemas.microsoft.com/office/drawing/2014/main" id="{DEF5D59C-2998-49EE-AD09-1D751FEC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60" y="1292183"/>
              <a:ext cx="2286644" cy="206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认识数学对计算机专业的意义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发展对学习本课程及专业其他课程的兴趣</a:t>
              </a:r>
            </a:p>
          </p:txBody>
        </p:sp>
      </p:grpSp>
      <p:grpSp>
        <p:nvGrpSpPr>
          <p:cNvPr id="219" name="组合 92">
            <a:extLst>
              <a:ext uri="{FF2B5EF4-FFF2-40B4-BE49-F238E27FC236}">
                <a16:creationId xmlns:a16="http://schemas.microsoft.com/office/drawing/2014/main" id="{07270DA5-2FF9-416D-9E38-84D776701935}"/>
              </a:ext>
            </a:extLst>
          </p:cNvPr>
          <p:cNvGrpSpPr>
            <a:grpSpLocks/>
          </p:cNvGrpSpPr>
          <p:nvPr/>
        </p:nvGrpSpPr>
        <p:grpSpPr bwMode="auto">
          <a:xfrm>
            <a:off x="10188000" y="888003"/>
            <a:ext cx="1692000" cy="3564000"/>
            <a:chOff x="0" y="-1"/>
            <a:chExt cx="2773164" cy="4763845"/>
          </a:xfrm>
        </p:grpSpPr>
        <p:grpSp>
          <p:nvGrpSpPr>
            <p:cNvPr id="220" name="组合 93">
              <a:extLst>
                <a:ext uri="{FF2B5EF4-FFF2-40B4-BE49-F238E27FC236}">
                  <a16:creationId xmlns:a16="http://schemas.microsoft.com/office/drawing/2014/main" id="{D6E2783A-A458-482E-B286-51FBED089C0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246" name="Picture 3">
                <a:extLst>
                  <a:ext uri="{FF2B5EF4-FFF2-40B4-BE49-F238E27FC236}">
                    <a16:creationId xmlns:a16="http://schemas.microsoft.com/office/drawing/2014/main" id="{CE415AC1-8AC8-496E-BE9F-108514B67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47" name="矩形 121">
                <a:extLst>
                  <a:ext uri="{FF2B5EF4-FFF2-40B4-BE49-F238E27FC236}">
                    <a16:creationId xmlns:a16="http://schemas.microsoft.com/office/drawing/2014/main" id="{784D4F77-BB49-4177-8205-BB7699B75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21" name="组合 94">
              <a:extLst>
                <a:ext uri="{FF2B5EF4-FFF2-40B4-BE49-F238E27FC236}">
                  <a16:creationId xmlns:a16="http://schemas.microsoft.com/office/drawing/2014/main" id="{BAB78C31-A7DD-44E2-BCE1-4FA70812E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244" name="Picture 3">
                <a:extLst>
                  <a:ext uri="{FF2B5EF4-FFF2-40B4-BE49-F238E27FC236}">
                    <a16:creationId xmlns:a16="http://schemas.microsoft.com/office/drawing/2014/main" id="{132AA041-0C37-4034-884B-038442FE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45" name="矩形 119">
                <a:extLst>
                  <a:ext uri="{FF2B5EF4-FFF2-40B4-BE49-F238E27FC236}">
                    <a16:creationId xmlns:a16="http://schemas.microsoft.com/office/drawing/2014/main" id="{BE51B3C9-ADF5-4865-8D71-F78AA6C90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22" name="矩形 62">
              <a:extLst>
                <a:ext uri="{FF2B5EF4-FFF2-40B4-BE49-F238E27FC236}">
                  <a16:creationId xmlns:a16="http://schemas.microsoft.com/office/drawing/2014/main" id="{E111A0A6-7AA3-40EE-8D97-30904E1B0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1" y="-1"/>
              <a:ext cx="2569010" cy="4763845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23" name="组合 96">
              <a:extLst>
                <a:ext uri="{FF2B5EF4-FFF2-40B4-BE49-F238E27FC236}">
                  <a16:creationId xmlns:a16="http://schemas.microsoft.com/office/drawing/2014/main" id="{589EF7A8-BAB6-459C-9B6C-870C366E8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228" name="椭圆 102">
                <a:extLst>
                  <a:ext uri="{FF2B5EF4-FFF2-40B4-BE49-F238E27FC236}">
                    <a16:creationId xmlns:a16="http://schemas.microsoft.com/office/drawing/2014/main" id="{059A9A4D-4202-40F2-8C31-E1CEB73E8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29" name="椭圆 103">
                <a:extLst>
                  <a:ext uri="{FF2B5EF4-FFF2-40B4-BE49-F238E27FC236}">
                    <a16:creationId xmlns:a16="http://schemas.microsoft.com/office/drawing/2014/main" id="{47452F98-B60A-47A0-8E75-97B29B86B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0" name="椭圆 104">
                <a:extLst>
                  <a:ext uri="{FF2B5EF4-FFF2-40B4-BE49-F238E27FC236}">
                    <a16:creationId xmlns:a16="http://schemas.microsoft.com/office/drawing/2014/main" id="{21E4422A-3E78-4802-A39E-B2A460257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1" name="椭圆 105">
                <a:extLst>
                  <a:ext uri="{FF2B5EF4-FFF2-40B4-BE49-F238E27FC236}">
                    <a16:creationId xmlns:a16="http://schemas.microsoft.com/office/drawing/2014/main" id="{FF05AFDA-56C0-4C42-94B6-62871B2FC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2" name="椭圆 106">
                <a:extLst>
                  <a:ext uri="{FF2B5EF4-FFF2-40B4-BE49-F238E27FC236}">
                    <a16:creationId xmlns:a16="http://schemas.microsoft.com/office/drawing/2014/main" id="{B6DE69DE-8142-477B-87BD-CA5A43562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3" name="椭圆 107">
                <a:extLst>
                  <a:ext uri="{FF2B5EF4-FFF2-40B4-BE49-F238E27FC236}">
                    <a16:creationId xmlns:a16="http://schemas.microsoft.com/office/drawing/2014/main" id="{BDCD7BFF-53CC-4815-BB1B-7D6651FC8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4" name="椭圆 108">
                <a:extLst>
                  <a:ext uri="{FF2B5EF4-FFF2-40B4-BE49-F238E27FC236}">
                    <a16:creationId xmlns:a16="http://schemas.microsoft.com/office/drawing/2014/main" id="{AA1D46C8-5EAB-408F-90A9-D13402B95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5" name="椭圆 109">
                <a:extLst>
                  <a:ext uri="{FF2B5EF4-FFF2-40B4-BE49-F238E27FC236}">
                    <a16:creationId xmlns:a16="http://schemas.microsoft.com/office/drawing/2014/main" id="{E1717CCB-7913-4A54-8E77-792E7C8F1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6" name="椭圆 110">
                <a:extLst>
                  <a:ext uri="{FF2B5EF4-FFF2-40B4-BE49-F238E27FC236}">
                    <a16:creationId xmlns:a16="http://schemas.microsoft.com/office/drawing/2014/main" id="{6CAA747A-F552-4B5D-87D4-013177387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7" name="椭圆 111">
                <a:extLst>
                  <a:ext uri="{FF2B5EF4-FFF2-40B4-BE49-F238E27FC236}">
                    <a16:creationId xmlns:a16="http://schemas.microsoft.com/office/drawing/2014/main" id="{A7ADD385-B4FF-45A0-B8D5-CAAA47F7C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8" name="椭圆 112">
                <a:extLst>
                  <a:ext uri="{FF2B5EF4-FFF2-40B4-BE49-F238E27FC236}">
                    <a16:creationId xmlns:a16="http://schemas.microsoft.com/office/drawing/2014/main" id="{BEAF52E8-709D-48AE-9618-A853BEE1B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9" name="椭圆 113">
                <a:extLst>
                  <a:ext uri="{FF2B5EF4-FFF2-40B4-BE49-F238E27FC236}">
                    <a16:creationId xmlns:a16="http://schemas.microsoft.com/office/drawing/2014/main" id="{6F5F6AA3-0DF5-4060-ACDD-DB3ADCD25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0" name="椭圆 114">
                <a:extLst>
                  <a:ext uri="{FF2B5EF4-FFF2-40B4-BE49-F238E27FC236}">
                    <a16:creationId xmlns:a16="http://schemas.microsoft.com/office/drawing/2014/main" id="{6438B62E-2197-4E84-88C0-CBFDDAEF8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1" name="椭圆 115">
                <a:extLst>
                  <a:ext uri="{FF2B5EF4-FFF2-40B4-BE49-F238E27FC236}">
                    <a16:creationId xmlns:a16="http://schemas.microsoft.com/office/drawing/2014/main" id="{93369E7E-748C-428D-B53C-BA8070264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2" name="椭圆 116">
                <a:extLst>
                  <a:ext uri="{FF2B5EF4-FFF2-40B4-BE49-F238E27FC236}">
                    <a16:creationId xmlns:a16="http://schemas.microsoft.com/office/drawing/2014/main" id="{9437C635-0071-4608-A625-D9412FD5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3" name="椭圆 117">
                <a:extLst>
                  <a:ext uri="{FF2B5EF4-FFF2-40B4-BE49-F238E27FC236}">
                    <a16:creationId xmlns:a16="http://schemas.microsoft.com/office/drawing/2014/main" id="{E0DC4891-7F8F-4DD4-BDA9-6686EA9C8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224" name="TextBox 97">
              <a:extLst>
                <a:ext uri="{FF2B5EF4-FFF2-40B4-BE49-F238E27FC236}">
                  <a16:creationId xmlns:a16="http://schemas.microsoft.com/office/drawing/2014/main" id="{47F953D6-9D8C-4E0F-9B11-35536DDF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3" y="1122785"/>
              <a:ext cx="2226941" cy="53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b="1" dirty="0">
                <a:solidFill>
                  <a:srgbClr val="0050A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5" name="等腰三角形 99">
              <a:extLst>
                <a:ext uri="{FF2B5EF4-FFF2-40B4-BE49-F238E27FC236}">
                  <a16:creationId xmlns:a16="http://schemas.microsoft.com/office/drawing/2014/main" id="{3CF634F2-C54E-4534-84CE-881A33F112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460000">
              <a:off x="1843724" y="4064637"/>
              <a:ext cx="856883" cy="4507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6" name="矩形 100">
              <a:extLst>
                <a:ext uri="{FF2B5EF4-FFF2-40B4-BE49-F238E27FC236}">
                  <a16:creationId xmlns:a16="http://schemas.microsoft.com/office/drawing/2014/main" id="{B99C3B16-E721-4F54-87D6-7AB8DD05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7" y="467605"/>
              <a:ext cx="2557065" cy="577435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7" name="TextBox 101">
              <a:extLst>
                <a:ext uri="{FF2B5EF4-FFF2-40B4-BE49-F238E27FC236}">
                  <a16:creationId xmlns:a16="http://schemas.microsoft.com/office/drawing/2014/main" id="{D6EFF513-5864-4BEF-9C79-E7C2ABAC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21" y="438279"/>
              <a:ext cx="2010918" cy="61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学会学习</a:t>
              </a:r>
            </a:p>
          </p:txBody>
        </p:sp>
        <p:sp>
          <p:nvSpPr>
            <p:cNvPr id="257" name="TextBox 97">
              <a:extLst>
                <a:ext uri="{FF2B5EF4-FFF2-40B4-BE49-F238E27FC236}">
                  <a16:creationId xmlns:a16="http://schemas.microsoft.com/office/drawing/2014/main" id="{D1022782-9122-4A99-A49A-58156859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14" y="1603980"/>
              <a:ext cx="2360140" cy="3003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自主学习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发现学习热点、难点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多种途径获取学习资源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7178BE-0F15-49EF-8AC8-23E237C5C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1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856600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511339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01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7732763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10232349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85058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134673" y="2340000"/>
            <a:ext cx="3802644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rgbClr val="0050AA"/>
                </a:solidFill>
              </a:rPr>
              <a:t>3.1 </a:t>
            </a:r>
            <a:r>
              <a:rPr lang="zh-CN" altLang="en-US" sz="3200" dirty="0">
                <a:solidFill>
                  <a:srgbClr val="0050AA"/>
                </a:solidFill>
              </a:rPr>
              <a:t>推理</a:t>
            </a:r>
            <a:r>
              <a:rPr lang="zh-CN" altLang="en-US" sz="3200" dirty="0">
                <a:solidFill>
                  <a:schemeClr val="tx1"/>
                </a:solidFill>
              </a:rPr>
              <a:t>的形式结构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134673" y="3060000"/>
            <a:ext cx="468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3300"/>
              </a:gs>
              <a:gs pos="0">
                <a:schemeClr val="bg1"/>
              </a:gs>
              <a:gs pos="99057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34673" y="3168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推理与有效推理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4673" y="3636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有效推理的判定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34673" y="4104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常用基本蕴含式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 命题逻辑的推理理论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E08E494E-E09D-4C1D-A46F-21AACD897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5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D709D5-ED70-40A4-98A7-15FC50FB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24759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zh-CN" altLang="en-US" dirty="0"/>
              <a:t>一、推理与有效推理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什么是推理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zh-CN" altLang="en-US" dirty="0">
                <a:solidFill>
                  <a:srgbClr val="FF0000"/>
                </a:solidFill>
              </a:rPr>
              <a:t>前提</a:t>
            </a:r>
            <a:r>
              <a:rPr lang="zh-CN" altLang="en-US" dirty="0"/>
              <a:t>出发推出</a:t>
            </a:r>
            <a:r>
              <a:rPr lang="zh-CN" altLang="en-US" dirty="0">
                <a:solidFill>
                  <a:srgbClr val="FF0000"/>
                </a:solidFill>
              </a:rPr>
              <a:t>结论</a:t>
            </a:r>
            <a:r>
              <a:rPr lang="zh-CN" altLang="en-US" dirty="0"/>
              <a:t>的思维过程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前提和结论都是命题（命题公式）</a:t>
            </a:r>
            <a:endParaRPr lang="en-US" altLang="zh-CN" dirty="0"/>
          </a:p>
          <a:p>
            <a:pPr lvl="2"/>
            <a:r>
              <a:rPr lang="zh-CN" altLang="en-US" dirty="0"/>
              <a:t>前提是已知的命题（命题公式）的集合</a:t>
            </a:r>
            <a:endParaRPr lang="en-US" altLang="zh-CN" dirty="0"/>
          </a:p>
          <a:p>
            <a:pPr lvl="2"/>
            <a:r>
              <a:rPr lang="zh-CN" altLang="en-US" dirty="0"/>
              <a:t>结论是运用</a:t>
            </a:r>
            <a:r>
              <a:rPr lang="zh-CN" altLang="en-US" dirty="0">
                <a:solidFill>
                  <a:srgbClr val="FF0000"/>
                </a:solidFill>
              </a:rPr>
              <a:t>推理规则</a:t>
            </a:r>
            <a:r>
              <a:rPr lang="zh-CN" altLang="en-US" dirty="0"/>
              <a:t>由前提推出的命题（命题公式）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什么是有效的推理</a:t>
            </a:r>
            <a:endParaRPr lang="en-US" altLang="zh-CN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定义</a:t>
            </a:r>
            <a:r>
              <a:rPr lang="en-US" altLang="zh-CN" sz="2600" dirty="0">
                <a:solidFill>
                  <a:srgbClr val="FF0000"/>
                </a:solidFill>
              </a:rPr>
              <a:t>3.1  </a:t>
            </a:r>
            <a:r>
              <a:rPr lang="zh-CN" altLang="en-US" sz="2600" dirty="0"/>
              <a:t>设</a:t>
            </a:r>
            <a:r>
              <a:rPr lang="en-US" altLang="zh-CN" sz="2600" dirty="0"/>
              <a:t>A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 A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, …, A</a:t>
            </a:r>
            <a:r>
              <a:rPr lang="en-US" altLang="zh-CN" sz="2600" baseline="-25000" dirty="0"/>
              <a:t>k</a:t>
            </a:r>
            <a:r>
              <a:rPr lang="en-US" altLang="zh-CN" sz="2600" dirty="0"/>
              <a:t>, B</a:t>
            </a:r>
            <a:r>
              <a:rPr lang="zh-CN" altLang="en-US" sz="2600" dirty="0"/>
              <a:t>为命题公式</a:t>
            </a:r>
            <a:r>
              <a:rPr lang="en-US" altLang="zh-CN" sz="2600" dirty="0"/>
              <a:t>. </a:t>
            </a:r>
            <a:r>
              <a:rPr lang="zh-CN" altLang="en-US" sz="2600" dirty="0"/>
              <a:t>若对于</a:t>
            </a:r>
            <a:r>
              <a:rPr lang="en-US" altLang="zh-CN" sz="2600" dirty="0"/>
              <a:t>A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 A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, …, A</a:t>
            </a:r>
            <a:r>
              <a:rPr lang="en-US" altLang="zh-CN" sz="2600" baseline="-25000" dirty="0"/>
              <a:t>k</a:t>
            </a:r>
            <a:r>
              <a:rPr lang="en-US" altLang="zh-CN" sz="2600" dirty="0"/>
              <a:t>,</a:t>
            </a:r>
            <a:r>
              <a:rPr lang="zh-CN" altLang="en-US" sz="2600" dirty="0"/>
              <a:t>和</a:t>
            </a:r>
            <a:r>
              <a:rPr lang="en-US" altLang="zh-CN" sz="2600" dirty="0"/>
              <a:t>B</a:t>
            </a:r>
            <a:r>
              <a:rPr lang="zh-CN" altLang="en-US" sz="2600" dirty="0"/>
              <a:t>中命题变项的任意赋值，</a:t>
            </a:r>
            <a:r>
              <a:rPr lang="en-US" altLang="zh-CN" sz="2600" dirty="0"/>
              <a:t>A</a:t>
            </a:r>
            <a:r>
              <a:rPr lang="en-US" altLang="zh-CN" sz="2600" baseline="-25000" dirty="0"/>
              <a:t>1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A</a:t>
            </a:r>
            <a:r>
              <a:rPr lang="en-US" altLang="zh-CN" sz="2600" baseline="-25000" dirty="0"/>
              <a:t>2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…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A</a:t>
            </a:r>
            <a:r>
              <a:rPr lang="en-US" altLang="zh-CN" sz="2600" baseline="-25000" dirty="0"/>
              <a:t>k</a:t>
            </a:r>
            <a:r>
              <a:rPr lang="zh-CN" altLang="en-US" sz="2600" dirty="0">
                <a:solidFill>
                  <a:srgbClr val="FF0000"/>
                </a:solidFill>
              </a:rPr>
              <a:t>为假</a:t>
            </a:r>
            <a:r>
              <a:rPr lang="zh-CN" altLang="en-US" sz="2600" dirty="0"/>
              <a:t>，或当</a:t>
            </a:r>
            <a:r>
              <a:rPr lang="en-US" altLang="zh-CN" sz="2600" dirty="0"/>
              <a:t>A</a:t>
            </a:r>
            <a:r>
              <a:rPr lang="en-US" altLang="zh-CN" sz="2600" baseline="-25000" dirty="0"/>
              <a:t>1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A</a:t>
            </a:r>
            <a:r>
              <a:rPr lang="en-US" altLang="zh-CN" sz="2600" baseline="-25000" dirty="0"/>
              <a:t>2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…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A</a:t>
            </a:r>
            <a:r>
              <a:rPr lang="en-US" altLang="zh-CN" sz="2600" baseline="-25000" dirty="0"/>
              <a:t>k</a:t>
            </a:r>
            <a:r>
              <a:rPr lang="zh-CN" altLang="en-US" sz="2600" dirty="0">
                <a:solidFill>
                  <a:srgbClr val="FF0000"/>
                </a:solidFill>
              </a:rPr>
              <a:t>为真</a:t>
            </a:r>
            <a:r>
              <a:rPr lang="zh-CN" altLang="en-US" sz="2600" dirty="0"/>
              <a:t>时</a:t>
            </a:r>
            <a:r>
              <a:rPr lang="en-US" altLang="zh-CN" sz="2600" dirty="0"/>
              <a:t>B</a:t>
            </a:r>
            <a:r>
              <a:rPr lang="zh-CN" altLang="en-US" sz="2600" dirty="0">
                <a:solidFill>
                  <a:srgbClr val="FF0000"/>
                </a:solidFill>
              </a:rPr>
              <a:t>也为真</a:t>
            </a:r>
            <a:r>
              <a:rPr lang="zh-CN" altLang="en-US" sz="2600" dirty="0"/>
              <a:t>，则称由</a:t>
            </a:r>
            <a:r>
              <a:rPr lang="zh-CN" altLang="en-US" sz="2600" dirty="0">
                <a:solidFill>
                  <a:srgbClr val="FF0000"/>
                </a:solidFill>
              </a:rPr>
              <a:t>前提</a:t>
            </a:r>
            <a:r>
              <a:rPr lang="en-US" altLang="zh-CN" sz="2600" dirty="0"/>
              <a:t>A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 A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, …, A</a:t>
            </a:r>
            <a:r>
              <a:rPr lang="en-US" altLang="zh-CN" sz="2600" baseline="-25000" dirty="0"/>
              <a:t>k</a:t>
            </a:r>
            <a:r>
              <a:rPr lang="zh-CN" altLang="en-US" sz="2600" dirty="0"/>
              <a:t>推出</a:t>
            </a:r>
            <a:r>
              <a:rPr lang="zh-CN" altLang="en-US" sz="2600" dirty="0">
                <a:solidFill>
                  <a:srgbClr val="FF0000"/>
                </a:solidFill>
              </a:rPr>
              <a:t>结论</a:t>
            </a:r>
            <a:r>
              <a:rPr lang="en-US" altLang="zh-CN" sz="2600" dirty="0"/>
              <a:t>B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FF0000"/>
                </a:solidFill>
              </a:rPr>
              <a:t>推理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FF0000"/>
                </a:solidFill>
              </a:rPr>
              <a:t>有效</a:t>
            </a:r>
            <a:r>
              <a:rPr lang="zh-CN" altLang="en-US" sz="2600" dirty="0"/>
              <a:t>的或</a:t>
            </a:r>
            <a:r>
              <a:rPr lang="zh-CN" altLang="en-US" sz="2600" dirty="0">
                <a:solidFill>
                  <a:srgbClr val="FF0000"/>
                </a:solidFill>
              </a:rPr>
              <a:t>正确</a:t>
            </a:r>
            <a:r>
              <a:rPr lang="zh-CN" altLang="en-US" sz="2600" dirty="0"/>
              <a:t>的</a:t>
            </a:r>
            <a:r>
              <a:rPr lang="en-US" altLang="zh-CN" sz="2600" dirty="0"/>
              <a:t>, </a:t>
            </a:r>
            <a:r>
              <a:rPr lang="zh-CN" altLang="en-US" sz="2600" dirty="0"/>
              <a:t>并称</a:t>
            </a:r>
            <a:r>
              <a:rPr lang="en-US" altLang="zh-CN" sz="2600" dirty="0"/>
              <a:t>B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FF0000"/>
                </a:solidFill>
              </a:rPr>
              <a:t>有效结论</a:t>
            </a:r>
            <a:r>
              <a:rPr lang="en-US" altLang="zh-CN" sz="2600" dirty="0"/>
              <a:t>.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推理的形式结构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 命题逻辑的推理理论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3BD909-8B47-4E8E-A2D9-0057D1DB2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7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FD709D5-ED70-40A4-98A7-15FC50FB9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5124480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什么是有效的推理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定义</a:t>
                </a:r>
                <a:r>
                  <a:rPr lang="en-US" altLang="zh-CN" dirty="0"/>
                  <a:t>3.1</a:t>
                </a:r>
                <a:r>
                  <a:rPr lang="zh-CN" altLang="en-US" dirty="0"/>
                  <a:t>的几点说明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(1) </a:t>
                </a:r>
                <a:r>
                  <a:rPr lang="zh-CN" altLang="en-US" dirty="0"/>
                  <a:t>推理是否正确与前提的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排列次序无关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前提是有限个命题公式的集合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l-G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表示由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推出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的推理</a:t>
                </a:r>
                <a:r>
                  <a:rPr lang="en-US" altLang="zh-CN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solidFill>
                          <a:srgbClr val="0050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l-GR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dirty="0" smtClean="0">
                        <a:solidFill>
                          <a:srgbClr val="0050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: </a:t>
                </a:r>
                <a:r>
                  <a:rPr lang="zh-CN" altLang="en-US" dirty="0"/>
                  <a:t>表示由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推出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正确推理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否则记为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solidFill>
                          <a:srgbClr val="0050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⇏</m:t>
                    </m:r>
                    <m:r>
                      <a:rPr lang="en-US" altLang="zh-CN" b="0" i="1" dirty="0" smtClean="0">
                        <a:solidFill>
                          <a:srgbClr val="0050AA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或</a:t>
                </a:r>
                <a:r>
                  <a:rPr lang="en-US" altLang="zh-CN" dirty="0"/>
                  <a:t>{A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A</a:t>
                </a:r>
                <a:r>
                  <a:rPr lang="en-US" altLang="zh-CN" baseline="-25000" dirty="0"/>
                  <a:t>k</a:t>
                </a:r>
                <a:r>
                  <a:rPr lang="en-US" altLang="zh-CN" dirty="0"/>
                  <a:t>}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dirty="0"/>
                  <a:t>B </a:t>
                </a:r>
                <a:r>
                  <a:rPr lang="zh-CN" altLang="en-US" dirty="0"/>
                  <a:t>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推理的形式结构</a:t>
                </a:r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(2) </a:t>
                </a:r>
                <a:r>
                  <a:rPr lang="zh-CN" altLang="en-US" dirty="0"/>
                  <a:t>推理的前提和结论取值情况有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种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[1]A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A</a:t>
                </a:r>
                <a:r>
                  <a:rPr lang="en-US" altLang="zh-CN" baseline="-25000" dirty="0"/>
                  <a:t>k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CN" dirty="0"/>
                  <a:t>, B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CN" dirty="0"/>
                  <a:t>;  [2]A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A</a:t>
                </a:r>
                <a:r>
                  <a:rPr lang="en-US" altLang="zh-CN" baseline="-25000" dirty="0"/>
                  <a:t>k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CN" dirty="0"/>
                  <a:t>, B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;</a:t>
                </a:r>
              </a:p>
              <a:p>
                <a:pPr lvl="3"/>
                <a:r>
                  <a:rPr lang="en-US" altLang="zh-CN" dirty="0"/>
                  <a:t>[3]A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A</a:t>
                </a:r>
                <a:r>
                  <a:rPr lang="en-US" altLang="zh-CN" baseline="-25000" dirty="0"/>
                  <a:t>k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, B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CN" dirty="0"/>
                  <a:t>;  [4]A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A</a:t>
                </a:r>
                <a:r>
                  <a:rPr lang="en-US" altLang="zh-CN" baseline="-25000" dirty="0"/>
                  <a:t>k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, B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;</a:t>
                </a:r>
              </a:p>
              <a:p>
                <a:pPr marL="468150" lvl="2" indent="0">
                  <a:buNone/>
                </a:pPr>
                <a:r>
                  <a:rPr lang="zh-CN" altLang="en-US" dirty="0"/>
                  <a:t>  由定义</a:t>
                </a:r>
                <a:r>
                  <a:rPr lang="en-US" altLang="zh-CN" dirty="0"/>
                  <a:t>3.1</a:t>
                </a:r>
                <a:r>
                  <a:rPr lang="zh-CN" altLang="en-US" dirty="0"/>
                  <a:t>可知，只要不出现情况</a:t>
                </a:r>
                <a:r>
                  <a:rPr lang="en-US" altLang="zh-CN" dirty="0"/>
                  <a:t>[3]</a:t>
                </a:r>
                <a:r>
                  <a:rPr lang="zh-CN" altLang="en-US" dirty="0"/>
                  <a:t>，推理就是正确的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FD709D5-ED70-40A4-98A7-15FC50FB9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5124480"/>
              </a:xfrm>
              <a:blipFill>
                <a:blip r:embed="rId2"/>
                <a:stretch>
                  <a:fillRect l="-1148" t="-1784" r="-1038" b="-2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一、推理与有效推理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推理的形式结构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9BC756-DB60-418D-A5EC-CF9C52DEB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25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FD709D5-ED70-40A4-98A7-15FC50FB9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4724370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什么是有效的推理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定义</a:t>
                </a:r>
                <a:r>
                  <a:rPr lang="en-US" altLang="zh-CN" dirty="0"/>
                  <a:t>3.1</a:t>
                </a:r>
                <a:r>
                  <a:rPr lang="zh-CN" altLang="en-US" dirty="0"/>
                  <a:t>的几点说明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(3)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推理正确不保证结论一定成立</a:t>
                </a:r>
                <a:r>
                  <a:rPr lang="en-US" altLang="zh-CN" dirty="0"/>
                  <a:t>.</a:t>
                </a:r>
              </a:p>
              <a:p>
                <a:pPr lvl="3"/>
                <a:r>
                  <a:rPr lang="zh-CN" altLang="en-US" dirty="0"/>
                  <a:t>如果前提不正确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不管结论正确与否，推理都是正确的</a:t>
                </a:r>
                <a:r>
                  <a:rPr lang="en-US" altLang="zh-CN" dirty="0"/>
                  <a:t>;</a:t>
                </a:r>
              </a:p>
              <a:p>
                <a:pPr lvl="3"/>
                <a:r>
                  <a:rPr lang="zh-CN" altLang="en-US" dirty="0">
                    <a:solidFill>
                      <a:srgbClr val="FF0000"/>
                    </a:solidFill>
                  </a:rPr>
                  <a:t>日常当中</a:t>
                </a:r>
                <a:r>
                  <a:rPr lang="zh-CN" altLang="en-US" dirty="0"/>
                  <a:t>，只有从正确的前提推出正确的结论，才是正确的推理</a:t>
                </a:r>
                <a:r>
                  <a:rPr lang="en-US" altLang="zh-CN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zh-CN" altLang="en-US" dirty="0"/>
                  <a:t>例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判断下列推理是否正确</a:t>
                </a:r>
                <a:r>
                  <a:rPr lang="en-US" altLang="zh-CN" dirty="0"/>
                  <a:t>: (1) {p, </a:t>
                </a:r>
                <a:r>
                  <a:rPr lang="en-US" altLang="zh-CN" dirty="0" err="1"/>
                  <a:t>p→q</a:t>
                </a:r>
                <a:r>
                  <a:rPr lang="en-US" altLang="zh-CN" dirty="0"/>
                  <a:t>}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dirty="0"/>
                  <a:t>q; (2) {p, </a:t>
                </a:r>
                <a:r>
                  <a:rPr lang="en-US" altLang="zh-CN" dirty="0" err="1"/>
                  <a:t>q→p</a:t>
                </a:r>
                <a:r>
                  <a:rPr lang="en-US" altLang="zh-CN" dirty="0"/>
                  <a:t>}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dirty="0"/>
                  <a:t>q 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CN" altLang="en-US" dirty="0"/>
                  <a:t>解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由真值表可以判断</a:t>
                </a:r>
                <a:endParaRPr lang="en-US" altLang="zh-CN" dirty="0"/>
              </a:p>
              <a:p>
                <a:pPr marL="216000" lvl="1" indent="0">
                  <a:buNone/>
                </a:pPr>
                <a:r>
                  <a:rPr lang="en-US" altLang="zh-CN" dirty="0"/>
                  <a:t>  (1)</a:t>
                </a:r>
                <a:r>
                  <a:rPr lang="zh-CN" altLang="en-US" dirty="0"/>
                  <a:t>是正确的推理，</a:t>
                </a:r>
                <a:r>
                  <a:rPr lang="en-US" altLang="zh-CN" dirty="0"/>
                  <a:t>{p, </a:t>
                </a:r>
                <a:r>
                  <a:rPr lang="en-US" altLang="zh-CN" dirty="0" err="1"/>
                  <a:t>p→q</a:t>
                </a:r>
                <a:r>
                  <a:rPr lang="en-US" altLang="zh-CN" dirty="0"/>
                  <a:t>}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dirty="0"/>
                  <a:t>q; 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(2)</a:t>
                </a:r>
                <a:r>
                  <a:rPr lang="zh-CN" altLang="en-US" dirty="0"/>
                  <a:t>不是正确的推理</a:t>
                </a:r>
                <a:r>
                  <a:rPr lang="en-US" altLang="zh-CN" dirty="0"/>
                  <a:t>), {p, </a:t>
                </a:r>
                <a:r>
                  <a:rPr lang="en-US" altLang="zh-CN" dirty="0" err="1"/>
                  <a:t>q→p</a:t>
                </a:r>
                <a:r>
                  <a:rPr lang="en-US" altLang="zh-CN" dirty="0"/>
                  <a:t>}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en-US" altLang="zh-CN" dirty="0"/>
                  <a:t>q.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FD709D5-ED70-40A4-98A7-15FC50FB9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4724370"/>
              </a:xfrm>
              <a:blipFill>
                <a:blip r:embed="rId3"/>
                <a:stretch>
                  <a:fillRect l="-1148" t="-1935" b="-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一、推理与有效推理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推理的形式结构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3CF776-5E0D-4C7A-8160-6C90EDDCF29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00" y="4264058"/>
            <a:ext cx="5220000" cy="1253112"/>
          </a:xfrm>
          <a:prstGeom prst="rect">
            <a:avLst/>
          </a:prstGeom>
        </p:spPr>
      </p:pic>
      <p:sp>
        <p:nvSpPr>
          <p:cNvPr id="17" name="alert-sign_84045"/>
          <p:cNvSpPr>
            <a:spLocks noChangeAspect="1"/>
          </p:cNvSpPr>
          <p:nvPr/>
        </p:nvSpPr>
        <p:spPr bwMode="auto">
          <a:xfrm>
            <a:off x="516000" y="2587961"/>
            <a:ext cx="648000" cy="648000"/>
          </a:xfrm>
          <a:custGeom>
            <a:avLst/>
            <a:gdLst>
              <a:gd name="T0" fmla="*/ 6444 w 6580"/>
              <a:gd name="T1" fmla="*/ 4181 h 5094"/>
              <a:gd name="T2" fmla="*/ 3738 w 6580"/>
              <a:gd name="T3" fmla="*/ 227 h 5094"/>
              <a:gd name="T4" fmla="*/ 3310 w 6580"/>
              <a:gd name="T5" fmla="*/ 0 h 5094"/>
              <a:gd name="T6" fmla="*/ 2879 w 6580"/>
              <a:gd name="T7" fmla="*/ 225 h 5094"/>
              <a:gd name="T8" fmla="*/ 138 w 6580"/>
              <a:gd name="T9" fmla="*/ 4178 h 5094"/>
              <a:gd name="T10" fmla="*/ 100 w 6580"/>
              <a:gd name="T11" fmla="*/ 4781 h 5094"/>
              <a:gd name="T12" fmla="*/ 617 w 6580"/>
              <a:gd name="T13" fmla="*/ 5094 h 5094"/>
              <a:gd name="T14" fmla="*/ 5963 w 6580"/>
              <a:gd name="T15" fmla="*/ 5094 h 5094"/>
              <a:gd name="T16" fmla="*/ 6479 w 6580"/>
              <a:gd name="T17" fmla="*/ 4783 h 5094"/>
              <a:gd name="T18" fmla="*/ 6444 w 6580"/>
              <a:gd name="T19" fmla="*/ 4181 h 5094"/>
              <a:gd name="T20" fmla="*/ 3290 w 6580"/>
              <a:gd name="T21" fmla="*/ 4636 h 5094"/>
              <a:gd name="T22" fmla="*/ 2878 w 6580"/>
              <a:gd name="T23" fmla="*/ 4224 h 5094"/>
              <a:gd name="T24" fmla="*/ 3290 w 6580"/>
              <a:gd name="T25" fmla="*/ 3812 h 5094"/>
              <a:gd name="T26" fmla="*/ 3702 w 6580"/>
              <a:gd name="T27" fmla="*/ 4224 h 5094"/>
              <a:gd name="T28" fmla="*/ 3290 w 6580"/>
              <a:gd name="T29" fmla="*/ 4636 h 5094"/>
              <a:gd name="T30" fmla="*/ 2923 w 6580"/>
              <a:gd name="T31" fmla="*/ 1208 h 5094"/>
              <a:gd name="T32" fmla="*/ 3290 w 6580"/>
              <a:gd name="T33" fmla="*/ 1047 h 5094"/>
              <a:gd name="T34" fmla="*/ 3657 w 6580"/>
              <a:gd name="T35" fmla="*/ 1208 h 5094"/>
              <a:gd name="T36" fmla="*/ 3787 w 6580"/>
              <a:gd name="T37" fmla="*/ 1587 h 5094"/>
              <a:gd name="T38" fmla="*/ 3630 w 6580"/>
              <a:gd name="T39" fmla="*/ 3457 h 5094"/>
              <a:gd name="T40" fmla="*/ 3290 w 6580"/>
              <a:gd name="T41" fmla="*/ 3384 h 5094"/>
              <a:gd name="T42" fmla="*/ 2950 w 6580"/>
              <a:gd name="T43" fmla="*/ 3457 h 5094"/>
              <a:gd name="T44" fmla="*/ 2794 w 6580"/>
              <a:gd name="T45" fmla="*/ 1587 h 5094"/>
              <a:gd name="T46" fmla="*/ 2923 w 6580"/>
              <a:gd name="T47" fmla="*/ 1208 h 5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80" h="5094">
                <a:moveTo>
                  <a:pt x="6444" y="4181"/>
                </a:moveTo>
                <a:lnTo>
                  <a:pt x="3738" y="227"/>
                </a:lnTo>
                <a:cubicBezTo>
                  <a:pt x="3641" y="86"/>
                  <a:pt x="3481" y="1"/>
                  <a:pt x="3310" y="0"/>
                </a:cubicBezTo>
                <a:cubicBezTo>
                  <a:pt x="3138" y="0"/>
                  <a:pt x="2977" y="84"/>
                  <a:pt x="2879" y="225"/>
                </a:cubicBezTo>
                <a:lnTo>
                  <a:pt x="138" y="4178"/>
                </a:lnTo>
                <a:cubicBezTo>
                  <a:pt x="14" y="4357"/>
                  <a:pt x="0" y="4589"/>
                  <a:pt x="100" y="4781"/>
                </a:cubicBezTo>
                <a:cubicBezTo>
                  <a:pt x="201" y="4973"/>
                  <a:pt x="400" y="5094"/>
                  <a:pt x="617" y="5094"/>
                </a:cubicBezTo>
                <a:lnTo>
                  <a:pt x="5963" y="5094"/>
                </a:lnTo>
                <a:cubicBezTo>
                  <a:pt x="6180" y="5094"/>
                  <a:pt x="6378" y="4974"/>
                  <a:pt x="6479" y="4783"/>
                </a:cubicBezTo>
                <a:cubicBezTo>
                  <a:pt x="6580" y="4591"/>
                  <a:pt x="6567" y="4360"/>
                  <a:pt x="6444" y="4181"/>
                </a:cubicBezTo>
                <a:close/>
                <a:moveTo>
                  <a:pt x="3290" y="4636"/>
                </a:moveTo>
                <a:cubicBezTo>
                  <a:pt x="3063" y="4636"/>
                  <a:pt x="2878" y="4452"/>
                  <a:pt x="2878" y="4224"/>
                </a:cubicBezTo>
                <a:cubicBezTo>
                  <a:pt x="2878" y="3996"/>
                  <a:pt x="3063" y="3812"/>
                  <a:pt x="3290" y="3812"/>
                </a:cubicBezTo>
                <a:cubicBezTo>
                  <a:pt x="3518" y="3812"/>
                  <a:pt x="3702" y="3996"/>
                  <a:pt x="3702" y="4224"/>
                </a:cubicBezTo>
                <a:cubicBezTo>
                  <a:pt x="3702" y="4452"/>
                  <a:pt x="3518" y="4636"/>
                  <a:pt x="3290" y="4636"/>
                </a:cubicBezTo>
                <a:close/>
                <a:moveTo>
                  <a:pt x="2923" y="1208"/>
                </a:moveTo>
                <a:cubicBezTo>
                  <a:pt x="3018" y="1105"/>
                  <a:pt x="3151" y="1047"/>
                  <a:pt x="3290" y="1047"/>
                </a:cubicBezTo>
                <a:cubicBezTo>
                  <a:pt x="3430" y="1047"/>
                  <a:pt x="3563" y="1105"/>
                  <a:pt x="3657" y="1208"/>
                </a:cubicBezTo>
                <a:cubicBezTo>
                  <a:pt x="3751" y="1310"/>
                  <a:pt x="3798" y="1448"/>
                  <a:pt x="3787" y="1587"/>
                </a:cubicBezTo>
                <a:lnTo>
                  <a:pt x="3630" y="3457"/>
                </a:lnTo>
                <a:cubicBezTo>
                  <a:pt x="3526" y="3410"/>
                  <a:pt x="3411" y="3384"/>
                  <a:pt x="3290" y="3384"/>
                </a:cubicBezTo>
                <a:cubicBezTo>
                  <a:pt x="3169" y="3384"/>
                  <a:pt x="3054" y="3410"/>
                  <a:pt x="2950" y="3457"/>
                </a:cubicBezTo>
                <a:lnTo>
                  <a:pt x="2794" y="1587"/>
                </a:lnTo>
                <a:cubicBezTo>
                  <a:pt x="2782" y="1448"/>
                  <a:pt x="2829" y="1310"/>
                  <a:pt x="2923" y="120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903A5-9DE1-4D3E-AFAD-A6B33A691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8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33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FD709D5-ED70-40A4-98A7-15FC50FB9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000" y="1008000"/>
                <a:ext cx="11160000" cy="5062924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dirty="0"/>
                  <a:t>3.1 </a:t>
                </a:r>
                <a:r>
                  <a:rPr lang="zh-CN" altLang="en-US" dirty="0"/>
                  <a:t>由命题公式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k</a:t>
                </a:r>
                <a:r>
                  <a:rPr lang="zh-CN" altLang="en-US" dirty="0"/>
                  <a:t>推出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推理正确</a:t>
                </a:r>
                <a:r>
                  <a:rPr lang="zh-CN" altLang="en-US" dirty="0"/>
                  <a:t>当且仅当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 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/>
                  <a:t>…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/>
                  <a:t>B</a:t>
                </a:r>
                <a:r>
                  <a:rPr lang="zh-CN" altLang="en-US" dirty="0"/>
                  <a:t>为重言式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（蕴含）设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是命题公式，若条件式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是重言式，则称</a:t>
                </a:r>
                <a:r>
                  <a:rPr lang="en-US" altLang="zh-CN" dirty="0"/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蕴含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的有效结论，记作</a:t>
                </a:r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Q 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蕴含式</a:t>
                </a:r>
                <a:r>
                  <a:rPr lang="en-US" altLang="zh-CN" dirty="0"/>
                  <a:t>).</a:t>
                </a:r>
                <a:endParaRPr lang="zh-CN" altLang="en-US" dirty="0"/>
              </a:p>
              <a:p>
                <a:pPr lvl="1"/>
                <a:r>
                  <a:rPr lang="zh-CN" altLang="en-US" dirty="0"/>
                  <a:t>推理的形式结构</a:t>
                </a:r>
                <a:r>
                  <a:rPr lang="en-US" altLang="zh-CN" dirty="0"/>
                  <a:t>{A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A</a:t>
                </a:r>
                <a:r>
                  <a:rPr lang="en-US" altLang="zh-CN" baseline="-25000" dirty="0"/>
                  <a:t>k</a:t>
                </a:r>
                <a:r>
                  <a:rPr lang="en-US" altLang="zh-CN" dirty="0"/>
                  <a:t>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dirty="0"/>
                  <a:t> B</a:t>
                </a:r>
                <a:r>
                  <a:rPr lang="zh-CN" altLang="en-US" dirty="0"/>
                  <a:t>等同于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条件式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216000" lvl="1" indent="0" algn="ctr">
                  <a:buNone/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 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/>
                  <a:t>…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/>
                  <a:t>B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正确推理 </a:t>
                </a:r>
                <a:r>
                  <a:rPr lang="en-US" altLang="zh-CN" dirty="0"/>
                  <a:t>{A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A</a:t>
                </a:r>
                <a:r>
                  <a:rPr lang="en-US" altLang="zh-CN" baseline="-25000" dirty="0"/>
                  <a:t>k</a:t>
                </a:r>
                <a:r>
                  <a:rPr lang="en-US" altLang="zh-CN" dirty="0"/>
                  <a:t>}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dirty="0"/>
                  <a:t> B</a:t>
                </a:r>
                <a:r>
                  <a:rPr lang="zh-CN" altLang="en-US" dirty="0"/>
                  <a:t>等同于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蕴含式  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 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/>
                  <a:t>…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k</a:t>
                </a:r>
                <a:r>
                  <a:rPr lang="el-G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solidFill>
                          <a:srgbClr val="0050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l-GR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err="1"/>
                  <a:t>B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推理的形式结构也可写成      前提：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k</a:t>
                </a:r>
                <a:endParaRPr lang="en-US" altLang="zh-CN" baseline="-25000" dirty="0"/>
              </a:p>
              <a:p>
                <a:pPr marL="5076000" lvl="1" indent="0">
                  <a:buNone/>
                </a:pPr>
                <a:r>
                  <a:rPr lang="zh-CN" altLang="en-US" dirty="0"/>
                  <a:t>结论：</a:t>
                </a:r>
                <a:r>
                  <a:rPr lang="en-US" altLang="zh-CN" dirty="0"/>
                  <a:t>B</a:t>
                </a:r>
              </a:p>
              <a:p>
                <a:pPr marL="3780000" lvl="1" indent="0">
                  <a:buNone/>
                </a:pPr>
                <a:r>
                  <a:rPr lang="zh-CN" altLang="en-US" dirty="0"/>
                  <a:t>或者   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 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/>
                  <a:t>…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 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FD709D5-ED70-40A4-98A7-15FC50FB9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00" y="1008000"/>
                <a:ext cx="11160000" cy="5062924"/>
              </a:xfrm>
              <a:blipFill>
                <a:blip r:embed="rId2"/>
                <a:stretch>
                  <a:fillRect l="-1148" t="-1805" r="-1311" b="-2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C962135-98B9-471C-AE3A-A2EC583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二、有效推理的判定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E57F217-798A-42CA-87FA-A2252B64A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推理的形式结构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FA20F-8EB3-4512-BD80-69A11404BD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9</a:t>
            </a:fld>
            <a:r>
              <a:rPr lang="en-US" altLang="zh-CN"/>
              <a:t>|33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0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481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23736</TotalTime>
  <Words>4341</Words>
  <Application>Microsoft Office PowerPoint</Application>
  <PresentationFormat>宽屏</PresentationFormat>
  <Paragraphs>516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等线</vt:lpstr>
      <vt:lpstr>华文新魏</vt:lpstr>
      <vt:lpstr>楷体_GB2312</vt:lpstr>
      <vt:lpstr>微软雅黑</vt:lpstr>
      <vt:lpstr>Agency FB</vt:lpstr>
      <vt:lpstr>Arial</vt:lpstr>
      <vt:lpstr>Arial Black</vt:lpstr>
      <vt:lpstr>Calibri</vt:lpstr>
      <vt:lpstr>Cambria Math</vt:lpstr>
      <vt:lpstr>Century Gothic</vt:lpstr>
      <vt:lpstr>Century Schoolbook</vt:lpstr>
      <vt:lpstr>Times New Roman</vt:lpstr>
      <vt:lpstr>Wingdings</vt:lpstr>
      <vt:lpstr>Office 主题​​</vt:lpstr>
      <vt:lpstr>PowerPoint 演示文稿</vt:lpstr>
      <vt:lpstr>第3讲 命题逻辑的推理理论</vt:lpstr>
      <vt:lpstr>内容提纲</vt:lpstr>
      <vt:lpstr>教学目标</vt:lpstr>
      <vt:lpstr>第3讲 命题逻辑的推理理论</vt:lpstr>
      <vt:lpstr>3.1 推理的形式结构</vt:lpstr>
      <vt:lpstr>一、推理与有效推理</vt:lpstr>
      <vt:lpstr>一、推理与有效推理</vt:lpstr>
      <vt:lpstr>二、有效推理的判定</vt:lpstr>
      <vt:lpstr>二、有效推理的判定</vt:lpstr>
      <vt:lpstr>二、有效推理的判定</vt:lpstr>
      <vt:lpstr>三、常用的基本蕴含式</vt:lpstr>
      <vt:lpstr>三、常用的基本蕴含式</vt:lpstr>
      <vt:lpstr>第1讲 命题逻辑的基本概念</vt:lpstr>
      <vt:lpstr>3.2 自然推理系统P</vt:lpstr>
      <vt:lpstr>一、形式系统</vt:lpstr>
      <vt:lpstr>二、自然推理系统P</vt:lpstr>
      <vt:lpstr>二、自然推理系统P</vt:lpstr>
      <vt:lpstr>二、自然推理系统P</vt:lpstr>
      <vt:lpstr>三、在自然推理系统P中构造证明</vt:lpstr>
      <vt:lpstr>三、在自然推理系统P中构造证明</vt:lpstr>
      <vt:lpstr>三、在自然推理系统P中构造证明</vt:lpstr>
      <vt:lpstr>三、在自然推理系统P中构造证明</vt:lpstr>
      <vt:lpstr>三、在自然推理系统P中构造证明</vt:lpstr>
      <vt:lpstr>三、在自然推理系统P中构造证明</vt:lpstr>
      <vt:lpstr>三、在自然推理系统P中构造证明</vt:lpstr>
      <vt:lpstr>第3讲学习总结</vt:lpstr>
      <vt:lpstr>练习1：判断推理是否正确</vt:lpstr>
      <vt:lpstr>练习1：判断推理是否正确</vt:lpstr>
      <vt:lpstr>练习1：判断推理是否正确</vt:lpstr>
      <vt:lpstr>练习2：构造证明</vt:lpstr>
      <vt:lpstr>练习2：构造证明</vt:lpstr>
      <vt:lpstr>本讲结束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刘 老师</dc:creator>
  <cp:lastModifiedBy>刘 老师</cp:lastModifiedBy>
  <cp:revision>421</cp:revision>
  <dcterms:created xsi:type="dcterms:W3CDTF">2020-07-20T03:40:01Z</dcterms:created>
  <dcterms:modified xsi:type="dcterms:W3CDTF">2020-09-24T02:43:25Z</dcterms:modified>
</cp:coreProperties>
</file>