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91" r:id="rId2"/>
    <p:sldId id="321" r:id="rId3"/>
    <p:sldId id="971" r:id="rId4"/>
    <p:sldId id="972" r:id="rId5"/>
    <p:sldId id="293" r:id="rId6"/>
    <p:sldId id="431" r:id="rId7"/>
    <p:sldId id="461" r:id="rId8"/>
    <p:sldId id="462" r:id="rId9"/>
    <p:sldId id="463" r:id="rId10"/>
    <p:sldId id="464" r:id="rId11"/>
    <p:sldId id="465" r:id="rId12"/>
    <p:sldId id="466" r:id="rId13"/>
    <p:sldId id="480" r:id="rId14"/>
    <p:sldId id="935" r:id="rId15"/>
    <p:sldId id="945" r:id="rId16"/>
    <p:sldId id="946" r:id="rId17"/>
    <p:sldId id="937" r:id="rId18"/>
    <p:sldId id="938" r:id="rId19"/>
    <p:sldId id="939" r:id="rId20"/>
    <p:sldId id="942" r:id="rId21"/>
    <p:sldId id="940" r:id="rId22"/>
    <p:sldId id="941" r:id="rId23"/>
    <p:sldId id="944" r:id="rId24"/>
    <p:sldId id="947" r:id="rId25"/>
    <p:sldId id="948" r:id="rId26"/>
    <p:sldId id="949" r:id="rId27"/>
    <p:sldId id="964" r:id="rId28"/>
    <p:sldId id="950" r:id="rId29"/>
    <p:sldId id="951" r:id="rId30"/>
    <p:sldId id="952" r:id="rId31"/>
    <p:sldId id="957" r:id="rId32"/>
    <p:sldId id="953" r:id="rId33"/>
    <p:sldId id="958" r:id="rId34"/>
    <p:sldId id="955" r:id="rId35"/>
    <p:sldId id="956" r:id="rId36"/>
    <p:sldId id="959" r:id="rId37"/>
    <p:sldId id="960" r:id="rId38"/>
    <p:sldId id="961" r:id="rId39"/>
    <p:sldId id="962" r:id="rId40"/>
    <p:sldId id="973" r:id="rId41"/>
    <p:sldId id="963" r:id="rId42"/>
    <p:sldId id="965" r:id="rId43"/>
    <p:sldId id="966" r:id="rId44"/>
    <p:sldId id="967" r:id="rId45"/>
    <p:sldId id="968" r:id="rId46"/>
    <p:sldId id="969" r:id="rId47"/>
    <p:sldId id="970" r:id="rId48"/>
    <p:sldId id="30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A"/>
    <a:srgbClr val="0DC0C3"/>
    <a:srgbClr val="00283C"/>
    <a:srgbClr val="003822"/>
    <a:srgbClr val="A1C606"/>
    <a:srgbClr val="002289"/>
    <a:srgbClr val="1265C4"/>
    <a:srgbClr val="0C4E7A"/>
    <a:srgbClr val="1D305A"/>
    <a:srgbClr val="48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7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老师" userId="b4fc546b0e5cf88c" providerId="LiveId" clId="{F1EB79B2-1A40-4D89-8212-D32C368E4390}"/>
    <pc:docChg chg="addSld modSld modMainMaster">
      <pc:chgData name="刘 老师" userId="b4fc546b0e5cf88c" providerId="LiveId" clId="{F1EB79B2-1A40-4D89-8212-D32C368E4390}" dt="2020-09-24T03:27:29.965" v="31"/>
      <pc:docMkLst>
        <pc:docMk/>
      </pc:docMkLst>
      <pc:sldChg chg="modSp">
        <pc:chgData name="刘 老师" userId="b4fc546b0e5cf88c" providerId="LiveId" clId="{F1EB79B2-1A40-4D89-8212-D32C368E4390}" dt="2020-09-24T03:19:32.941" v="15" actId="6549"/>
        <pc:sldMkLst>
          <pc:docMk/>
          <pc:sldMk cId="2738803935" sldId="321"/>
        </pc:sldMkLst>
        <pc:spChg chg="mod">
          <ac:chgData name="刘 老师" userId="b4fc546b0e5cf88c" providerId="LiveId" clId="{F1EB79B2-1A40-4D89-8212-D32C368E4390}" dt="2020-09-24T03:19:32.941" v="15" actId="6549"/>
          <ac:spMkLst>
            <pc:docMk/>
            <pc:sldMk cId="2738803935" sldId="321"/>
            <ac:spMk id="5" creationId="{00000000-0000-0000-0000-000000000000}"/>
          </ac:spMkLst>
        </pc:spChg>
      </pc:sldChg>
      <pc:sldMasterChg chg="modSp modAnim">
        <pc:chgData name="刘 老师" userId="b4fc546b0e5cf88c" providerId="LiveId" clId="{F1EB79B2-1A40-4D89-8212-D32C368E4390}" dt="2020-09-24T03:27:29.965" v="31"/>
        <pc:sldMasterMkLst>
          <pc:docMk/>
          <pc:sldMasterMk cId="4240545411" sldId="2147483648"/>
        </pc:sldMasterMkLst>
        <pc:cxnChg chg="mod">
          <ac:chgData name="刘 老师" userId="b4fc546b0e5cf88c" providerId="LiveId" clId="{F1EB79B2-1A40-4D89-8212-D32C368E4390}" dt="2020-09-24T03:25:14.303" v="24" actId="692"/>
          <ac:cxnSpMkLst>
            <pc:docMk/>
            <pc:sldMasterMk cId="4240545411" sldId="2147483648"/>
            <ac:cxnSpMk id="8" creationId="{00000000-0000-0000-0000-000000000000}"/>
          </ac:cxnSpMkLst>
        </pc:cxnChg>
      </pc:sldMasterChg>
    </pc:docChg>
  </pc:docChgLst>
  <pc:docChgLst>
    <pc:chgData name="刘 老师" userId="b4fc546b0e5cf88c" providerId="LiveId" clId="{81056F22-0C4B-4B5E-85A2-56C700315B17}"/>
    <pc:docChg chg="undo custSel addSld delSld modSld sldOrd modMainMaster">
      <pc:chgData name="刘 老师" userId="b4fc546b0e5cf88c" providerId="LiveId" clId="{81056F22-0C4B-4B5E-85A2-56C700315B17}" dt="2020-10-05T12:45:46.558" v="8052"/>
      <pc:docMkLst>
        <pc:docMk/>
      </pc:docMkLst>
      <pc:sldChg chg="del ord">
        <pc:chgData name="刘 老师" userId="b4fc546b0e5cf88c" providerId="LiveId" clId="{81056F22-0C4B-4B5E-85A2-56C700315B17}" dt="2020-10-05T12:07:08.542" v="7768" actId="47"/>
        <pc:sldMkLst>
          <pc:docMk/>
          <pc:sldMk cId="0" sldId="257"/>
        </pc:sldMkLst>
      </pc:sldChg>
      <pc:sldChg chg="del">
        <pc:chgData name="刘 老师" userId="b4fc546b0e5cf88c" providerId="LiveId" clId="{81056F22-0C4B-4B5E-85A2-56C700315B17}" dt="2020-10-05T12:02:57.210" v="7712" actId="47"/>
        <pc:sldMkLst>
          <pc:docMk/>
          <pc:sldMk cId="0" sldId="278"/>
        </pc:sldMkLst>
      </pc:sldChg>
      <pc:sldChg chg="modSp del">
        <pc:chgData name="刘 老师" userId="b4fc546b0e5cf88c" providerId="LiveId" clId="{81056F22-0C4B-4B5E-85A2-56C700315B17}" dt="2020-10-05T02:48:24.123" v="5500" actId="47"/>
        <pc:sldMkLst>
          <pc:docMk/>
          <pc:sldMk cId="0" sldId="282"/>
        </pc:sldMkLst>
        <pc:spChg chg="mod">
          <ac:chgData name="刘 老师" userId="b4fc546b0e5cf88c" providerId="LiveId" clId="{81056F22-0C4B-4B5E-85A2-56C700315B17}" dt="2020-10-05T02:22:56.297" v="5345" actId="14100"/>
          <ac:spMkLst>
            <pc:docMk/>
            <pc:sldMk cId="0" sldId="282"/>
            <ac:spMk id="319491" creationId="{B2AC9DD6-0FA1-4F5D-9406-0A372BDC312F}"/>
          </ac:spMkLst>
        </pc:spChg>
      </pc:sldChg>
      <pc:sldChg chg="modSp del">
        <pc:chgData name="刘 老师" userId="b4fc546b0e5cf88c" providerId="LiveId" clId="{81056F22-0C4B-4B5E-85A2-56C700315B17}" dt="2020-10-05T07:31:38.422" v="5918" actId="47"/>
        <pc:sldMkLst>
          <pc:docMk/>
          <pc:sldMk cId="0" sldId="286"/>
        </pc:sldMkLst>
        <pc:spChg chg="mod">
          <ac:chgData name="刘 老师" userId="b4fc546b0e5cf88c" providerId="LiveId" clId="{81056F22-0C4B-4B5E-85A2-56C700315B17}" dt="2020-10-05T07:24:58.985" v="5730" actId="1076"/>
          <ac:spMkLst>
            <pc:docMk/>
            <pc:sldMk cId="0" sldId="286"/>
            <ac:spMk id="327683" creationId="{78D29181-ADCB-4F4A-BDD0-B3897740658D}"/>
          </ac:spMkLst>
        </pc:spChg>
        <pc:spChg chg="mod">
          <ac:chgData name="刘 老师" userId="b4fc546b0e5cf88c" providerId="LiveId" clId="{81056F22-0C4B-4B5E-85A2-56C700315B17}" dt="2020-10-05T07:19:27.916" v="5677" actId="14100"/>
          <ac:spMkLst>
            <pc:docMk/>
            <pc:sldMk cId="0" sldId="286"/>
            <ac:spMk id="327690" creationId="{ED60BDD7-B23F-4B35-BF13-709FD200E303}"/>
          </ac:spMkLst>
        </pc:spChg>
        <pc:grpChg chg="mod">
          <ac:chgData name="刘 老师" userId="b4fc546b0e5cf88c" providerId="LiveId" clId="{81056F22-0C4B-4B5E-85A2-56C700315B17}" dt="2020-10-05T07:19:27.916" v="5677" actId="14100"/>
          <ac:grpSpMkLst>
            <pc:docMk/>
            <pc:sldMk cId="0" sldId="286"/>
            <ac:grpSpMk id="327691" creationId="{949E976C-55B5-4152-BF31-06AD1D96358B}"/>
          </ac:grpSpMkLst>
        </pc:grpChg>
        <pc:graphicFrameChg chg="mod">
          <ac:chgData name="刘 老师" userId="b4fc546b0e5cf88c" providerId="LiveId" clId="{81056F22-0C4B-4B5E-85A2-56C700315B17}" dt="2020-10-05T07:24:48.848" v="5729" actId="1076"/>
          <ac:graphicFrameMkLst>
            <pc:docMk/>
            <pc:sldMk cId="0" sldId="286"/>
            <ac:graphicFrameMk id="327684" creationId="{7F5948C4-9EE0-47F1-8E5D-0B6614C2A4D8}"/>
          </ac:graphicFrameMkLst>
        </pc:graphicFrameChg>
        <pc:graphicFrameChg chg="mod">
          <ac:chgData name="刘 老师" userId="b4fc546b0e5cf88c" providerId="LiveId" clId="{81056F22-0C4B-4B5E-85A2-56C700315B17}" dt="2020-10-05T07:24:44.551" v="5728" actId="1076"/>
          <ac:graphicFrameMkLst>
            <pc:docMk/>
            <pc:sldMk cId="0" sldId="286"/>
            <ac:graphicFrameMk id="327686" creationId="{5B6E1FFD-6582-4482-B8B9-41FF5E7E5B31}"/>
          </ac:graphicFrameMkLst>
        </pc:graphicFrameChg>
        <pc:graphicFrameChg chg="mod">
          <ac:chgData name="刘 老师" userId="b4fc546b0e5cf88c" providerId="LiveId" clId="{81056F22-0C4B-4B5E-85A2-56C700315B17}" dt="2020-10-05T07:24:43.257" v="5727" actId="1076"/>
          <ac:graphicFrameMkLst>
            <pc:docMk/>
            <pc:sldMk cId="0" sldId="286"/>
            <ac:graphicFrameMk id="327688" creationId="{2077C4DB-576C-4C06-8811-38ED0931D98E}"/>
          </ac:graphicFrameMkLst>
        </pc:graphicFrameChg>
      </pc:sldChg>
      <pc:sldChg chg="addSp delSp modSp del modAnim">
        <pc:chgData name="刘 老师" userId="b4fc546b0e5cf88c" providerId="LiveId" clId="{81056F22-0C4B-4B5E-85A2-56C700315B17}" dt="2020-10-05T09:11:12.827" v="6463" actId="47"/>
        <pc:sldMkLst>
          <pc:docMk/>
          <pc:sldMk cId="0" sldId="287"/>
        </pc:sldMkLst>
        <pc:spChg chg="mod">
          <ac:chgData name="刘 老师" userId="b4fc546b0e5cf88c" providerId="LiveId" clId="{81056F22-0C4B-4B5E-85A2-56C700315B17}" dt="2020-10-05T08:00:13.529" v="6099" actId="1076"/>
          <ac:spMkLst>
            <pc:docMk/>
            <pc:sldMk cId="0" sldId="287"/>
            <ac:spMk id="329731" creationId="{E06833CE-3FBC-43C9-8EFE-F096CFF59FAD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2" creationId="{9237FA14-4859-4E80-AA0A-7A8CC69450B4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3" creationId="{7A7E85A7-AA67-425B-B0F3-348A69DB108E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4" creationId="{155332DD-CC93-4518-8EB5-A7D88DD5A698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5" creationId="{6AA01F2E-81B0-4506-AD3C-36FFE33FF9F1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6" creationId="{2840A071-DF3E-4634-9AA0-9E5C8F72395B}"/>
          </ac:spMkLst>
        </pc:spChg>
        <pc:spChg chg="add del">
          <ac:chgData name="刘 老师" userId="b4fc546b0e5cf88c" providerId="LiveId" clId="{81056F22-0C4B-4B5E-85A2-56C700315B17}" dt="2020-10-05T08:04:24.843" v="6106" actId="21"/>
          <ac:spMkLst>
            <pc:docMk/>
            <pc:sldMk cId="0" sldId="287"/>
            <ac:spMk id="329737" creationId="{3C62BD37-55F7-410B-9E48-7C14D065484F}"/>
          </ac:spMkLst>
        </pc:spChg>
      </pc:sldChg>
      <pc:sldChg chg="del">
        <pc:chgData name="刘 老师" userId="b4fc546b0e5cf88c" providerId="LiveId" clId="{81056F22-0C4B-4B5E-85A2-56C700315B17}" dt="2020-10-05T12:06:47.264" v="7766" actId="47"/>
        <pc:sldMkLst>
          <pc:docMk/>
          <pc:sldMk cId="0" sldId="289"/>
        </pc:sldMkLst>
      </pc:sldChg>
      <pc:sldChg chg="del">
        <pc:chgData name="刘 老师" userId="b4fc546b0e5cf88c" providerId="LiveId" clId="{81056F22-0C4B-4B5E-85A2-56C700315B17}" dt="2020-10-05T12:20:59.236" v="7867" actId="47"/>
        <pc:sldMkLst>
          <pc:docMk/>
          <pc:sldMk cId="4143954125" sldId="292"/>
        </pc:sldMkLst>
      </pc:sldChg>
      <pc:sldChg chg="addSp modSp modAnim">
        <pc:chgData name="刘 老师" userId="b4fc546b0e5cf88c" providerId="LiveId" clId="{81056F22-0C4B-4B5E-85A2-56C700315B17}" dt="2020-10-05T12:43:44.233" v="7993"/>
        <pc:sldMkLst>
          <pc:docMk/>
          <pc:sldMk cId="2252576183" sldId="293"/>
        </pc:sldMkLst>
        <pc:spChg chg="mod">
          <ac:chgData name="刘 老师" userId="b4fc546b0e5cf88c" providerId="LiveId" clId="{81056F22-0C4B-4B5E-85A2-56C700315B17}" dt="2020-10-05T12:43:44.233" v="7993"/>
          <ac:spMkLst>
            <pc:docMk/>
            <pc:sldMk cId="2252576183" sldId="293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10-05T09:48:00.944" v="6736" actId="6549"/>
          <ac:spMkLst>
            <pc:docMk/>
            <pc:sldMk cId="2252576183" sldId="293"/>
            <ac:spMk id="24" creationId="{00000000-0000-0000-0000-000000000000}"/>
          </ac:spMkLst>
        </pc:spChg>
        <pc:spChg chg="mod">
          <ac:chgData name="刘 老师" userId="b4fc546b0e5cf88c" providerId="LiveId" clId="{81056F22-0C4B-4B5E-85A2-56C700315B17}" dt="2020-10-05T10:48:22.397" v="7202" actId="6549"/>
          <ac:spMkLst>
            <pc:docMk/>
            <pc:sldMk cId="2252576183" sldId="293"/>
            <ac:spMk id="25" creationId="{00000000-0000-0000-0000-000000000000}"/>
          </ac:spMkLst>
        </pc:spChg>
        <pc:spChg chg="mod">
          <ac:chgData name="刘 老师" userId="b4fc546b0e5cf88c" providerId="LiveId" clId="{81056F22-0C4B-4B5E-85A2-56C700315B17}" dt="2020-10-05T09:48:33.345" v="6748" actId="14100"/>
          <ac:spMkLst>
            <pc:docMk/>
            <pc:sldMk cId="2252576183" sldId="293"/>
            <ac:spMk id="26" creationId="{00000000-0000-0000-0000-000000000000}"/>
          </ac:spMkLst>
        </pc:spChg>
        <pc:spChg chg="mod">
          <ac:chgData name="刘 老师" userId="b4fc546b0e5cf88c" providerId="LiveId" clId="{81056F22-0C4B-4B5E-85A2-56C700315B17}" dt="2020-10-05T10:50:12.093" v="7210"/>
          <ac:spMkLst>
            <pc:docMk/>
            <pc:sldMk cId="2252576183" sldId="293"/>
            <ac:spMk id="27" creationId="{00000000-0000-0000-0000-000000000000}"/>
          </ac:spMkLst>
        </pc:spChg>
        <pc:spChg chg="mod">
          <ac:chgData name="刘 老师" userId="b4fc546b0e5cf88c" providerId="LiveId" clId="{81056F22-0C4B-4B5E-85A2-56C700315B17}" dt="2020-10-05T10:46:34.658" v="7152"/>
          <ac:spMkLst>
            <pc:docMk/>
            <pc:sldMk cId="2252576183" sldId="293"/>
            <ac:spMk id="28" creationId="{00000000-0000-0000-0000-000000000000}"/>
          </ac:spMkLst>
        </pc:spChg>
        <pc:spChg chg="mod">
          <ac:chgData name="刘 老师" userId="b4fc546b0e5cf88c" providerId="LiveId" clId="{81056F22-0C4B-4B5E-85A2-56C700315B17}" dt="2020-10-05T10:47:56.582" v="7180"/>
          <ac:spMkLst>
            <pc:docMk/>
            <pc:sldMk cId="2252576183" sldId="293"/>
            <ac:spMk id="29" creationId="{00000000-0000-0000-0000-000000000000}"/>
          </ac:spMkLst>
        </pc:spChg>
        <pc:spChg chg="add mod">
          <ac:chgData name="刘 老师" userId="b4fc546b0e5cf88c" providerId="LiveId" clId="{81056F22-0C4B-4B5E-85A2-56C700315B17}" dt="2020-10-05T10:51:10.114" v="7275" actId="1076"/>
          <ac:spMkLst>
            <pc:docMk/>
            <pc:sldMk cId="2252576183" sldId="293"/>
            <ac:spMk id="30" creationId="{BB5D873B-AA44-4B4D-94E7-F8A40FE626EC}"/>
          </ac:spMkLst>
        </pc:spChg>
        <pc:spChg chg="add mod">
          <ac:chgData name="刘 老师" userId="b4fc546b0e5cf88c" providerId="LiveId" clId="{81056F22-0C4B-4B5E-85A2-56C700315B17}" dt="2020-10-05T10:51:19.083" v="7278" actId="1076"/>
          <ac:spMkLst>
            <pc:docMk/>
            <pc:sldMk cId="2252576183" sldId="293"/>
            <ac:spMk id="31" creationId="{88F59563-4FB4-491F-958A-F3E16130B827}"/>
          </ac:spMkLst>
        </pc:spChg>
      </pc:sldChg>
      <pc:sldChg chg="modSp del">
        <pc:chgData name="刘 老师" userId="b4fc546b0e5cf88c" providerId="LiveId" clId="{81056F22-0C4B-4B5E-85A2-56C700315B17}" dt="2020-10-05T03:50:29.656" v="5667" actId="47"/>
        <pc:sldMkLst>
          <pc:docMk/>
          <pc:sldMk cId="0" sldId="295"/>
        </pc:sldMkLst>
        <pc:spChg chg="mod">
          <ac:chgData name="刘 老师" userId="b4fc546b0e5cf88c" providerId="LiveId" clId="{81056F22-0C4B-4B5E-85A2-56C700315B17}" dt="2020-10-05T02:50:22.115" v="5516" actId="1076"/>
          <ac:spMkLst>
            <pc:docMk/>
            <pc:sldMk cId="0" sldId="295"/>
            <ac:spMk id="366597" creationId="{FC675D9F-74A7-4562-A5BC-A4CB3591F80B}"/>
          </ac:spMkLst>
        </pc:spChg>
      </pc:sldChg>
      <pc:sldChg chg="modSp del">
        <pc:chgData name="刘 老师" userId="b4fc546b0e5cf88c" providerId="LiveId" clId="{81056F22-0C4B-4B5E-85A2-56C700315B17}" dt="2020-10-05T07:38:31.566" v="6098" actId="47"/>
        <pc:sldMkLst>
          <pc:docMk/>
          <pc:sldMk cId="0" sldId="296"/>
        </pc:sldMkLst>
        <pc:spChg chg="mod">
          <ac:chgData name="刘 老师" userId="b4fc546b0e5cf88c" providerId="LiveId" clId="{81056F22-0C4B-4B5E-85A2-56C700315B17}" dt="2020-10-05T07:31:44.692" v="5919" actId="14100"/>
          <ac:spMkLst>
            <pc:docMk/>
            <pc:sldMk cId="0" sldId="296"/>
            <ac:spMk id="368643" creationId="{9F7B3720-0124-495E-9390-CCA7298037D0}"/>
          </ac:spMkLst>
        </pc:spChg>
        <pc:spChg chg="mod">
          <ac:chgData name="刘 老师" userId="b4fc546b0e5cf88c" providerId="LiveId" clId="{81056F22-0C4B-4B5E-85A2-56C700315B17}" dt="2020-10-05T07:31:47.932" v="5920" actId="1076"/>
          <ac:spMkLst>
            <pc:docMk/>
            <pc:sldMk cId="0" sldId="296"/>
            <ac:spMk id="368649" creationId="{4BDC08C4-45C6-4A39-AC96-F5AA59535AEC}"/>
          </ac:spMkLst>
        </pc:spChg>
      </pc:sldChg>
      <pc:sldChg chg="del">
        <pc:chgData name="刘 老师" userId="b4fc546b0e5cf88c" providerId="LiveId" clId="{81056F22-0C4B-4B5E-85A2-56C700315B17}" dt="2020-10-05T09:17:21.828" v="6663" actId="47"/>
        <pc:sldMkLst>
          <pc:docMk/>
          <pc:sldMk cId="0" sldId="297"/>
        </pc:sldMkLst>
      </pc:sldChg>
      <pc:sldChg chg="modSp">
        <pc:chgData name="刘 老师" userId="b4fc546b0e5cf88c" providerId="LiveId" clId="{81056F22-0C4B-4B5E-85A2-56C700315B17}" dt="2020-10-05T12:43:34.204" v="7989"/>
        <pc:sldMkLst>
          <pc:docMk/>
          <pc:sldMk cId="2738803935" sldId="321"/>
        </pc:sldMkLst>
        <pc:spChg chg="mod">
          <ac:chgData name="刘 老师" userId="b4fc546b0e5cf88c" providerId="LiveId" clId="{81056F22-0C4B-4B5E-85A2-56C700315B17}" dt="2020-10-05T12:43:34.204" v="7989"/>
          <ac:spMkLst>
            <pc:docMk/>
            <pc:sldMk cId="2738803935" sldId="321"/>
            <ac:spMk id="5" creationId="{00000000-0000-0000-0000-000000000000}"/>
          </ac:spMkLst>
        </pc:spChg>
      </pc:sldChg>
      <pc:sldChg chg="del">
        <pc:chgData name="刘 老师" userId="b4fc546b0e5cf88c" providerId="LiveId" clId="{81056F22-0C4B-4B5E-85A2-56C700315B17}" dt="2020-10-05T12:20:29.787" v="7863" actId="47"/>
        <pc:sldMkLst>
          <pc:docMk/>
          <pc:sldMk cId="3517756216" sldId="347"/>
        </pc:sldMkLst>
      </pc:sldChg>
      <pc:sldChg chg="del">
        <pc:chgData name="刘 老师" userId="b4fc546b0e5cf88c" providerId="LiveId" clId="{81056F22-0C4B-4B5E-85A2-56C700315B17}" dt="2020-10-05T09:17:26.263" v="6667" actId="47"/>
        <pc:sldMkLst>
          <pc:docMk/>
          <pc:sldMk cId="2147350284" sldId="372"/>
        </pc:sldMkLst>
      </pc:sldChg>
      <pc:sldChg chg="del">
        <pc:chgData name="刘 老师" userId="b4fc546b0e5cf88c" providerId="LiveId" clId="{81056F22-0C4B-4B5E-85A2-56C700315B17}" dt="2020-10-05T09:17:28.715" v="6668" actId="47"/>
        <pc:sldMkLst>
          <pc:docMk/>
          <pc:sldMk cId="3637306456" sldId="373"/>
        </pc:sldMkLst>
      </pc:sldChg>
      <pc:sldChg chg="del">
        <pc:chgData name="刘 老师" userId="b4fc546b0e5cf88c" providerId="LiveId" clId="{81056F22-0C4B-4B5E-85A2-56C700315B17}" dt="2020-10-05T09:17:32.030" v="6669" actId="47"/>
        <pc:sldMkLst>
          <pc:docMk/>
          <pc:sldMk cId="3441376947" sldId="374"/>
        </pc:sldMkLst>
      </pc:sldChg>
      <pc:sldChg chg="del">
        <pc:chgData name="刘 老师" userId="b4fc546b0e5cf88c" providerId="LiveId" clId="{81056F22-0C4B-4B5E-85A2-56C700315B17}" dt="2020-10-05T09:17:35.039" v="6670" actId="47"/>
        <pc:sldMkLst>
          <pc:docMk/>
          <pc:sldMk cId="3261625247" sldId="375"/>
        </pc:sldMkLst>
      </pc:sldChg>
      <pc:sldChg chg="del">
        <pc:chgData name="刘 老师" userId="b4fc546b0e5cf88c" providerId="LiveId" clId="{81056F22-0C4B-4B5E-85A2-56C700315B17}" dt="2020-10-05T09:17:35.914" v="6671" actId="47"/>
        <pc:sldMkLst>
          <pc:docMk/>
          <pc:sldMk cId="1619600238" sldId="376"/>
        </pc:sldMkLst>
      </pc:sldChg>
      <pc:sldChg chg="del">
        <pc:chgData name="刘 老师" userId="b4fc546b0e5cf88c" providerId="LiveId" clId="{81056F22-0C4B-4B5E-85A2-56C700315B17}" dt="2020-10-05T09:17:36.645" v="6672" actId="47"/>
        <pc:sldMkLst>
          <pc:docMk/>
          <pc:sldMk cId="3789879970" sldId="377"/>
        </pc:sldMkLst>
      </pc:sldChg>
      <pc:sldChg chg="del">
        <pc:chgData name="刘 老师" userId="b4fc546b0e5cf88c" providerId="LiveId" clId="{81056F22-0C4B-4B5E-85A2-56C700315B17}" dt="2020-10-05T12:20:33.289" v="7866" actId="47"/>
        <pc:sldMkLst>
          <pc:docMk/>
          <pc:sldMk cId="2445183548" sldId="430"/>
        </pc:sldMkLst>
      </pc:sldChg>
      <pc:sldChg chg="modSp">
        <pc:chgData name="刘 老师" userId="b4fc546b0e5cf88c" providerId="LiveId" clId="{81056F22-0C4B-4B5E-85A2-56C700315B17}" dt="2020-10-05T12:43:59.884" v="7997"/>
        <pc:sldMkLst>
          <pc:docMk/>
          <pc:sldMk cId="2568921461" sldId="431"/>
        </pc:sldMkLst>
        <pc:spChg chg="mod">
          <ac:chgData name="刘 老师" userId="b4fc546b0e5cf88c" providerId="LiveId" clId="{81056F22-0C4B-4B5E-85A2-56C700315B17}" dt="2020-10-05T12:43:59.884" v="7997"/>
          <ac:spMkLst>
            <pc:docMk/>
            <pc:sldMk cId="2568921461" sldId="431"/>
            <ac:spMk id="9" creationId="{00000000-0000-0000-0000-000000000000}"/>
          </ac:spMkLst>
        </pc:spChg>
      </pc:sldChg>
      <pc:sldChg chg="del">
        <pc:chgData name="刘 老师" userId="b4fc546b0e5cf88c" providerId="LiveId" clId="{81056F22-0C4B-4B5E-85A2-56C700315B17}" dt="2020-10-05T09:17:23.886" v="6664" actId="47"/>
        <pc:sldMkLst>
          <pc:docMk/>
          <pc:sldMk cId="3607598058" sldId="432"/>
        </pc:sldMkLst>
      </pc:sldChg>
      <pc:sldChg chg="del">
        <pc:chgData name="刘 老师" userId="b4fc546b0e5cf88c" providerId="LiveId" clId="{81056F22-0C4B-4B5E-85A2-56C700315B17}" dt="2020-10-05T09:17:24.870" v="6665" actId="47"/>
        <pc:sldMkLst>
          <pc:docMk/>
          <pc:sldMk cId="1103630705" sldId="433"/>
        </pc:sldMkLst>
      </pc:sldChg>
      <pc:sldChg chg="del">
        <pc:chgData name="刘 老师" userId="b4fc546b0e5cf88c" providerId="LiveId" clId="{81056F22-0C4B-4B5E-85A2-56C700315B17}" dt="2020-10-05T09:17:25.688" v="6666" actId="47"/>
        <pc:sldMkLst>
          <pc:docMk/>
          <pc:sldMk cId="3135563835" sldId="434"/>
        </pc:sldMkLst>
      </pc:sldChg>
      <pc:sldChg chg="del">
        <pc:chgData name="刘 老师" userId="b4fc546b0e5cf88c" providerId="LiveId" clId="{81056F22-0C4B-4B5E-85A2-56C700315B17}" dt="2020-10-05T12:20:32.333" v="7865" actId="47"/>
        <pc:sldMkLst>
          <pc:docMk/>
          <pc:sldMk cId="3599656179" sldId="435"/>
        </pc:sldMkLst>
      </pc:sldChg>
      <pc:sldChg chg="del">
        <pc:chgData name="刘 老师" userId="b4fc546b0e5cf88c" providerId="LiveId" clId="{81056F22-0C4B-4B5E-85A2-56C700315B17}" dt="2020-10-05T12:20:31.044" v="7864" actId="47"/>
        <pc:sldMkLst>
          <pc:docMk/>
          <pc:sldMk cId="1177722451" sldId="436"/>
        </pc:sldMkLst>
      </pc:sldChg>
      <pc:sldChg chg="del">
        <pc:chgData name="刘 老师" userId="b4fc546b0e5cf88c" providerId="LiveId" clId="{81056F22-0C4B-4B5E-85A2-56C700315B17}" dt="2020-10-05T10:40:26.901" v="6908" actId="47"/>
        <pc:sldMkLst>
          <pc:docMk/>
          <pc:sldMk cId="1923148117" sldId="452"/>
        </pc:sldMkLst>
      </pc:sldChg>
      <pc:sldChg chg="modSp">
        <pc:chgData name="刘 老师" userId="b4fc546b0e5cf88c" providerId="LiveId" clId="{81056F22-0C4B-4B5E-85A2-56C700315B17}" dt="2020-10-05T12:44:05.721" v="8001"/>
        <pc:sldMkLst>
          <pc:docMk/>
          <pc:sldMk cId="319635147" sldId="461"/>
        </pc:sldMkLst>
        <pc:spChg chg="mod">
          <ac:chgData name="刘 老师" userId="b4fc546b0e5cf88c" providerId="LiveId" clId="{81056F22-0C4B-4B5E-85A2-56C700315B17}" dt="2020-10-05T12:44:05.721" v="8001"/>
          <ac:spMkLst>
            <pc:docMk/>
            <pc:sldMk cId="319635147" sldId="461"/>
            <ac:spMk id="9" creationId="{00000000-0000-0000-0000-000000000000}"/>
          </ac:spMkLst>
        </pc:spChg>
      </pc:sldChg>
      <pc:sldChg chg="modSp">
        <pc:chgData name="刘 老师" userId="b4fc546b0e5cf88c" providerId="LiveId" clId="{81056F22-0C4B-4B5E-85A2-56C700315B17}" dt="2020-10-05T12:44:13.130" v="8005"/>
        <pc:sldMkLst>
          <pc:docMk/>
          <pc:sldMk cId="2888824264" sldId="462"/>
        </pc:sldMkLst>
        <pc:spChg chg="mod">
          <ac:chgData name="刘 老师" userId="b4fc546b0e5cf88c" providerId="LiveId" clId="{81056F22-0C4B-4B5E-85A2-56C700315B17}" dt="2020-10-05T12:44:13.130" v="8005"/>
          <ac:spMkLst>
            <pc:docMk/>
            <pc:sldMk cId="2888824264" sldId="462"/>
            <ac:spMk id="9" creationId="{00000000-0000-0000-0000-000000000000}"/>
          </ac:spMkLst>
        </pc:spChg>
      </pc:sldChg>
      <pc:sldChg chg="modSp">
        <pc:chgData name="刘 老师" userId="b4fc546b0e5cf88c" providerId="LiveId" clId="{81056F22-0C4B-4B5E-85A2-56C700315B17}" dt="2020-10-05T12:44:20.615" v="8009"/>
        <pc:sldMkLst>
          <pc:docMk/>
          <pc:sldMk cId="676147630" sldId="463"/>
        </pc:sldMkLst>
        <pc:spChg chg="mod">
          <ac:chgData name="刘 老师" userId="b4fc546b0e5cf88c" providerId="LiveId" clId="{81056F22-0C4B-4B5E-85A2-56C700315B17}" dt="2020-09-26T12:34:22.738" v="268"/>
          <ac:spMkLst>
            <pc:docMk/>
            <pc:sldMk cId="676147630" sldId="463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10-05T12:44:20.615" v="8009"/>
          <ac:spMkLst>
            <pc:docMk/>
            <pc:sldMk cId="676147630" sldId="463"/>
            <ac:spMk id="9" creationId="{00000000-0000-0000-0000-000000000000}"/>
          </ac:spMkLst>
        </pc:spChg>
      </pc:sldChg>
      <pc:sldChg chg="modSp modAnim">
        <pc:chgData name="刘 老师" userId="b4fc546b0e5cf88c" providerId="LiveId" clId="{81056F22-0C4B-4B5E-85A2-56C700315B17}" dt="2020-09-27T03:13:16.677" v="2372"/>
        <pc:sldMkLst>
          <pc:docMk/>
          <pc:sldMk cId="2586336728" sldId="465"/>
        </pc:sldMkLst>
        <pc:spChg chg="mod">
          <ac:chgData name="刘 老师" userId="b4fc546b0e5cf88c" providerId="LiveId" clId="{81056F22-0C4B-4B5E-85A2-56C700315B17}" dt="2020-09-27T03:13:16.677" v="2372"/>
          <ac:spMkLst>
            <pc:docMk/>
            <pc:sldMk cId="2586336728" sldId="465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09-27T03:11:19.873" v="2313" actId="6549"/>
          <ac:spMkLst>
            <pc:docMk/>
            <pc:sldMk cId="2586336728" sldId="465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09-27T03:11:28.989" v="2327"/>
          <ac:spMkLst>
            <pc:docMk/>
            <pc:sldMk cId="2586336728" sldId="465"/>
            <ac:spMk id="6146" creationId="{00000000-0000-0000-0000-000000000000}"/>
          </ac:spMkLst>
        </pc:spChg>
      </pc:sldChg>
      <pc:sldChg chg="modSp modAnim">
        <pc:chgData name="刘 老师" userId="b4fc546b0e5cf88c" providerId="LiveId" clId="{81056F22-0C4B-4B5E-85A2-56C700315B17}" dt="2020-09-27T02:09:56.761" v="2099" actId="20577"/>
        <pc:sldMkLst>
          <pc:docMk/>
          <pc:sldMk cId="2154793555" sldId="466"/>
        </pc:sldMkLst>
        <pc:spChg chg="mod">
          <ac:chgData name="刘 老师" userId="b4fc546b0e5cf88c" providerId="LiveId" clId="{81056F22-0C4B-4B5E-85A2-56C700315B17}" dt="2020-09-27T02:09:56.761" v="2099" actId="20577"/>
          <ac:spMkLst>
            <pc:docMk/>
            <pc:sldMk cId="2154793555" sldId="466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09-26T09:41:12.968" v="33"/>
          <ac:spMkLst>
            <pc:docMk/>
            <pc:sldMk cId="2154793555" sldId="466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09-26T09:41:24.482" v="50"/>
          <ac:spMkLst>
            <pc:docMk/>
            <pc:sldMk cId="2154793555" sldId="466"/>
            <ac:spMk id="6146" creationId="{00000000-0000-0000-0000-000000000000}"/>
          </ac:spMkLst>
        </pc:spChg>
      </pc:sldChg>
      <pc:sldChg chg="modSp add modAnim">
        <pc:chgData name="刘 老师" userId="b4fc546b0e5cf88c" providerId="LiveId" clId="{81056F22-0C4B-4B5E-85A2-56C700315B17}" dt="2020-09-26T13:01:48.498" v="928"/>
        <pc:sldMkLst>
          <pc:docMk/>
          <pc:sldMk cId="3837650763" sldId="480"/>
        </pc:sldMkLst>
        <pc:spChg chg="mod">
          <ac:chgData name="刘 老师" userId="b4fc546b0e5cf88c" providerId="LiveId" clId="{81056F22-0C4B-4B5E-85A2-56C700315B17}" dt="2020-09-26T13:00:51.931" v="925" actId="20577"/>
          <ac:spMkLst>
            <pc:docMk/>
            <pc:sldMk cId="3837650763" sldId="480"/>
            <ac:spMk id="2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09-27T03:10:12.628" v="2309" actId="6549"/>
        <pc:sldMkLst>
          <pc:docMk/>
          <pc:sldMk cId="3452012177" sldId="935"/>
        </pc:sldMkLst>
        <pc:spChg chg="mod">
          <ac:chgData name="刘 老师" userId="b4fc546b0e5cf88c" providerId="LiveId" clId="{81056F22-0C4B-4B5E-85A2-56C700315B17}" dt="2020-09-27T03:09:52.486" v="2300" actId="21"/>
          <ac:spMkLst>
            <pc:docMk/>
            <pc:sldMk cId="3452012177" sldId="935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09-26T13:10:37.262" v="993"/>
          <ac:spMkLst>
            <pc:docMk/>
            <pc:sldMk cId="3452012177" sldId="935"/>
            <ac:spMk id="3" creationId="{FCB661C6-4BFA-405C-A99E-9ED83208D598}"/>
          </ac:spMkLst>
        </pc:spChg>
        <pc:spChg chg="add del mod">
          <ac:chgData name="刘 老师" userId="b4fc546b0e5cf88c" providerId="LiveId" clId="{81056F22-0C4B-4B5E-85A2-56C700315B17}" dt="2020-09-26T13:10:37.262" v="993"/>
          <ac:spMkLst>
            <pc:docMk/>
            <pc:sldMk cId="3452012177" sldId="935"/>
            <ac:spMk id="4" creationId="{32815769-6ADE-4CC2-BC3D-48671B10DD12}"/>
          </ac:spMkLst>
        </pc:spChg>
        <pc:spChg chg="add del mod">
          <ac:chgData name="刘 老师" userId="b4fc546b0e5cf88c" providerId="LiveId" clId="{81056F22-0C4B-4B5E-85A2-56C700315B17}" dt="2020-09-26T13:10:37.262" v="993"/>
          <ac:spMkLst>
            <pc:docMk/>
            <pc:sldMk cId="3452012177" sldId="935"/>
            <ac:spMk id="5" creationId="{C0AC52CC-8A67-4350-B34D-8A6EECE33E76}"/>
          </ac:spMkLst>
        </pc:spChg>
        <pc:spChg chg="add del mod">
          <ac:chgData name="刘 老师" userId="b4fc546b0e5cf88c" providerId="LiveId" clId="{81056F22-0C4B-4B5E-85A2-56C700315B17}" dt="2020-09-26T13:10:37.262" v="993"/>
          <ac:spMkLst>
            <pc:docMk/>
            <pc:sldMk cId="3452012177" sldId="935"/>
            <ac:spMk id="7" creationId="{77B0DA5F-3899-486D-9A82-6D049CF5B513}"/>
          </ac:spMkLst>
        </pc:spChg>
        <pc:spChg chg="mod">
          <ac:chgData name="刘 老师" userId="b4fc546b0e5cf88c" providerId="LiveId" clId="{81056F22-0C4B-4B5E-85A2-56C700315B17}" dt="2020-09-27T03:10:12.628" v="2309" actId="6549"/>
          <ac:spMkLst>
            <pc:docMk/>
            <pc:sldMk cId="3452012177" sldId="935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09-27T03:10:01.759" v="2303" actId="20577"/>
          <ac:spMkLst>
            <pc:docMk/>
            <pc:sldMk cId="3452012177" sldId="935"/>
            <ac:spMk id="6146" creationId="{00000000-0000-0000-0000-000000000000}"/>
          </ac:spMkLst>
        </pc:spChg>
      </pc:sldChg>
      <pc:sldChg chg="modSp add modAnim">
        <pc:chgData name="刘 老师" userId="b4fc546b0e5cf88c" providerId="LiveId" clId="{81056F22-0C4B-4B5E-85A2-56C700315B17}" dt="2020-09-30T03:43:26.041" v="5217" actId="6549"/>
        <pc:sldMkLst>
          <pc:docMk/>
          <pc:sldMk cId="2426796979" sldId="937"/>
        </pc:sldMkLst>
        <pc:spChg chg="mod">
          <ac:chgData name="刘 老师" userId="b4fc546b0e5cf88c" providerId="LiveId" clId="{81056F22-0C4B-4B5E-85A2-56C700315B17}" dt="2020-09-30T03:43:26.041" v="5217" actId="6549"/>
          <ac:spMkLst>
            <pc:docMk/>
            <pc:sldMk cId="2426796979" sldId="937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09-27T07:44:34.596" v="2943" actId="20577"/>
          <ac:spMkLst>
            <pc:docMk/>
            <pc:sldMk cId="2426796979" sldId="937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09-27T07:42:09.151" v="2919" actId="6549"/>
          <ac:spMkLst>
            <pc:docMk/>
            <pc:sldMk cId="2426796979" sldId="937"/>
            <ac:spMk id="6146" creationId="{00000000-0000-0000-0000-000000000000}"/>
          </ac:spMkLst>
        </pc:spChg>
      </pc:sldChg>
      <pc:sldChg chg="modSp add modAnim">
        <pc:chgData name="刘 老师" userId="b4fc546b0e5cf88c" providerId="LiveId" clId="{81056F22-0C4B-4B5E-85A2-56C700315B17}" dt="2020-09-29T02:17:00.099" v="4169" actId="6549"/>
        <pc:sldMkLst>
          <pc:docMk/>
          <pc:sldMk cId="1211671505" sldId="938"/>
        </pc:sldMkLst>
        <pc:spChg chg="mod">
          <ac:chgData name="刘 老师" userId="b4fc546b0e5cf88c" providerId="LiveId" clId="{81056F22-0C4B-4B5E-85A2-56C700315B17}" dt="2020-09-29T02:17:00.099" v="4169" actId="6549"/>
          <ac:spMkLst>
            <pc:docMk/>
            <pc:sldMk cId="1211671505" sldId="938"/>
            <ac:spMk id="2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09-29T10:07:35.989" v="4870" actId="20577"/>
        <pc:sldMkLst>
          <pc:docMk/>
          <pc:sldMk cId="3271755330" sldId="939"/>
        </pc:sldMkLst>
        <pc:spChg chg="mod">
          <ac:chgData name="刘 老师" userId="b4fc546b0e5cf88c" providerId="LiveId" clId="{81056F22-0C4B-4B5E-85A2-56C700315B17}" dt="2020-09-29T10:07:35.989" v="4870" actId="20577"/>
          <ac:spMkLst>
            <pc:docMk/>
            <pc:sldMk cId="3271755330" sldId="939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09-29T00:40:29.386" v="3637"/>
          <ac:spMkLst>
            <pc:docMk/>
            <pc:sldMk cId="3271755330" sldId="939"/>
            <ac:spMk id="3" creationId="{D9E9CE32-489F-4053-AC98-65111577A316}"/>
          </ac:spMkLst>
        </pc:spChg>
        <pc:spChg chg="add del mod">
          <ac:chgData name="刘 老师" userId="b4fc546b0e5cf88c" providerId="LiveId" clId="{81056F22-0C4B-4B5E-85A2-56C700315B17}" dt="2020-09-29T00:40:29.386" v="3637"/>
          <ac:spMkLst>
            <pc:docMk/>
            <pc:sldMk cId="3271755330" sldId="939"/>
            <ac:spMk id="4" creationId="{8217591E-1E13-462C-B97A-C40868B4A72E}"/>
          </ac:spMkLst>
        </pc:spChg>
        <pc:spChg chg="add del mod">
          <ac:chgData name="刘 老师" userId="b4fc546b0e5cf88c" providerId="LiveId" clId="{81056F22-0C4B-4B5E-85A2-56C700315B17}" dt="2020-09-29T00:40:29.386" v="3637"/>
          <ac:spMkLst>
            <pc:docMk/>
            <pc:sldMk cId="3271755330" sldId="939"/>
            <ac:spMk id="5" creationId="{555FF97A-8176-4004-BD7A-C3BDAF80D98E}"/>
          </ac:spMkLst>
        </pc:spChg>
        <pc:spChg chg="add del mod">
          <ac:chgData name="刘 老师" userId="b4fc546b0e5cf88c" providerId="LiveId" clId="{81056F22-0C4B-4B5E-85A2-56C700315B17}" dt="2020-09-29T00:40:29.386" v="3637"/>
          <ac:spMkLst>
            <pc:docMk/>
            <pc:sldMk cId="3271755330" sldId="939"/>
            <ac:spMk id="7" creationId="{D698F624-CDDD-4745-866A-FF0C6CD881A3}"/>
          </ac:spMkLst>
        </pc:spChg>
      </pc:sldChg>
      <pc:sldChg chg="modSp add modAnim">
        <pc:chgData name="刘 老师" userId="b4fc546b0e5cf88c" providerId="LiveId" clId="{81056F22-0C4B-4B5E-85A2-56C700315B17}" dt="2020-09-29T10:16:56.227" v="4937" actId="6549"/>
        <pc:sldMkLst>
          <pc:docMk/>
          <pc:sldMk cId="1635226399" sldId="940"/>
        </pc:sldMkLst>
        <pc:spChg chg="mod">
          <ac:chgData name="刘 老师" userId="b4fc546b0e5cf88c" providerId="LiveId" clId="{81056F22-0C4B-4B5E-85A2-56C700315B17}" dt="2020-09-29T10:16:56.227" v="4937" actId="6549"/>
          <ac:spMkLst>
            <pc:docMk/>
            <pc:sldMk cId="1635226399" sldId="940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09-29T03:10:14.109" v="4198" actId="6549"/>
          <ac:spMkLst>
            <pc:docMk/>
            <pc:sldMk cId="1635226399" sldId="940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09-29T11:23:31.635" v="5207" actId="207"/>
        <pc:sldMkLst>
          <pc:docMk/>
          <pc:sldMk cId="3716839024" sldId="941"/>
        </pc:sldMkLst>
        <pc:spChg chg="mod">
          <ac:chgData name="刘 老师" userId="b4fc546b0e5cf88c" providerId="LiveId" clId="{81056F22-0C4B-4B5E-85A2-56C700315B17}" dt="2020-09-29T11:23:31.635" v="5207" actId="207"/>
          <ac:spMkLst>
            <pc:docMk/>
            <pc:sldMk cId="3716839024" sldId="941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09-29T11:15:27.680" v="4975"/>
          <ac:spMkLst>
            <pc:docMk/>
            <pc:sldMk cId="3716839024" sldId="941"/>
            <ac:spMk id="3" creationId="{447533A1-F014-40AD-A199-2CA15A3D93EB}"/>
          </ac:spMkLst>
        </pc:spChg>
        <pc:spChg chg="add del mod">
          <ac:chgData name="刘 老师" userId="b4fc546b0e5cf88c" providerId="LiveId" clId="{81056F22-0C4B-4B5E-85A2-56C700315B17}" dt="2020-09-29T11:15:27.680" v="4975"/>
          <ac:spMkLst>
            <pc:docMk/>
            <pc:sldMk cId="3716839024" sldId="941"/>
            <ac:spMk id="4" creationId="{95CF2A4E-EB2B-4F80-B9A4-6ED2B67FCA87}"/>
          </ac:spMkLst>
        </pc:spChg>
        <pc:spChg chg="add del mod">
          <ac:chgData name="刘 老师" userId="b4fc546b0e5cf88c" providerId="LiveId" clId="{81056F22-0C4B-4B5E-85A2-56C700315B17}" dt="2020-09-29T11:15:27.680" v="4975"/>
          <ac:spMkLst>
            <pc:docMk/>
            <pc:sldMk cId="3716839024" sldId="941"/>
            <ac:spMk id="5" creationId="{E4DCDAC8-955E-429A-B876-1BCC531D12DB}"/>
          </ac:spMkLst>
        </pc:spChg>
        <pc:spChg chg="add del mod">
          <ac:chgData name="刘 老师" userId="b4fc546b0e5cf88c" providerId="LiveId" clId="{81056F22-0C4B-4B5E-85A2-56C700315B17}" dt="2020-09-29T11:15:27.680" v="4975"/>
          <ac:spMkLst>
            <pc:docMk/>
            <pc:sldMk cId="3716839024" sldId="941"/>
            <ac:spMk id="7" creationId="{541FA5DE-8BB7-4A44-984D-281381A256D3}"/>
          </ac:spMkLst>
        </pc:spChg>
      </pc:sldChg>
      <pc:sldChg chg="addSp modSp add modAnim">
        <pc:chgData name="刘 老师" userId="b4fc546b0e5cf88c" providerId="LiveId" clId="{81056F22-0C4B-4B5E-85A2-56C700315B17}" dt="2020-09-30T03:49:55.171" v="5338" actId="14734"/>
        <pc:sldMkLst>
          <pc:docMk/>
          <pc:sldMk cId="4040162050" sldId="942"/>
        </pc:sldMkLst>
        <pc:spChg chg="mod">
          <ac:chgData name="刘 老师" userId="b4fc546b0e5cf88c" providerId="LiveId" clId="{81056F22-0C4B-4B5E-85A2-56C700315B17}" dt="2020-09-30T03:45:00.702" v="5250" actId="6549"/>
          <ac:spMkLst>
            <pc:docMk/>
            <pc:sldMk cId="4040162050" sldId="942"/>
            <ac:spMk id="2" creationId="{00000000-0000-0000-0000-000000000000}"/>
          </ac:spMkLst>
        </pc:spChg>
        <pc:graphicFrameChg chg="add mod modGraphic">
          <ac:chgData name="刘 老师" userId="b4fc546b0e5cf88c" providerId="LiveId" clId="{81056F22-0C4B-4B5E-85A2-56C700315B17}" dt="2020-09-30T03:49:55.171" v="5338" actId="14734"/>
          <ac:graphicFrameMkLst>
            <pc:docMk/>
            <pc:sldMk cId="4040162050" sldId="942"/>
            <ac:graphicFrameMk id="7" creationId="{967F4E0A-5937-48D5-8B9A-4482F006A073}"/>
          </ac:graphicFrameMkLst>
        </pc:graphicFrameChg>
      </pc:sldChg>
      <pc:sldChg chg="modSp modAnim">
        <pc:chgData name="刘 老师" userId="b4fc546b0e5cf88c" providerId="LiveId" clId="{81056F22-0C4B-4B5E-85A2-56C700315B17}" dt="2020-10-05T11:38:19.459" v="7440" actId="6549"/>
        <pc:sldMkLst>
          <pc:docMk/>
          <pc:sldMk cId="2696358486" sldId="950"/>
        </pc:sldMkLst>
        <pc:spChg chg="mod">
          <ac:chgData name="刘 老师" userId="b4fc546b0e5cf88c" providerId="LiveId" clId="{81056F22-0C4B-4B5E-85A2-56C700315B17}" dt="2020-10-05T11:38:19.459" v="7440" actId="6549"/>
          <ac:spMkLst>
            <pc:docMk/>
            <pc:sldMk cId="2696358486" sldId="950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10-05T11:37:57.664" v="7413" actId="6549"/>
          <ac:spMkLst>
            <pc:docMk/>
            <pc:sldMk cId="2696358486" sldId="950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10-05T11:38:11.136" v="7437"/>
          <ac:spMkLst>
            <pc:docMk/>
            <pc:sldMk cId="2696358486" sldId="950"/>
            <ac:spMk id="6146" creationId="{00000000-0000-0000-0000-000000000000}"/>
          </ac:spMkLst>
        </pc:spChg>
      </pc:sldChg>
      <pc:sldChg chg="modSp">
        <pc:chgData name="刘 老师" userId="b4fc546b0e5cf88c" providerId="LiveId" clId="{81056F22-0C4B-4B5E-85A2-56C700315B17}" dt="2020-10-05T12:17:48.237" v="7862" actId="6549"/>
        <pc:sldMkLst>
          <pc:docMk/>
          <pc:sldMk cId="1761985953" sldId="956"/>
        </pc:sldMkLst>
        <pc:spChg chg="mod">
          <ac:chgData name="刘 老师" userId="b4fc546b0e5cf88c" providerId="LiveId" clId="{81056F22-0C4B-4B5E-85A2-56C700315B17}" dt="2020-10-05T12:17:48.237" v="7862" actId="6549"/>
          <ac:spMkLst>
            <pc:docMk/>
            <pc:sldMk cId="1761985953" sldId="956"/>
            <ac:spMk id="2" creationId="{00000000-0000-0000-0000-000000000000}"/>
          </ac:spMkLst>
        </pc:spChg>
      </pc:sldChg>
      <pc:sldChg chg="modSp">
        <pc:chgData name="刘 老师" userId="b4fc546b0e5cf88c" providerId="LiveId" clId="{81056F22-0C4B-4B5E-85A2-56C700315B17}" dt="2020-10-05T12:45:15.470" v="8028"/>
        <pc:sldMkLst>
          <pc:docMk/>
          <pc:sldMk cId="1940901633" sldId="963"/>
        </pc:sldMkLst>
        <pc:spChg chg="mod">
          <ac:chgData name="刘 老师" userId="b4fc546b0e5cf88c" providerId="LiveId" clId="{81056F22-0C4B-4B5E-85A2-56C700315B17}" dt="2020-10-05T12:45:15.470" v="8028"/>
          <ac:spMkLst>
            <pc:docMk/>
            <pc:sldMk cId="1940901633" sldId="963"/>
            <ac:spMk id="9" creationId="{00000000-0000-0000-0000-000000000000}"/>
          </ac:spMkLst>
        </pc:spChg>
      </pc:sldChg>
      <pc:sldChg chg="addSp modSp modAnim">
        <pc:chgData name="刘 老师" userId="b4fc546b0e5cf88c" providerId="LiveId" clId="{81056F22-0C4B-4B5E-85A2-56C700315B17}" dt="2020-10-05T11:52:26.136" v="7654" actId="1076"/>
        <pc:sldMkLst>
          <pc:docMk/>
          <pc:sldMk cId="1673522412" sldId="964"/>
        </pc:sldMkLst>
        <pc:spChg chg="mod">
          <ac:chgData name="刘 老师" userId="b4fc546b0e5cf88c" providerId="LiveId" clId="{81056F22-0C4B-4B5E-85A2-56C700315B17}" dt="2020-10-05T10:52:04.966" v="7301"/>
          <ac:spMkLst>
            <pc:docMk/>
            <pc:sldMk cId="1673522412" sldId="964"/>
            <ac:spMk id="2" creationId="{00000000-0000-0000-0000-000000000000}"/>
          </ac:spMkLst>
        </pc:spChg>
        <pc:spChg chg="mod">
          <ac:chgData name="刘 老师" userId="b4fc546b0e5cf88c" providerId="LiveId" clId="{81056F22-0C4B-4B5E-85A2-56C700315B17}" dt="2020-10-05T10:53:38.777" v="7391" actId="1076"/>
          <ac:spMkLst>
            <pc:docMk/>
            <pc:sldMk cId="1673522412" sldId="964"/>
            <ac:spMk id="24" creationId="{00000000-0000-0000-0000-000000000000}"/>
          </ac:spMkLst>
        </pc:spChg>
        <pc:spChg chg="mod">
          <ac:chgData name="刘 老师" userId="b4fc546b0e5cf88c" providerId="LiveId" clId="{81056F22-0C4B-4B5E-85A2-56C700315B17}" dt="2020-10-05T11:49:00.167" v="7511"/>
          <ac:spMkLst>
            <pc:docMk/>
            <pc:sldMk cId="1673522412" sldId="964"/>
            <ac:spMk id="25" creationId="{00000000-0000-0000-0000-000000000000}"/>
          </ac:spMkLst>
        </pc:spChg>
        <pc:spChg chg="mod">
          <ac:chgData name="刘 老师" userId="b4fc546b0e5cf88c" providerId="LiveId" clId="{81056F22-0C4B-4B5E-85A2-56C700315B17}" dt="2020-10-05T10:53:38.777" v="7391" actId="1076"/>
          <ac:spMkLst>
            <pc:docMk/>
            <pc:sldMk cId="1673522412" sldId="964"/>
            <ac:spMk id="26" creationId="{00000000-0000-0000-0000-000000000000}"/>
          </ac:spMkLst>
        </pc:spChg>
        <pc:spChg chg="mod">
          <ac:chgData name="刘 老师" userId="b4fc546b0e5cf88c" providerId="LiveId" clId="{81056F22-0C4B-4B5E-85A2-56C700315B17}" dt="2020-10-05T11:37:37.974" v="7410" actId="6549"/>
          <ac:spMkLst>
            <pc:docMk/>
            <pc:sldMk cId="1673522412" sldId="964"/>
            <ac:spMk id="27" creationId="{00000000-0000-0000-0000-000000000000}"/>
          </ac:spMkLst>
        </pc:spChg>
        <pc:spChg chg="mod">
          <ac:chgData name="刘 老师" userId="b4fc546b0e5cf88c" providerId="LiveId" clId="{81056F22-0C4B-4B5E-85A2-56C700315B17}" dt="2020-10-05T11:46:12.012" v="7470"/>
          <ac:spMkLst>
            <pc:docMk/>
            <pc:sldMk cId="1673522412" sldId="964"/>
            <ac:spMk id="28" creationId="{00000000-0000-0000-0000-000000000000}"/>
          </ac:spMkLst>
        </pc:spChg>
        <pc:spChg chg="add mod">
          <ac:chgData name="刘 老师" userId="b4fc546b0e5cf88c" providerId="LiveId" clId="{81056F22-0C4B-4B5E-85A2-56C700315B17}" dt="2020-10-05T11:52:13.941" v="7651" actId="1076"/>
          <ac:spMkLst>
            <pc:docMk/>
            <pc:sldMk cId="1673522412" sldId="964"/>
            <ac:spMk id="29" creationId="{26801690-A6E4-4890-9D0B-1FE4EC9CB254}"/>
          </ac:spMkLst>
        </pc:spChg>
        <pc:spChg chg="add mod">
          <ac:chgData name="刘 老师" userId="b4fc546b0e5cf88c" providerId="LiveId" clId="{81056F22-0C4B-4B5E-85A2-56C700315B17}" dt="2020-10-05T11:52:23.436" v="7653" actId="1076"/>
          <ac:spMkLst>
            <pc:docMk/>
            <pc:sldMk cId="1673522412" sldId="964"/>
            <ac:spMk id="30" creationId="{599B3B86-3D39-4FD5-BEE4-F87703882C36}"/>
          </ac:spMkLst>
        </pc:spChg>
        <pc:spChg chg="add mod">
          <ac:chgData name="刘 老师" userId="b4fc546b0e5cf88c" providerId="LiveId" clId="{81056F22-0C4B-4B5E-85A2-56C700315B17}" dt="2020-10-05T11:52:26.136" v="7654" actId="1076"/>
          <ac:spMkLst>
            <pc:docMk/>
            <pc:sldMk cId="1673522412" sldId="964"/>
            <ac:spMk id="31" creationId="{A9361894-41AE-4450-BBA0-479569E27E11}"/>
          </ac:spMkLst>
        </pc:spChg>
      </pc:sldChg>
      <pc:sldChg chg="modSp">
        <pc:chgData name="刘 老师" userId="b4fc546b0e5cf88c" providerId="LiveId" clId="{81056F22-0C4B-4B5E-85A2-56C700315B17}" dt="2020-10-05T12:45:19.761" v="8032"/>
        <pc:sldMkLst>
          <pc:docMk/>
          <pc:sldMk cId="2635132617" sldId="965"/>
        </pc:sldMkLst>
        <pc:spChg chg="mod">
          <ac:chgData name="刘 老师" userId="b4fc546b0e5cf88c" providerId="LiveId" clId="{81056F22-0C4B-4B5E-85A2-56C700315B17}" dt="2020-10-05T12:45:19.761" v="8032"/>
          <ac:spMkLst>
            <pc:docMk/>
            <pc:sldMk cId="2635132617" sldId="965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10-05T02:35:57.657" v="5363" actId="1076"/>
          <ac:spMkLst>
            <pc:docMk/>
            <pc:sldMk cId="2635132617" sldId="965"/>
            <ac:spMk id="11" creationId="{7071DC2E-D70F-4C07-8998-4157AF4F2597}"/>
          </ac:spMkLst>
        </pc:spChg>
        <pc:spChg chg="mod">
          <ac:chgData name="刘 老师" userId="b4fc546b0e5cf88c" providerId="LiveId" clId="{81056F22-0C4B-4B5E-85A2-56C700315B17}" dt="2020-10-05T02:36:08.555" v="5364" actId="1076"/>
          <ac:spMkLst>
            <pc:docMk/>
            <pc:sldMk cId="2635132617" sldId="965"/>
            <ac:spMk id="12" creationId="{7071DC2E-D70F-4C07-8998-4157AF4F2597}"/>
          </ac:spMkLst>
        </pc:spChg>
        <pc:spChg chg="mod">
          <ac:chgData name="刘 老师" userId="b4fc546b0e5cf88c" providerId="LiveId" clId="{81056F22-0C4B-4B5E-85A2-56C700315B17}" dt="2020-10-05T02:36:12.381" v="5365" actId="1076"/>
          <ac:spMkLst>
            <pc:docMk/>
            <pc:sldMk cId="2635132617" sldId="965"/>
            <ac:spMk id="13" creationId="{7071DC2E-D70F-4C07-8998-4157AF4F2597}"/>
          </ac:spMkLst>
        </pc:spChg>
      </pc:sldChg>
      <pc:sldChg chg="addSp delSp modSp add delAnim modAnim">
        <pc:chgData name="刘 老师" userId="b4fc546b0e5cf88c" providerId="LiveId" clId="{81056F22-0C4B-4B5E-85A2-56C700315B17}" dt="2020-10-05T12:45:25.623" v="8036"/>
        <pc:sldMkLst>
          <pc:docMk/>
          <pc:sldMk cId="539399025" sldId="966"/>
        </pc:sldMkLst>
        <pc:spChg chg="mod">
          <ac:chgData name="刘 老师" userId="b4fc546b0e5cf88c" providerId="LiveId" clId="{81056F22-0C4B-4B5E-85A2-56C700315B17}" dt="2020-10-05T03:47:13.253" v="5632" actId="14"/>
          <ac:spMkLst>
            <pc:docMk/>
            <pc:sldMk cId="539399025" sldId="966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2:35:06.178" v="5362"/>
          <ac:spMkLst>
            <pc:docMk/>
            <pc:sldMk cId="539399025" sldId="966"/>
            <ac:spMk id="3" creationId="{79D3B214-4329-433D-95EA-816F31ADC6D0}"/>
          </ac:spMkLst>
        </pc:spChg>
        <pc:spChg chg="add del mod">
          <ac:chgData name="刘 老师" userId="b4fc546b0e5cf88c" providerId="LiveId" clId="{81056F22-0C4B-4B5E-85A2-56C700315B17}" dt="2020-10-05T02:35:06.178" v="5362"/>
          <ac:spMkLst>
            <pc:docMk/>
            <pc:sldMk cId="539399025" sldId="966"/>
            <ac:spMk id="4" creationId="{A7AED8B5-B2A0-4384-A085-830FF44EADE7}"/>
          </ac:spMkLst>
        </pc:spChg>
        <pc:spChg chg="add del mod">
          <ac:chgData name="刘 老师" userId="b4fc546b0e5cf88c" providerId="LiveId" clId="{81056F22-0C4B-4B5E-85A2-56C700315B17}" dt="2020-10-05T02:35:06.178" v="5362"/>
          <ac:spMkLst>
            <pc:docMk/>
            <pc:sldMk cId="539399025" sldId="966"/>
            <ac:spMk id="5" creationId="{B476B77A-6F7B-431C-8CC6-6D2586053F6F}"/>
          </ac:spMkLst>
        </pc:spChg>
        <pc:spChg chg="add del mod">
          <ac:chgData name="刘 老师" userId="b4fc546b0e5cf88c" providerId="LiveId" clId="{81056F22-0C4B-4B5E-85A2-56C700315B17}" dt="2020-10-05T02:35:06.178" v="5362"/>
          <ac:spMkLst>
            <pc:docMk/>
            <pc:sldMk cId="539399025" sldId="966"/>
            <ac:spMk id="7" creationId="{D15A08F2-0D8C-48B2-8714-C0BE8637FFD5}"/>
          </ac:spMkLst>
        </pc:spChg>
        <pc:spChg chg="mod">
          <ac:chgData name="刘 老师" userId="b4fc546b0e5cf88c" providerId="LiveId" clId="{81056F22-0C4B-4B5E-85A2-56C700315B17}" dt="2020-10-05T12:45:25.623" v="8036"/>
          <ac:spMkLst>
            <pc:docMk/>
            <pc:sldMk cId="539399025" sldId="966"/>
            <ac:spMk id="9" creationId="{00000000-0000-0000-0000-000000000000}"/>
          </ac:spMkLst>
        </pc:spChg>
        <pc:spChg chg="del">
          <ac:chgData name="刘 老师" userId="b4fc546b0e5cf88c" providerId="LiveId" clId="{81056F22-0C4B-4B5E-85A2-56C700315B17}" dt="2020-10-05T02:22:45.090" v="5343" actId="478"/>
          <ac:spMkLst>
            <pc:docMk/>
            <pc:sldMk cId="539399025" sldId="966"/>
            <ac:spMk id="10" creationId="{9C92E61D-EDB1-4902-85EF-5E3C34FA9E54}"/>
          </ac:spMkLst>
        </pc:spChg>
        <pc:spChg chg="del">
          <ac:chgData name="刘 老师" userId="b4fc546b0e5cf88c" providerId="LiveId" clId="{81056F22-0C4B-4B5E-85A2-56C700315B17}" dt="2020-10-05T02:23:51.428" v="5354" actId="478"/>
          <ac:spMkLst>
            <pc:docMk/>
            <pc:sldMk cId="539399025" sldId="966"/>
            <ac:spMk id="11" creationId="{7071DC2E-D70F-4C07-8998-4157AF4F2597}"/>
          </ac:spMkLst>
        </pc:spChg>
        <pc:spChg chg="del">
          <ac:chgData name="刘 老师" userId="b4fc546b0e5cf88c" providerId="LiveId" clId="{81056F22-0C4B-4B5E-85A2-56C700315B17}" dt="2020-10-05T02:23:51.428" v="5354" actId="478"/>
          <ac:spMkLst>
            <pc:docMk/>
            <pc:sldMk cId="539399025" sldId="966"/>
            <ac:spMk id="12" creationId="{7071DC2E-D70F-4C07-8998-4157AF4F2597}"/>
          </ac:spMkLst>
        </pc:spChg>
        <pc:spChg chg="del">
          <ac:chgData name="刘 老师" userId="b4fc546b0e5cf88c" providerId="LiveId" clId="{81056F22-0C4B-4B5E-85A2-56C700315B17}" dt="2020-10-05T02:23:51.428" v="5354" actId="478"/>
          <ac:spMkLst>
            <pc:docMk/>
            <pc:sldMk cId="539399025" sldId="966"/>
            <ac:spMk id="13" creationId="{7071DC2E-D70F-4C07-8998-4157AF4F2597}"/>
          </ac:spMkLst>
        </pc:spChg>
        <pc:spChg chg="mod">
          <ac:chgData name="刘 老师" userId="b4fc546b0e5cf88c" providerId="LiveId" clId="{81056F22-0C4B-4B5E-85A2-56C700315B17}" dt="2020-10-05T03:46:50.757" v="5620" actId="20577"/>
          <ac:spMkLst>
            <pc:docMk/>
            <pc:sldMk cId="539399025" sldId="966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10-05T12:45:31.416" v="8040"/>
        <pc:sldMkLst>
          <pc:docMk/>
          <pc:sldMk cId="2459636270" sldId="967"/>
        </pc:sldMkLst>
        <pc:spChg chg="mod">
          <ac:chgData name="刘 老师" userId="b4fc546b0e5cf88c" providerId="LiveId" clId="{81056F22-0C4B-4B5E-85A2-56C700315B17}" dt="2020-10-05T03:49:16.565" v="5666" actId="6549"/>
          <ac:spMkLst>
            <pc:docMk/>
            <pc:sldMk cId="2459636270" sldId="967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2:50:58.247" v="5524"/>
          <ac:spMkLst>
            <pc:docMk/>
            <pc:sldMk cId="2459636270" sldId="967"/>
            <ac:spMk id="3" creationId="{1B6F9ACA-FAF4-4060-A46A-10E15E363829}"/>
          </ac:spMkLst>
        </pc:spChg>
        <pc:spChg chg="add del mod">
          <ac:chgData name="刘 老师" userId="b4fc546b0e5cf88c" providerId="LiveId" clId="{81056F22-0C4B-4B5E-85A2-56C700315B17}" dt="2020-10-05T02:50:58.247" v="5524"/>
          <ac:spMkLst>
            <pc:docMk/>
            <pc:sldMk cId="2459636270" sldId="967"/>
            <ac:spMk id="4" creationId="{3BF7E23D-A5D6-4CAB-A53C-66ABBE67A5BF}"/>
          </ac:spMkLst>
        </pc:spChg>
        <pc:spChg chg="add del mod">
          <ac:chgData name="刘 老师" userId="b4fc546b0e5cf88c" providerId="LiveId" clId="{81056F22-0C4B-4B5E-85A2-56C700315B17}" dt="2020-10-05T02:50:58.247" v="5524"/>
          <ac:spMkLst>
            <pc:docMk/>
            <pc:sldMk cId="2459636270" sldId="967"/>
            <ac:spMk id="5" creationId="{445CE916-60C9-4D1F-96A3-E0FE3B945698}"/>
          </ac:spMkLst>
        </pc:spChg>
        <pc:spChg chg="add del mod">
          <ac:chgData name="刘 老师" userId="b4fc546b0e5cf88c" providerId="LiveId" clId="{81056F22-0C4B-4B5E-85A2-56C700315B17}" dt="2020-10-05T02:50:58.247" v="5524"/>
          <ac:spMkLst>
            <pc:docMk/>
            <pc:sldMk cId="2459636270" sldId="967"/>
            <ac:spMk id="7" creationId="{66E8D433-DEBF-4DA8-9130-8C06C876EE39}"/>
          </ac:spMkLst>
        </pc:spChg>
        <pc:spChg chg="mod">
          <ac:chgData name="刘 老师" userId="b4fc546b0e5cf88c" providerId="LiveId" clId="{81056F22-0C4B-4B5E-85A2-56C700315B17}" dt="2020-10-05T12:45:31.416" v="8040"/>
          <ac:spMkLst>
            <pc:docMk/>
            <pc:sldMk cId="2459636270" sldId="967"/>
            <ac:spMk id="9" creationId="{00000000-0000-0000-0000-000000000000}"/>
          </ac:spMkLst>
        </pc:spChg>
        <pc:spChg chg="mod">
          <ac:chgData name="刘 老师" userId="b4fc546b0e5cf88c" providerId="LiveId" clId="{81056F22-0C4B-4B5E-85A2-56C700315B17}" dt="2020-10-05T03:46:05.686" v="5611" actId="20577"/>
          <ac:spMkLst>
            <pc:docMk/>
            <pc:sldMk cId="2459636270" sldId="967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10-05T12:45:35.811" v="8044"/>
        <pc:sldMkLst>
          <pc:docMk/>
          <pc:sldMk cId="267413440" sldId="968"/>
        </pc:sldMkLst>
        <pc:spChg chg="mod">
          <ac:chgData name="刘 老师" userId="b4fc546b0e5cf88c" providerId="LiveId" clId="{81056F22-0C4B-4B5E-85A2-56C700315B17}" dt="2020-10-05T07:38:05.113" v="6097" actId="114"/>
          <ac:spMkLst>
            <pc:docMk/>
            <pc:sldMk cId="267413440" sldId="968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7:25:44.587" v="5739"/>
          <ac:spMkLst>
            <pc:docMk/>
            <pc:sldMk cId="267413440" sldId="968"/>
            <ac:spMk id="3" creationId="{E438C39C-6F8A-4A30-9D51-C80A277513E0}"/>
          </ac:spMkLst>
        </pc:spChg>
        <pc:spChg chg="add del mod">
          <ac:chgData name="刘 老师" userId="b4fc546b0e5cf88c" providerId="LiveId" clId="{81056F22-0C4B-4B5E-85A2-56C700315B17}" dt="2020-10-05T07:25:44.587" v="5739"/>
          <ac:spMkLst>
            <pc:docMk/>
            <pc:sldMk cId="267413440" sldId="968"/>
            <ac:spMk id="4" creationId="{FD03D4BE-16E8-43AE-9819-27FFF54D0300}"/>
          </ac:spMkLst>
        </pc:spChg>
        <pc:spChg chg="add del mod">
          <ac:chgData name="刘 老师" userId="b4fc546b0e5cf88c" providerId="LiveId" clId="{81056F22-0C4B-4B5E-85A2-56C700315B17}" dt="2020-10-05T07:25:44.587" v="5739"/>
          <ac:spMkLst>
            <pc:docMk/>
            <pc:sldMk cId="267413440" sldId="968"/>
            <ac:spMk id="5" creationId="{CD2233CC-4CD4-440E-A8B8-2D53A22D43C4}"/>
          </ac:spMkLst>
        </pc:spChg>
        <pc:spChg chg="mod">
          <ac:chgData name="刘 老师" userId="b4fc546b0e5cf88c" providerId="LiveId" clId="{81056F22-0C4B-4B5E-85A2-56C700315B17}" dt="2020-10-05T12:45:35.811" v="8044"/>
          <ac:spMkLst>
            <pc:docMk/>
            <pc:sldMk cId="267413440" sldId="968"/>
            <ac:spMk id="9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7:25:44.587" v="5739"/>
          <ac:spMkLst>
            <pc:docMk/>
            <pc:sldMk cId="267413440" sldId="968"/>
            <ac:spMk id="10" creationId="{533F9A3A-78A8-4DFB-B5FC-E4E0AA369F2C}"/>
          </ac:spMkLst>
        </pc:spChg>
        <pc:spChg chg="mod">
          <ac:chgData name="刘 老师" userId="b4fc546b0e5cf88c" providerId="LiveId" clId="{81056F22-0C4B-4B5E-85A2-56C700315B17}" dt="2020-10-05T07:35:21.865" v="6062" actId="20577"/>
          <ac:spMkLst>
            <pc:docMk/>
            <pc:sldMk cId="267413440" sldId="968"/>
            <ac:spMk id="6146" creationId="{00000000-0000-0000-0000-000000000000}"/>
          </ac:spMkLst>
        </pc:spChg>
        <pc:graphicFrameChg chg="add del mod">
          <ac:chgData name="刘 老师" userId="b4fc546b0e5cf88c" providerId="LiveId" clId="{81056F22-0C4B-4B5E-85A2-56C700315B17}" dt="2020-10-05T07:23:05.696" v="5704" actId="478"/>
          <ac:graphicFrameMkLst>
            <pc:docMk/>
            <pc:sldMk cId="267413440" sldId="968"/>
            <ac:graphicFrameMk id="7" creationId="{F0669C18-DCB4-4445-AB92-DE7E271CD339}"/>
          </ac:graphicFrameMkLst>
        </pc:graphicFrameChg>
        <pc:graphicFrameChg chg="add del mod">
          <ac:chgData name="刘 老师" userId="b4fc546b0e5cf88c" providerId="LiveId" clId="{81056F22-0C4B-4B5E-85A2-56C700315B17}" dt="2020-10-05T07:24:13.348" v="5725" actId="478"/>
          <ac:graphicFrameMkLst>
            <pc:docMk/>
            <pc:sldMk cId="267413440" sldId="968"/>
            <ac:graphicFrameMk id="8" creationId="{7CE6C48D-B3A9-41ED-AE83-1CFEAAEEB9CB}"/>
          </ac:graphicFrameMkLst>
        </pc:graphicFrameChg>
      </pc:sldChg>
      <pc:sldChg chg="addSp delSp modSp add modAnim">
        <pc:chgData name="刘 老师" userId="b4fc546b0e5cf88c" providerId="LiveId" clId="{81056F22-0C4B-4B5E-85A2-56C700315B17}" dt="2020-10-05T12:45:40.513" v="8048"/>
        <pc:sldMkLst>
          <pc:docMk/>
          <pc:sldMk cId="1175947044" sldId="969"/>
        </pc:sldMkLst>
        <pc:spChg chg="mod">
          <ac:chgData name="刘 老师" userId="b4fc546b0e5cf88c" providerId="LiveId" clId="{81056F22-0C4B-4B5E-85A2-56C700315B17}" dt="2020-10-05T08:18:21.722" v="6462" actId="20577"/>
          <ac:spMkLst>
            <pc:docMk/>
            <pc:sldMk cId="1175947044" sldId="969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8:10:08.920" v="6187"/>
          <ac:spMkLst>
            <pc:docMk/>
            <pc:sldMk cId="1175947044" sldId="969"/>
            <ac:spMk id="3" creationId="{FEB2BAC9-305D-4F00-8826-29AFB15E0D2D}"/>
          </ac:spMkLst>
        </pc:spChg>
        <pc:spChg chg="add del mod">
          <ac:chgData name="刘 老师" userId="b4fc546b0e5cf88c" providerId="LiveId" clId="{81056F22-0C4B-4B5E-85A2-56C700315B17}" dt="2020-10-05T08:10:08.920" v="6187"/>
          <ac:spMkLst>
            <pc:docMk/>
            <pc:sldMk cId="1175947044" sldId="969"/>
            <ac:spMk id="4" creationId="{D990E8A5-4B54-49DD-A07A-7ED83E4DEB66}"/>
          </ac:spMkLst>
        </pc:spChg>
        <pc:spChg chg="add del mod">
          <ac:chgData name="刘 老师" userId="b4fc546b0e5cf88c" providerId="LiveId" clId="{81056F22-0C4B-4B5E-85A2-56C700315B17}" dt="2020-10-05T08:10:08.920" v="6187"/>
          <ac:spMkLst>
            <pc:docMk/>
            <pc:sldMk cId="1175947044" sldId="969"/>
            <ac:spMk id="5" creationId="{CD5DFAD5-1C8C-41B3-B930-8B934F6C45ED}"/>
          </ac:spMkLst>
        </pc:spChg>
        <pc:spChg chg="add del mod">
          <ac:chgData name="刘 老师" userId="b4fc546b0e5cf88c" providerId="LiveId" clId="{81056F22-0C4B-4B5E-85A2-56C700315B17}" dt="2020-10-05T08:04:54.560" v="6139" actId="478"/>
          <ac:spMkLst>
            <pc:docMk/>
            <pc:sldMk cId="1175947044" sldId="969"/>
            <ac:spMk id="7" creationId="{071044D7-7472-4D03-9F45-D66065229618}"/>
          </ac:spMkLst>
        </pc:spChg>
        <pc:spChg chg="add del mod">
          <ac:chgData name="刘 老师" userId="b4fc546b0e5cf88c" providerId="LiveId" clId="{81056F22-0C4B-4B5E-85A2-56C700315B17}" dt="2020-10-05T08:06:01.578" v="6145" actId="478"/>
          <ac:spMkLst>
            <pc:docMk/>
            <pc:sldMk cId="1175947044" sldId="969"/>
            <ac:spMk id="8" creationId="{F7D1D16E-BEFE-4AC6-AF14-BCC4DB1ADD96}"/>
          </ac:spMkLst>
        </pc:spChg>
        <pc:spChg chg="mod">
          <ac:chgData name="刘 老师" userId="b4fc546b0e5cf88c" providerId="LiveId" clId="{81056F22-0C4B-4B5E-85A2-56C700315B17}" dt="2020-10-05T12:45:40.513" v="8048"/>
          <ac:spMkLst>
            <pc:docMk/>
            <pc:sldMk cId="1175947044" sldId="969"/>
            <ac:spMk id="9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8:05:30.661" v="6141" actId="478"/>
          <ac:spMkLst>
            <pc:docMk/>
            <pc:sldMk cId="1175947044" sldId="969"/>
            <ac:spMk id="10" creationId="{9F8867CB-7C84-4AF0-A270-8BFA2E7A21CA}"/>
          </ac:spMkLst>
        </pc:spChg>
        <pc:spChg chg="add del mod">
          <ac:chgData name="刘 老师" userId="b4fc546b0e5cf88c" providerId="LiveId" clId="{81056F22-0C4B-4B5E-85A2-56C700315B17}" dt="2020-10-05T08:05:46.720" v="6143" actId="478"/>
          <ac:spMkLst>
            <pc:docMk/>
            <pc:sldMk cId="1175947044" sldId="969"/>
            <ac:spMk id="11" creationId="{496969B4-BC3C-4EF8-A965-271D64E148AA}"/>
          </ac:spMkLst>
        </pc:spChg>
        <pc:spChg chg="add del mod">
          <ac:chgData name="刘 老师" userId="b4fc546b0e5cf88c" providerId="LiveId" clId="{81056F22-0C4B-4B5E-85A2-56C700315B17}" dt="2020-10-05T08:06:36.902" v="6158" actId="478"/>
          <ac:spMkLst>
            <pc:docMk/>
            <pc:sldMk cId="1175947044" sldId="969"/>
            <ac:spMk id="12" creationId="{B06D1482-90E3-42F2-AFD3-1F3006498ACC}"/>
          </ac:spMkLst>
        </pc:spChg>
        <pc:spChg chg="add del mod">
          <ac:chgData name="刘 老师" userId="b4fc546b0e5cf88c" providerId="LiveId" clId="{81056F22-0C4B-4B5E-85A2-56C700315B17}" dt="2020-10-05T08:06:59.254" v="6165" actId="478"/>
          <ac:spMkLst>
            <pc:docMk/>
            <pc:sldMk cId="1175947044" sldId="969"/>
            <ac:spMk id="13" creationId="{C6A980E0-6E15-4F31-BBB4-2C9922E882EC}"/>
          </ac:spMkLst>
        </pc:spChg>
        <pc:spChg chg="add del mod">
          <ac:chgData name="刘 老师" userId="b4fc546b0e5cf88c" providerId="LiveId" clId="{81056F22-0C4B-4B5E-85A2-56C700315B17}" dt="2020-10-05T08:10:08.920" v="6187"/>
          <ac:spMkLst>
            <pc:docMk/>
            <pc:sldMk cId="1175947044" sldId="969"/>
            <ac:spMk id="14" creationId="{09F1F0BB-6BD0-4404-8D9C-A1700772EE83}"/>
          </ac:spMkLst>
        </pc:spChg>
        <pc:spChg chg="mod">
          <ac:chgData name="刘 老师" userId="b4fc546b0e5cf88c" providerId="LiveId" clId="{81056F22-0C4B-4B5E-85A2-56C700315B17}" dt="2020-10-05T08:09:46.385" v="6186" actId="6549"/>
          <ac:spMkLst>
            <pc:docMk/>
            <pc:sldMk cId="1175947044" sldId="969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81056F22-0C4B-4B5E-85A2-56C700315B17}" dt="2020-10-05T12:45:46.558" v="8052"/>
        <pc:sldMkLst>
          <pc:docMk/>
          <pc:sldMk cId="2319582525" sldId="970"/>
        </pc:sldMkLst>
        <pc:spChg chg="mod">
          <ac:chgData name="刘 老师" userId="b4fc546b0e5cf88c" providerId="LiveId" clId="{81056F22-0C4B-4B5E-85A2-56C700315B17}" dt="2020-10-05T09:17:13.232" v="6662" actId="20577"/>
          <ac:spMkLst>
            <pc:docMk/>
            <pc:sldMk cId="2319582525" sldId="970"/>
            <ac:spMk id="2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9:12:56.804" v="6474"/>
          <ac:spMkLst>
            <pc:docMk/>
            <pc:sldMk cId="2319582525" sldId="970"/>
            <ac:spMk id="3" creationId="{A7E54AFD-F3DF-48C1-96BC-D45E024DF450}"/>
          </ac:spMkLst>
        </pc:spChg>
        <pc:spChg chg="add del mod">
          <ac:chgData name="刘 老师" userId="b4fc546b0e5cf88c" providerId="LiveId" clId="{81056F22-0C4B-4B5E-85A2-56C700315B17}" dt="2020-10-05T09:12:56.804" v="6474"/>
          <ac:spMkLst>
            <pc:docMk/>
            <pc:sldMk cId="2319582525" sldId="970"/>
            <ac:spMk id="4" creationId="{297DC3E7-3999-4A70-B554-93F4104D4D6D}"/>
          </ac:spMkLst>
        </pc:spChg>
        <pc:spChg chg="add del mod">
          <ac:chgData name="刘 老师" userId="b4fc546b0e5cf88c" providerId="LiveId" clId="{81056F22-0C4B-4B5E-85A2-56C700315B17}" dt="2020-10-05T09:12:56.804" v="6474"/>
          <ac:spMkLst>
            <pc:docMk/>
            <pc:sldMk cId="2319582525" sldId="970"/>
            <ac:spMk id="5" creationId="{2D477702-93E6-4FD8-9957-EB4FDBECB057}"/>
          </ac:spMkLst>
        </pc:spChg>
        <pc:spChg chg="add del mod">
          <ac:chgData name="刘 老师" userId="b4fc546b0e5cf88c" providerId="LiveId" clId="{81056F22-0C4B-4B5E-85A2-56C700315B17}" dt="2020-10-05T09:12:56.804" v="6474"/>
          <ac:spMkLst>
            <pc:docMk/>
            <pc:sldMk cId="2319582525" sldId="970"/>
            <ac:spMk id="7" creationId="{B4398010-C88D-4423-BC8B-202D008DEDE1}"/>
          </ac:spMkLst>
        </pc:spChg>
        <pc:spChg chg="add del mod">
          <ac:chgData name="刘 老师" userId="b4fc546b0e5cf88c" providerId="LiveId" clId="{81056F22-0C4B-4B5E-85A2-56C700315B17}" dt="2020-10-05T09:13:23.748" v="6476"/>
          <ac:spMkLst>
            <pc:docMk/>
            <pc:sldMk cId="2319582525" sldId="970"/>
            <ac:spMk id="8" creationId="{022532F5-02AB-40CC-990D-FB29869EF723}"/>
          </ac:spMkLst>
        </pc:spChg>
        <pc:spChg chg="mod">
          <ac:chgData name="刘 老师" userId="b4fc546b0e5cf88c" providerId="LiveId" clId="{81056F22-0C4B-4B5E-85A2-56C700315B17}" dt="2020-10-05T12:45:46.558" v="8052"/>
          <ac:spMkLst>
            <pc:docMk/>
            <pc:sldMk cId="2319582525" sldId="970"/>
            <ac:spMk id="9" creationId="{00000000-0000-0000-0000-000000000000}"/>
          </ac:spMkLst>
        </pc:spChg>
        <pc:spChg chg="add del mod">
          <ac:chgData name="刘 老师" userId="b4fc546b0e5cf88c" providerId="LiveId" clId="{81056F22-0C4B-4B5E-85A2-56C700315B17}" dt="2020-10-05T09:13:23.748" v="6476"/>
          <ac:spMkLst>
            <pc:docMk/>
            <pc:sldMk cId="2319582525" sldId="970"/>
            <ac:spMk id="10" creationId="{613F5315-2C53-4010-94EB-F4E640A1BF01}"/>
          </ac:spMkLst>
        </pc:spChg>
        <pc:spChg chg="add del mod">
          <ac:chgData name="刘 老师" userId="b4fc546b0e5cf88c" providerId="LiveId" clId="{81056F22-0C4B-4B5E-85A2-56C700315B17}" dt="2020-10-05T09:13:23.748" v="6476"/>
          <ac:spMkLst>
            <pc:docMk/>
            <pc:sldMk cId="2319582525" sldId="970"/>
            <ac:spMk id="11" creationId="{886E279C-3937-41B1-802D-3F4F82E11749}"/>
          </ac:spMkLst>
        </pc:spChg>
        <pc:spChg chg="add del mod">
          <ac:chgData name="刘 老师" userId="b4fc546b0e5cf88c" providerId="LiveId" clId="{81056F22-0C4B-4B5E-85A2-56C700315B17}" dt="2020-10-05T09:13:23.748" v="6476"/>
          <ac:spMkLst>
            <pc:docMk/>
            <pc:sldMk cId="2319582525" sldId="970"/>
            <ac:spMk id="12" creationId="{C3D43A3A-E9BA-42C0-B915-B4891698E30A}"/>
          </ac:spMkLst>
        </pc:spChg>
        <pc:spChg chg="mod">
          <ac:chgData name="刘 老师" userId="b4fc546b0e5cf88c" providerId="LiveId" clId="{81056F22-0C4B-4B5E-85A2-56C700315B17}" dt="2020-10-05T09:11:45.317" v="6467" actId="6549"/>
          <ac:spMkLst>
            <pc:docMk/>
            <pc:sldMk cId="2319582525" sldId="970"/>
            <ac:spMk id="6146" creationId="{00000000-0000-0000-0000-000000000000}"/>
          </ac:spMkLst>
        </pc:spChg>
      </pc:sldChg>
      <pc:sldChg chg="modSp add modAnim">
        <pc:chgData name="刘 老师" userId="b4fc546b0e5cf88c" providerId="LiveId" clId="{81056F22-0C4B-4B5E-85A2-56C700315B17}" dt="2020-10-05T09:50:25.198" v="6907" actId="1076"/>
        <pc:sldMkLst>
          <pc:docMk/>
          <pc:sldMk cId="608455166" sldId="971"/>
        </pc:sldMkLst>
        <pc:spChg chg="mod">
          <ac:chgData name="刘 老师" userId="b4fc546b0e5cf88c" providerId="LiveId" clId="{81056F22-0C4B-4B5E-85A2-56C700315B17}" dt="2020-10-05T09:50:12.707" v="6899" actId="1076"/>
          <ac:spMkLst>
            <pc:docMk/>
            <pc:sldMk cId="608455166" sldId="971"/>
            <ac:spMk id="13" creationId="{00000000-0000-0000-0000-000000000000}"/>
          </ac:spMkLst>
        </pc:spChg>
        <pc:spChg chg="mod">
          <ac:chgData name="刘 老师" userId="b4fc546b0e5cf88c" providerId="LiveId" clId="{81056F22-0C4B-4B5E-85A2-56C700315B17}" dt="2020-10-05T09:50:22.359" v="6905" actId="1076"/>
          <ac:spMkLst>
            <pc:docMk/>
            <pc:sldMk cId="608455166" sldId="971"/>
            <ac:spMk id="15" creationId="{00000000-0000-0000-0000-000000000000}"/>
          </ac:spMkLst>
        </pc:spChg>
        <pc:spChg chg="mod">
          <ac:chgData name="刘 老师" userId="b4fc546b0e5cf88c" providerId="LiveId" clId="{81056F22-0C4B-4B5E-85A2-56C700315B17}" dt="2020-10-05T09:50:17.296" v="6902" actId="1076"/>
          <ac:spMkLst>
            <pc:docMk/>
            <pc:sldMk cId="608455166" sldId="971"/>
            <ac:spMk id="19" creationId="{00000000-0000-0000-0000-000000000000}"/>
          </ac:spMkLst>
        </pc:spChg>
        <pc:spChg chg="mod">
          <ac:chgData name="刘 老师" userId="b4fc546b0e5cf88c" providerId="LiveId" clId="{81056F22-0C4B-4B5E-85A2-56C700315B17}" dt="2020-10-05T09:50:25.198" v="6907" actId="1076"/>
          <ac:spMkLst>
            <pc:docMk/>
            <pc:sldMk cId="608455166" sldId="971"/>
            <ac:spMk id="21" creationId="{00000000-0000-0000-0000-000000000000}"/>
          </ac:spMkLst>
        </pc:spChg>
      </pc:sldChg>
      <pc:sldChg chg="modSp add">
        <pc:chgData name="刘 老师" userId="b4fc546b0e5cf88c" providerId="LiveId" clId="{81056F22-0C4B-4B5E-85A2-56C700315B17}" dt="2020-10-05T12:42:12.686" v="7960" actId="20577"/>
        <pc:sldMkLst>
          <pc:docMk/>
          <pc:sldMk cId="3642244076" sldId="972"/>
        </pc:sldMkLst>
        <pc:spChg chg="mod">
          <ac:chgData name="刘 老师" userId="b4fc546b0e5cf88c" providerId="LiveId" clId="{81056F22-0C4B-4B5E-85A2-56C700315B17}" dt="2020-10-05T12:15:56.099" v="7858"/>
          <ac:spMkLst>
            <pc:docMk/>
            <pc:sldMk cId="3642244076" sldId="972"/>
            <ac:spMk id="106" creationId="{00000000-0000-0000-0000-000000000000}"/>
          </ac:spMkLst>
        </pc:spChg>
        <pc:spChg chg="mod">
          <ac:chgData name="刘 老师" userId="b4fc546b0e5cf88c" providerId="LiveId" clId="{81056F22-0C4B-4B5E-85A2-56C700315B17}" dt="2020-10-05T12:12:17.678" v="7832"/>
          <ac:spMkLst>
            <pc:docMk/>
            <pc:sldMk cId="3642244076" sldId="972"/>
            <ac:spMk id="136" creationId="{00000000-0000-0000-0000-000000000000}"/>
          </ac:spMkLst>
        </pc:spChg>
        <pc:spChg chg="mod">
          <ac:chgData name="刘 老师" userId="b4fc546b0e5cf88c" providerId="LiveId" clId="{81056F22-0C4B-4B5E-85A2-56C700315B17}" dt="2020-10-05T12:42:12.686" v="7960" actId="20577"/>
          <ac:spMkLst>
            <pc:docMk/>
            <pc:sldMk cId="3642244076" sldId="972"/>
            <ac:spMk id="248" creationId="{554E1915-B5DD-470B-9DB0-4408632792E5}"/>
          </ac:spMkLst>
        </pc:spChg>
      </pc:sldChg>
      <pc:sldChg chg="modSp add">
        <pc:chgData name="刘 老师" userId="b4fc546b0e5cf88c" providerId="LiveId" clId="{81056F22-0C4B-4B5E-85A2-56C700315B17}" dt="2020-10-05T12:45:03.367" v="8024" actId="6549"/>
        <pc:sldMkLst>
          <pc:docMk/>
          <pc:sldMk cId="3383482098" sldId="973"/>
        </pc:sldMkLst>
        <pc:spChg chg="mod">
          <ac:chgData name="刘 老师" userId="b4fc546b0e5cf88c" providerId="LiveId" clId="{81056F22-0C4B-4B5E-85A2-56C700315B17}" dt="2020-10-05T12:06:38.769" v="7765" actId="6549"/>
          <ac:spMkLst>
            <pc:docMk/>
            <pc:sldMk cId="3383482098" sldId="973"/>
            <ac:spMk id="5" creationId="{00000000-0000-0000-0000-000000000000}"/>
          </ac:spMkLst>
        </pc:spChg>
        <pc:spChg chg="mod">
          <ac:chgData name="刘 老师" userId="b4fc546b0e5cf88c" providerId="LiveId" clId="{81056F22-0C4B-4B5E-85A2-56C700315B17}" dt="2020-10-05T12:45:03.367" v="8024" actId="6549"/>
          <ac:spMkLst>
            <pc:docMk/>
            <pc:sldMk cId="3383482098" sldId="973"/>
            <ac:spMk id="7" creationId="{00000000-0000-0000-0000-000000000000}"/>
          </ac:spMkLst>
        </pc:spChg>
        <pc:spChg chg="mod">
          <ac:chgData name="刘 老师" userId="b4fc546b0e5cf88c" providerId="LiveId" clId="{81056F22-0C4B-4B5E-85A2-56C700315B17}" dt="2020-10-05T11:55:23.514" v="7658"/>
          <ac:spMkLst>
            <pc:docMk/>
            <pc:sldMk cId="3383482098" sldId="973"/>
            <ac:spMk id="55299" creationId="{00000000-0000-0000-0000-000000000000}"/>
          </ac:spMkLst>
        </pc:spChg>
        <pc:spChg chg="mod">
          <ac:chgData name="刘 老师" userId="b4fc546b0e5cf88c" providerId="LiveId" clId="{81056F22-0C4B-4B5E-85A2-56C700315B17}" dt="2020-10-05T12:04:48.655" v="7740" actId="14100"/>
          <ac:spMkLst>
            <pc:docMk/>
            <pc:sldMk cId="3383482098" sldId="973"/>
            <ac:spMk id="55300" creationId="{00000000-0000-0000-0000-000000000000}"/>
          </ac:spMkLst>
        </pc:spChg>
      </pc:sldChg>
      <pc:sldChg chg="add del">
        <pc:chgData name="刘 老师" userId="b4fc546b0e5cf88c" providerId="LiveId" clId="{81056F22-0C4B-4B5E-85A2-56C700315B17}" dt="2020-10-05T12:42:18.524" v="7961" actId="47"/>
        <pc:sldMkLst>
          <pc:docMk/>
          <pc:sldMk cId="2191837519" sldId="974"/>
        </pc:sldMkLst>
      </pc:sldChg>
      <pc:sldMasterChg chg="modSp delSldLayout modSldLayout">
        <pc:chgData name="刘 老师" userId="b4fc546b0e5cf88c" providerId="LiveId" clId="{81056F22-0C4B-4B5E-85A2-56C700315B17}" dt="2020-10-05T12:43:04.256" v="7985"/>
        <pc:sldMasterMkLst>
          <pc:docMk/>
          <pc:sldMasterMk cId="4240545411" sldId="2147483648"/>
        </pc:sldMasterMkLst>
        <pc:spChg chg="mod">
          <ac:chgData name="刘 老师" userId="b4fc546b0e5cf88c" providerId="LiveId" clId="{81056F22-0C4B-4B5E-85A2-56C700315B17}" dt="2020-10-05T12:42:34.765" v="7967"/>
          <ac:spMkLst>
            <pc:docMk/>
            <pc:sldMasterMk cId="4240545411" sldId="2147483648"/>
            <ac:spMk id="6" creationId="{00000000-0000-0000-0000-000000000000}"/>
          </ac:spMkLst>
        </pc:spChg>
        <pc:sldLayoutChg chg="modSp">
          <pc:chgData name="刘 老师" userId="b4fc546b0e5cf88c" providerId="LiveId" clId="{81056F22-0C4B-4B5E-85A2-56C700315B17}" dt="2020-10-05T12:42:44.749" v="7973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81056F22-0C4B-4B5E-85A2-56C700315B17}" dt="2020-10-05T12:42:44.749" v="7973"/>
            <ac:spMkLst>
              <pc:docMk/>
              <pc:sldMasterMk cId="4240545411" sldId="2147483648"/>
              <pc:sldLayoutMk cId="219690219" sldId="2147483650"/>
              <ac:spMk id="9" creationId="{00000000-0000-0000-0000-000000000000}"/>
            </ac:spMkLst>
          </pc:spChg>
        </pc:sldLayoutChg>
        <pc:sldLayoutChg chg="modSp">
          <pc:chgData name="刘 老师" userId="b4fc546b0e5cf88c" providerId="LiveId" clId="{81056F22-0C4B-4B5E-85A2-56C700315B17}" dt="2020-10-05T12:42:52.376" v="7979"/>
          <pc:sldLayoutMkLst>
            <pc:docMk/>
            <pc:sldMasterMk cId="4240545411" sldId="2147483648"/>
            <pc:sldLayoutMk cId="3774675085" sldId="2147483651"/>
          </pc:sldLayoutMkLst>
          <pc:spChg chg="mod">
            <ac:chgData name="刘 老师" userId="b4fc546b0e5cf88c" providerId="LiveId" clId="{81056F22-0C4B-4B5E-85A2-56C700315B17}" dt="2020-10-05T12:42:52.376" v="7979"/>
            <ac:spMkLst>
              <pc:docMk/>
              <pc:sldMasterMk cId="4240545411" sldId="2147483648"/>
              <pc:sldLayoutMk cId="3774675085" sldId="2147483651"/>
              <ac:spMk id="7" creationId="{00000000-0000-0000-0000-000000000000}"/>
            </ac:spMkLst>
          </pc:spChg>
        </pc:sldLayoutChg>
        <pc:sldLayoutChg chg="modSp">
          <pc:chgData name="刘 老师" userId="b4fc546b0e5cf88c" providerId="LiveId" clId="{81056F22-0C4B-4B5E-85A2-56C700315B17}" dt="2020-10-05T12:43:04.256" v="7985"/>
          <pc:sldLayoutMkLst>
            <pc:docMk/>
            <pc:sldMasterMk cId="4240545411" sldId="2147483648"/>
            <pc:sldLayoutMk cId="867196599" sldId="2147483655"/>
          </pc:sldLayoutMkLst>
          <pc:spChg chg="mod">
            <ac:chgData name="刘 老师" userId="b4fc546b0e5cf88c" providerId="LiveId" clId="{81056F22-0C4B-4B5E-85A2-56C700315B17}" dt="2020-10-05T12:43:04.256" v="7985"/>
            <ac:spMkLst>
              <pc:docMk/>
              <pc:sldMasterMk cId="4240545411" sldId="2147483648"/>
              <pc:sldLayoutMk cId="867196599" sldId="2147483655"/>
              <ac:spMk id="2" creationId="{00000000-0000-0000-0000-000000000000}"/>
            </ac:spMkLst>
          </pc:spChg>
        </pc:sldLayoutChg>
        <pc:sldLayoutChg chg="del">
          <pc:chgData name="刘 老师" userId="b4fc546b0e5cf88c" providerId="LiveId" clId="{81056F22-0C4B-4B5E-85A2-56C700315B17}" dt="2020-10-05T12:07:08.542" v="7768" actId="47"/>
          <pc:sldLayoutMkLst>
            <pc:docMk/>
            <pc:sldMasterMk cId="4240545411" sldId="2147483648"/>
            <pc:sldLayoutMk cId="1323728955" sldId="2147483657"/>
          </pc:sldLayoutMkLst>
        </pc:sldLayoutChg>
        <pc:sldLayoutChg chg="del">
          <pc:chgData name="刘 老师" userId="b4fc546b0e5cf88c" providerId="LiveId" clId="{81056F22-0C4B-4B5E-85A2-56C700315B17}" dt="2020-10-05T07:31:38.422" v="5918" actId="47"/>
          <pc:sldLayoutMkLst>
            <pc:docMk/>
            <pc:sldMasterMk cId="4240545411" sldId="2147483648"/>
            <pc:sldLayoutMk cId="311462109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5377-1BB1-412E-B337-692F11BA859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E9A-B635-4B22-B170-B5B95FA93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5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4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F2360-43CD-4014-91E7-1A60868F28E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58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21" y="1"/>
            <a:ext cx="12204000" cy="6879264"/>
          </a:xfrm>
          <a:prstGeom prst="rect">
            <a:avLst/>
          </a:prstGeom>
          <a:blipFill dpi="0" rotWithShape="1">
            <a:blip r:embed="rId2"/>
            <a:srcRect/>
            <a:stretch>
              <a:fillRect t="-2" b="-1659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Century Schoolbook" panose="02040604050505020304" pitchFamily="18" charset="0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9990"/>
            <a:ext cx="9144000" cy="707886"/>
          </a:xfrm>
        </p:spPr>
        <p:txBody>
          <a:bodyPr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1" y="2880000"/>
            <a:ext cx="12204000" cy="0"/>
          </a:xfrm>
          <a:prstGeom prst="line">
            <a:avLst/>
          </a:prstGeom>
          <a:ln w="66675">
            <a:gradFill flip="none" rotWithShape="1">
              <a:gsLst>
                <a:gs pos="0">
                  <a:srgbClr val="3E546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50000">
                  <a:schemeClr val="bg1"/>
                </a:gs>
                <a:gs pos="100000">
                  <a:srgbClr val="4879A2"/>
                </a:gs>
                <a:gs pos="8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53888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0709798" y="6250437"/>
            <a:ext cx="961401" cy="365125"/>
          </a:xfrm>
        </p:spPr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|48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>
            <a:lvl1pPr marL="0" indent="0" algn="r">
              <a:buNone/>
              <a:defRPr sz="30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71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00" y="216000"/>
            <a:ext cx="936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008000"/>
            <a:ext cx="11160000" cy="19851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09798" y="6264000"/>
            <a:ext cx="96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|48</a:t>
            </a:r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28000"/>
            <a:ext cx="12192000" cy="0"/>
          </a:xfrm>
          <a:prstGeom prst="line">
            <a:avLst/>
          </a:prstGeom>
          <a:ln w="63500" cmpd="thinThick">
            <a:gradFill flip="none" rotWithShape="1">
              <a:gsLst>
                <a:gs pos="0">
                  <a:srgbClr val="002060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2000"/>
            <a:ext cx="900000" cy="900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44000" y="6192000"/>
            <a:ext cx="6120000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0" y="6192000"/>
            <a:ext cx="5787342" cy="612000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5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j-cs"/>
        </a:defRPr>
      </a:lvl1pPr>
    </p:titleStyle>
    <p:bodyStyle>
      <a:lvl1pPr marL="28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n"/>
        <a:defRPr sz="30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n-cs"/>
        </a:defRPr>
      </a:lvl1pPr>
      <a:lvl2pPr marL="504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q"/>
        <a:defRPr sz="2800" b="1" kern="1200">
          <a:solidFill>
            <a:srgbClr val="0050AA"/>
          </a:solidFill>
          <a:latin typeface="Century Schoolbook" panose="02040604050505020304" pitchFamily="18" charset="0"/>
          <a:ea typeface="楷体_GB2312" panose="02010609030101010101" pitchFamily="49" charset="-122"/>
          <a:cs typeface="+mn-cs"/>
        </a:defRPr>
      </a:lvl2pPr>
      <a:lvl3pPr marL="792000" indent="-32385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Ä"/>
        <a:defRPr sz="2600" kern="1200">
          <a:solidFill>
            <a:srgbClr val="0050AA"/>
          </a:solidFill>
          <a:latin typeface="Century Schoolbook" panose="02040604050505020304" pitchFamily="18" charset="0"/>
          <a:ea typeface="微软雅黑" panose="020B0503020204020204" pitchFamily="34" charset="-122"/>
          <a:cs typeface="+mn-cs"/>
        </a:defRPr>
      </a:lvl3pPr>
      <a:lvl4pPr marL="936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50A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244842" y="-95545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734722" y="432991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541564" y="248595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580464" y="407044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1008000" y="300200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3141104" y="275617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327771" y="322417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808333" y="356241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958976" y="506201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922302" y="522450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3113908" y="470017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40000" y="369291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796173" y="405516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615515" y="347700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5223025" y="369291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370912" y="308736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746857" y="247509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904794" y="188522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52870" y="179352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848075" y="145989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431259" y="110262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438362" y="88042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894910" y="451718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345930" y="439776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894749" y="530882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316733" y="2168914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4066694" y="394824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723185" y="469725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880568" y="529453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5523955" y="3298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刘宏月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anose="02010609030101010101" pitchFamily="49" charset="-122"/>
                <a:cs typeface="+mn-ea"/>
                <a:sym typeface="+mn-lt"/>
              </a:rPr>
              <a:t>18623717058</a:t>
            </a:r>
          </a:p>
          <a:p>
            <a:pPr algn="r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河南工业大学 信息科学与工程学院</a:t>
            </a: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4354531" y="1781174"/>
            <a:ext cx="7265424" cy="120032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</a:rPr>
              <a:t>Discrete Mathematics 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9720000" y="5040000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sym typeface="+mn-lt"/>
              </a:rPr>
              <a:t>Autumn 2020</a:t>
            </a:r>
            <a:endParaRPr lang="zh-CN" altLang="en-US" sz="2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0" name="PA_文本框 140"/>
          <p:cNvSpPr txBox="1"/>
          <p:nvPr>
            <p:custDataLst>
              <p:tags r:id="rId34"/>
            </p:custDataLst>
          </p:nvPr>
        </p:nvSpPr>
        <p:spPr>
          <a:xfrm>
            <a:off x="6597291" y="674662"/>
            <a:ext cx="502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408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750" fill="hold"/>
                                        <p:tgtEl>
                                          <p:spTgt spid="1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E-6 1.11022E-16 L 0.09037 1.11022E-16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7037E-6 L 3.75E-6 0.07129 " pathEditMode="relative" rAng="0" ptsTypes="AA">
                                      <p:cBhvr>
                                        <p:cTn id="150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10" grpId="0"/>
      <p:bldP spid="110" grpId="1"/>
      <p:bldP spid="1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26161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个体域</a:t>
            </a:r>
            <a:r>
              <a:rPr lang="en-US" altLang="zh-CN" dirty="0"/>
              <a:t>(</a:t>
            </a:r>
            <a:r>
              <a:rPr lang="zh-CN" altLang="en-US" dirty="0"/>
              <a:t>论域</a:t>
            </a:r>
            <a:r>
              <a:rPr lang="en-US" altLang="zh-CN" dirty="0"/>
              <a:t>): </a:t>
            </a:r>
            <a:r>
              <a:rPr lang="zh-CN" altLang="en-US" dirty="0"/>
              <a:t>个体变项的取值范围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有限个体域，如 </a:t>
            </a:r>
            <a:r>
              <a:rPr lang="en-US" altLang="zh-CN" dirty="0"/>
              <a:t>{a, b, c}, {1, 2}</a:t>
            </a:r>
          </a:p>
          <a:p>
            <a:pPr lvl="1"/>
            <a:r>
              <a:rPr lang="zh-CN" altLang="en-US" dirty="0"/>
              <a:t>无限个体域，如 </a:t>
            </a:r>
            <a:r>
              <a:rPr lang="en-US" altLang="zh-CN" dirty="0"/>
              <a:t>N, Z, R, …</a:t>
            </a:r>
          </a:p>
          <a:p>
            <a:pPr lvl="1"/>
            <a:r>
              <a:rPr lang="zh-CN" altLang="en-US" dirty="0"/>
              <a:t>全总个体域</a:t>
            </a:r>
            <a:r>
              <a:rPr lang="en-US" altLang="zh-CN" dirty="0"/>
              <a:t>: </a:t>
            </a:r>
            <a:r>
              <a:rPr lang="zh-CN" altLang="en-US" dirty="0"/>
              <a:t>由宇宙间一切事物组成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是默认的个体域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一、个体词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523AC6-FBCF-4634-AFF1-E234E5F27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10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3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39869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谓词的含义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谓词是陈述个体词的性质、特征或相互关系的词</a:t>
            </a:r>
            <a:r>
              <a:rPr lang="en-US" altLang="zh-CN" dirty="0"/>
              <a:t>(</a:t>
            </a:r>
            <a:r>
              <a:rPr lang="zh-CN" altLang="en-US" dirty="0"/>
              <a:t>模式</a:t>
            </a:r>
            <a:r>
              <a:rPr lang="en-US" altLang="zh-CN" dirty="0"/>
              <a:t>).</a:t>
            </a:r>
          </a:p>
          <a:p>
            <a:pPr lvl="2"/>
            <a:r>
              <a:rPr lang="zh-CN" altLang="en-US" dirty="0"/>
              <a:t>刻画</a:t>
            </a:r>
            <a:r>
              <a:rPr lang="en-US" altLang="zh-CN" dirty="0"/>
              <a:t>1</a:t>
            </a:r>
            <a:r>
              <a:rPr lang="zh-CN" altLang="en-US" dirty="0"/>
              <a:t>个个体性质或特征的谓词称为一元谓词；</a:t>
            </a:r>
            <a:endParaRPr lang="en-US" altLang="zh-CN" dirty="0"/>
          </a:p>
          <a:p>
            <a:pPr lvl="2"/>
            <a:r>
              <a:rPr lang="zh-CN" altLang="en-US" dirty="0"/>
              <a:t>刻划</a:t>
            </a:r>
            <a:r>
              <a:rPr lang="en-US" altLang="zh-CN" dirty="0"/>
              <a:t>n(n&gt;1)</a:t>
            </a:r>
            <a:r>
              <a:rPr lang="zh-CN" altLang="en-US" dirty="0"/>
              <a:t>个个体之间关系的谓词称为</a:t>
            </a:r>
            <a:r>
              <a:rPr lang="en-US" altLang="zh-CN" dirty="0"/>
              <a:t>n</a:t>
            </a:r>
            <a:r>
              <a:rPr lang="zh-CN" altLang="en-US" dirty="0"/>
              <a:t>元谓词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 </a:t>
            </a:r>
            <a:r>
              <a:rPr lang="zh-CN" altLang="en-US" dirty="0"/>
              <a:t>分类和表示方法</a:t>
            </a:r>
            <a:r>
              <a:rPr lang="en-US" altLang="zh-CN" dirty="0"/>
              <a:t>(</a:t>
            </a:r>
            <a:r>
              <a:rPr lang="zh-CN" altLang="en-US" dirty="0"/>
              <a:t>谓词标识符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通常用带或不带下角标的大写字母表示谓词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/>
              <a:t>F, G,H,…</a:t>
            </a:r>
          </a:p>
          <a:p>
            <a:pPr lvl="2"/>
            <a:r>
              <a:rPr lang="zh-CN" altLang="en-US" dirty="0"/>
              <a:t>谓词常项</a:t>
            </a:r>
            <a:r>
              <a:rPr lang="en-US" altLang="zh-CN" dirty="0"/>
              <a:t>: </a:t>
            </a:r>
            <a:r>
              <a:rPr lang="zh-CN" altLang="en-US" dirty="0"/>
              <a:t>表示具体的个体性质或关系的谓词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F(a): a</a:t>
            </a:r>
            <a:r>
              <a:rPr lang="zh-CN" altLang="en-US" dirty="0"/>
              <a:t>是人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谓词变项</a:t>
            </a:r>
            <a:r>
              <a:rPr lang="en-US" altLang="zh-CN" dirty="0"/>
              <a:t>: </a:t>
            </a:r>
            <a:r>
              <a:rPr lang="zh-CN" altLang="en-US" dirty="0"/>
              <a:t>可表示任意的个体性质或关系的谓词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F(x): x</a:t>
            </a:r>
            <a:r>
              <a:rPr lang="zh-CN" altLang="en-US" dirty="0"/>
              <a:t>具有性质</a:t>
            </a:r>
            <a:r>
              <a:rPr lang="en-US" altLang="zh-CN" dirty="0"/>
              <a:t>F.</a:t>
            </a:r>
          </a:p>
          <a:p>
            <a:pPr lvl="2"/>
            <a:r>
              <a:rPr lang="en-US" altLang="zh-CN" dirty="0"/>
              <a:t>n(n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1)</a:t>
            </a:r>
            <a:r>
              <a:rPr lang="zh-CN" altLang="en-US" dirty="0"/>
              <a:t>元谓词</a:t>
            </a:r>
            <a:r>
              <a:rPr lang="en-US" altLang="zh-CN" dirty="0"/>
              <a:t>: </a:t>
            </a:r>
            <a:r>
              <a:rPr lang="zh-CN" altLang="en-US" dirty="0"/>
              <a:t>涉及</a:t>
            </a:r>
            <a:r>
              <a:rPr lang="en-US" altLang="zh-CN" dirty="0"/>
              <a:t>n</a:t>
            </a:r>
            <a:r>
              <a:rPr lang="zh-CN" altLang="en-US" dirty="0"/>
              <a:t>个个体的谓词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, L(x, y): 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</a:t>
            </a:r>
            <a:r>
              <a:rPr lang="en-US" altLang="zh-CN" dirty="0" err="1"/>
              <a:t>y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元谓词</a:t>
            </a:r>
            <a:r>
              <a:rPr lang="en-US" altLang="zh-CN" dirty="0"/>
              <a:t>: </a:t>
            </a:r>
            <a:r>
              <a:rPr lang="zh-CN" altLang="en-US" dirty="0"/>
              <a:t>不含个体变项的谓词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FF0000"/>
                </a:solidFill>
              </a:rPr>
              <a:t>命题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E440A3-ABE1-46F2-9CFF-7D141F564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11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3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893374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谓词填式</a:t>
            </a:r>
            <a:r>
              <a:rPr lang="en-US" altLang="zh-CN" dirty="0"/>
              <a:t>: </a:t>
            </a:r>
            <a:r>
              <a:rPr lang="zh-CN" altLang="en-US" dirty="0"/>
              <a:t>用谓词表达命题的方式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原子命题 </a:t>
            </a:r>
            <a:r>
              <a:rPr lang="en-US" altLang="zh-CN" dirty="0"/>
              <a:t>= </a:t>
            </a:r>
            <a:r>
              <a:rPr lang="zh-CN" altLang="en-US" dirty="0"/>
              <a:t>个体词 </a:t>
            </a:r>
            <a:r>
              <a:rPr lang="en-US" altLang="zh-CN" dirty="0"/>
              <a:t>+ </a:t>
            </a:r>
            <a:r>
              <a:rPr lang="zh-CN" altLang="en-US" dirty="0"/>
              <a:t>谓词</a:t>
            </a:r>
            <a:endParaRPr lang="en-US" altLang="zh-CN" dirty="0"/>
          </a:p>
          <a:p>
            <a:pPr lvl="2"/>
            <a:r>
              <a:rPr lang="zh-CN" altLang="en-US" dirty="0"/>
              <a:t>人是要死的 </a:t>
            </a:r>
            <a:r>
              <a:rPr lang="en-US" altLang="zh-CN" dirty="0"/>
              <a:t>= </a:t>
            </a:r>
            <a:r>
              <a:rPr lang="zh-CN" altLang="en-US" dirty="0"/>
              <a:t>人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个体词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+ …</a:t>
            </a:r>
            <a:r>
              <a:rPr lang="zh-CN" altLang="en-US" dirty="0"/>
              <a:t>是要死的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谓词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zh-CN" altLang="en-US" dirty="0"/>
              <a:t>张三比李四高 </a:t>
            </a:r>
            <a:r>
              <a:rPr lang="en-US" altLang="zh-CN" dirty="0"/>
              <a:t>= </a:t>
            </a:r>
            <a:r>
              <a:rPr lang="zh-CN" altLang="en-US" dirty="0"/>
              <a:t>张三</a:t>
            </a:r>
            <a:r>
              <a:rPr lang="en-US" altLang="zh-CN" dirty="0"/>
              <a:t>, </a:t>
            </a:r>
            <a:r>
              <a:rPr lang="zh-CN" altLang="en-US" dirty="0"/>
              <a:t>李四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个体词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+ …</a:t>
            </a:r>
            <a:r>
              <a:rPr lang="zh-CN" altLang="en-US" dirty="0"/>
              <a:t>比</a:t>
            </a:r>
            <a:r>
              <a:rPr lang="en-US" altLang="zh-CN" dirty="0"/>
              <a:t>…</a:t>
            </a:r>
            <a:r>
              <a:rPr lang="zh-CN" altLang="en-US" dirty="0"/>
              <a:t>高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谓词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谓词填式</a:t>
            </a:r>
            <a:r>
              <a:rPr lang="zh-CN" altLang="en-US" dirty="0"/>
              <a:t>：将一个原子命题的谓词</a:t>
            </a:r>
            <a:r>
              <a:rPr lang="en-US" altLang="zh-CN" dirty="0"/>
              <a:t>F</a:t>
            </a:r>
            <a:r>
              <a:rPr lang="zh-CN" altLang="en-US" dirty="0"/>
              <a:t>和有次序的</a:t>
            </a:r>
            <a:r>
              <a:rPr lang="en-US" altLang="zh-CN" dirty="0"/>
              <a:t>n</a:t>
            </a:r>
            <a:r>
              <a:rPr lang="zh-CN" altLang="en-US" dirty="0"/>
              <a:t>个个体常项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zh-CN" altLang="en-US" dirty="0"/>
              <a:t>表示成</a:t>
            </a:r>
            <a:r>
              <a:rPr lang="en-US" altLang="zh-CN" dirty="0"/>
              <a:t>F(a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r>
              <a:rPr lang="en-US" altLang="zh-CN" dirty="0"/>
              <a:t>, </a:t>
            </a:r>
            <a:r>
              <a:rPr lang="zh-CN" altLang="en-US" dirty="0"/>
              <a:t>称为该原子命题的</a:t>
            </a:r>
            <a:r>
              <a:rPr lang="zh-CN" altLang="en-US" dirty="0">
                <a:solidFill>
                  <a:srgbClr val="FF0000"/>
                </a:solidFill>
              </a:rPr>
              <a:t>谓词填式</a:t>
            </a:r>
            <a:r>
              <a:rPr lang="zh-CN" altLang="en-US" dirty="0"/>
              <a:t>或谓词命名式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谓词填式是命题</a:t>
            </a:r>
            <a:r>
              <a:rPr lang="en-US" altLang="zh-CN" dirty="0"/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B37FB2-F01E-4ACB-8DBF-CCFEDA388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12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98598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谓词填式</a:t>
            </a:r>
            <a:r>
              <a:rPr lang="en-US" altLang="zh-CN" dirty="0"/>
              <a:t>: </a:t>
            </a:r>
            <a:r>
              <a:rPr lang="zh-CN" altLang="en-US" dirty="0"/>
              <a:t>用谓词表达命题的方式</a:t>
            </a:r>
            <a:r>
              <a:rPr lang="en-US" altLang="zh-CN" dirty="0"/>
              <a:t>.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例</a:t>
            </a:r>
            <a:r>
              <a:rPr lang="en-US" altLang="zh-CN" dirty="0"/>
              <a:t>, </a:t>
            </a:r>
            <a:r>
              <a:rPr lang="zh-CN" altLang="en-US" dirty="0"/>
              <a:t>设有如下命题，请写出这些命题的谓词填式。</a:t>
            </a:r>
          </a:p>
          <a:p>
            <a:pPr lvl="2"/>
            <a:r>
              <a:rPr lang="en-US" altLang="zh-CN" dirty="0"/>
              <a:t>(1)p: </a:t>
            </a:r>
            <a:r>
              <a:rPr lang="zh-CN" altLang="en-US" dirty="0"/>
              <a:t>王童是一个三好学生</a:t>
            </a:r>
            <a:r>
              <a:rPr lang="en-US" altLang="zh-CN" dirty="0"/>
              <a:t>; </a:t>
            </a:r>
            <a:r>
              <a:rPr lang="zh-CN" altLang="en-US" dirty="0"/>
              <a:t>   </a:t>
            </a:r>
            <a:r>
              <a:rPr lang="en-US" altLang="zh-CN" dirty="0"/>
              <a:t>(2)q: </a:t>
            </a:r>
            <a:r>
              <a:rPr lang="zh-CN" altLang="en-US" dirty="0"/>
              <a:t>李新华是李兰的父亲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en-US" altLang="zh-CN" dirty="0"/>
              <a:t>(3)r: </a:t>
            </a:r>
            <a:r>
              <a:rPr lang="zh-CN" altLang="en-US" dirty="0"/>
              <a:t>张强与谢莉是好朋友</a:t>
            </a:r>
            <a:r>
              <a:rPr lang="en-US" altLang="zh-CN" dirty="0"/>
              <a:t>;    (4)s: </a:t>
            </a:r>
            <a:r>
              <a:rPr lang="zh-CN" altLang="en-US" dirty="0"/>
              <a:t>武汉位于北京和广州之间。 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/>
              <a:t>(1)</a:t>
            </a:r>
            <a:r>
              <a:rPr lang="zh-CN" altLang="en-US" dirty="0"/>
              <a:t>设</a:t>
            </a:r>
            <a:r>
              <a:rPr lang="en-US" altLang="zh-CN" dirty="0"/>
              <a:t>F: …</a:t>
            </a:r>
            <a:r>
              <a:rPr lang="zh-CN" altLang="en-US" dirty="0"/>
              <a:t>是一个三好学生</a:t>
            </a:r>
            <a:r>
              <a:rPr lang="en-US" altLang="zh-CN" dirty="0"/>
              <a:t>; a: </a:t>
            </a:r>
            <a:r>
              <a:rPr lang="zh-CN" altLang="en-US" dirty="0"/>
              <a:t>王童</a:t>
            </a:r>
            <a:r>
              <a:rPr lang="en-US" altLang="zh-CN" dirty="0"/>
              <a:t>. </a:t>
            </a:r>
            <a:r>
              <a:rPr lang="zh-CN" altLang="en-US" dirty="0"/>
              <a:t>命题</a:t>
            </a:r>
            <a:r>
              <a:rPr lang="en-US" altLang="zh-CN" dirty="0"/>
              <a:t>p</a:t>
            </a:r>
            <a:r>
              <a:rPr lang="zh-CN" altLang="en-US" dirty="0"/>
              <a:t>可表示为</a:t>
            </a:r>
            <a:r>
              <a:rPr lang="en-US" altLang="zh-CN" dirty="0"/>
              <a:t>F(a).</a:t>
            </a:r>
          </a:p>
          <a:p>
            <a:pPr lvl="2"/>
            <a:r>
              <a:rPr lang="en-US" altLang="zh-CN" dirty="0"/>
              <a:t>(2)</a:t>
            </a:r>
            <a:r>
              <a:rPr lang="zh-CN" altLang="en-US" dirty="0"/>
              <a:t>设</a:t>
            </a:r>
            <a:r>
              <a:rPr lang="en-US" altLang="zh-CN" dirty="0"/>
              <a:t>G: …</a:t>
            </a:r>
            <a:r>
              <a:rPr lang="zh-CN" altLang="en-US" dirty="0"/>
              <a:t>是</a:t>
            </a:r>
            <a:r>
              <a:rPr lang="en-US" altLang="zh-CN" dirty="0"/>
              <a:t>…</a:t>
            </a:r>
            <a:r>
              <a:rPr lang="zh-CN" altLang="en-US" dirty="0"/>
              <a:t>的父亲</a:t>
            </a:r>
            <a:r>
              <a:rPr lang="en-US" altLang="zh-CN" dirty="0"/>
              <a:t>; b: </a:t>
            </a:r>
            <a:r>
              <a:rPr lang="zh-CN" altLang="en-US" dirty="0"/>
              <a:t>李新华</a:t>
            </a:r>
            <a:r>
              <a:rPr lang="en-US" altLang="zh-CN" dirty="0"/>
              <a:t>, c: </a:t>
            </a:r>
            <a:r>
              <a:rPr lang="zh-CN" altLang="en-US" dirty="0"/>
              <a:t>李兰</a:t>
            </a:r>
            <a:r>
              <a:rPr lang="en-US" altLang="zh-CN" dirty="0"/>
              <a:t>. </a:t>
            </a:r>
            <a:r>
              <a:rPr lang="zh-CN" altLang="en-US" dirty="0"/>
              <a:t>命题</a:t>
            </a:r>
            <a:r>
              <a:rPr lang="en-US" altLang="zh-CN" dirty="0"/>
              <a:t>q</a:t>
            </a:r>
            <a:r>
              <a:rPr lang="zh-CN" altLang="en-US" dirty="0"/>
              <a:t>可表示为</a:t>
            </a:r>
            <a:r>
              <a:rPr lang="en-US" altLang="zh-CN" dirty="0"/>
              <a:t>G(b, c).</a:t>
            </a:r>
          </a:p>
          <a:p>
            <a:pPr lvl="2"/>
            <a:r>
              <a:rPr lang="en-US" altLang="zh-CN" dirty="0"/>
              <a:t>(3)</a:t>
            </a:r>
            <a:r>
              <a:rPr lang="zh-CN" altLang="en-US" dirty="0"/>
              <a:t>设</a:t>
            </a:r>
            <a:r>
              <a:rPr lang="en-US" altLang="zh-CN" dirty="0"/>
              <a:t>H: …</a:t>
            </a:r>
            <a:r>
              <a:rPr lang="zh-CN" altLang="en-US" dirty="0"/>
              <a:t>与</a:t>
            </a:r>
            <a:r>
              <a:rPr lang="en-US" altLang="zh-CN" dirty="0"/>
              <a:t>…</a:t>
            </a:r>
            <a:r>
              <a:rPr lang="zh-CN" altLang="en-US" dirty="0"/>
              <a:t>是好朋友</a:t>
            </a:r>
            <a:r>
              <a:rPr lang="en-US" altLang="zh-CN" dirty="0"/>
              <a:t>; d: </a:t>
            </a:r>
            <a:r>
              <a:rPr lang="zh-CN" altLang="en-US" dirty="0"/>
              <a:t>张强</a:t>
            </a:r>
            <a:r>
              <a:rPr lang="en-US" altLang="zh-CN" dirty="0"/>
              <a:t>, e: </a:t>
            </a:r>
            <a:r>
              <a:rPr lang="zh-CN" altLang="en-US" dirty="0"/>
              <a:t>谢莉</a:t>
            </a:r>
            <a:r>
              <a:rPr lang="en-US" altLang="zh-CN" dirty="0"/>
              <a:t>. </a:t>
            </a:r>
            <a:r>
              <a:rPr lang="zh-CN" altLang="en-US" dirty="0"/>
              <a:t>命题</a:t>
            </a:r>
            <a:r>
              <a:rPr lang="en-US" altLang="zh-CN" dirty="0"/>
              <a:t>r</a:t>
            </a:r>
            <a:r>
              <a:rPr lang="zh-CN" altLang="en-US" dirty="0"/>
              <a:t>可表示为</a:t>
            </a:r>
            <a:r>
              <a:rPr lang="en-US" altLang="zh-CN" dirty="0"/>
              <a:t>H(d, e).</a:t>
            </a:r>
          </a:p>
          <a:p>
            <a:pPr lvl="2"/>
            <a:r>
              <a:rPr lang="en-US" altLang="zh-CN" dirty="0"/>
              <a:t>(4)</a:t>
            </a:r>
            <a:r>
              <a:rPr lang="zh-CN" altLang="en-US" dirty="0"/>
              <a:t>设</a:t>
            </a:r>
            <a:r>
              <a:rPr lang="en-US" altLang="zh-CN" dirty="0"/>
              <a:t>K: …</a:t>
            </a:r>
            <a:r>
              <a:rPr lang="zh-CN" altLang="en-US" dirty="0"/>
              <a:t>位于</a:t>
            </a:r>
            <a:r>
              <a:rPr lang="en-US" altLang="zh-CN" dirty="0"/>
              <a:t>…</a:t>
            </a:r>
            <a:r>
              <a:rPr lang="zh-CN" altLang="en-US" dirty="0"/>
              <a:t>和</a:t>
            </a:r>
            <a:r>
              <a:rPr lang="en-US" altLang="zh-CN" dirty="0"/>
              <a:t>…</a:t>
            </a:r>
            <a:r>
              <a:rPr lang="zh-CN" altLang="en-US" dirty="0"/>
              <a:t>之间</a:t>
            </a:r>
            <a:r>
              <a:rPr lang="en-US" altLang="zh-CN" dirty="0"/>
              <a:t>; f: </a:t>
            </a:r>
            <a:r>
              <a:rPr lang="zh-CN" altLang="en-US" dirty="0"/>
              <a:t>武汉</a:t>
            </a:r>
            <a:r>
              <a:rPr lang="en-US" altLang="zh-CN" dirty="0"/>
              <a:t>, g: </a:t>
            </a:r>
            <a:r>
              <a:rPr lang="zh-CN" altLang="en-US" dirty="0"/>
              <a:t>北京</a:t>
            </a:r>
            <a:r>
              <a:rPr lang="en-US" altLang="zh-CN" dirty="0"/>
              <a:t>, h: </a:t>
            </a:r>
            <a:r>
              <a:rPr lang="zh-CN" altLang="en-US" dirty="0"/>
              <a:t>广州</a:t>
            </a:r>
            <a:r>
              <a:rPr lang="en-US" altLang="zh-CN" dirty="0"/>
              <a:t>. </a:t>
            </a:r>
            <a:r>
              <a:rPr lang="zh-CN" altLang="en-US" dirty="0"/>
              <a:t>命题</a:t>
            </a:r>
            <a:r>
              <a:rPr lang="en-US" altLang="zh-CN" dirty="0"/>
              <a:t>s</a:t>
            </a:r>
            <a:r>
              <a:rPr lang="zh-CN" altLang="en-US" dirty="0"/>
              <a:t>可表示为</a:t>
            </a:r>
            <a:r>
              <a:rPr lang="en-US" altLang="zh-CN" dirty="0"/>
              <a:t>K(f, g, h).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5CDA56-ABBC-409D-BAE0-2AB0F75CC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13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6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093702"/>
          </a:xfrm>
        </p:spPr>
        <p:txBody>
          <a:bodyPr/>
          <a:lstStyle/>
          <a:p>
            <a:r>
              <a:rPr lang="zh-CN" altLang="en-US" dirty="0"/>
              <a:t>将含有个体变项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的谓词</a:t>
            </a:r>
            <a:r>
              <a:rPr lang="en-US" altLang="zh-CN" dirty="0"/>
              <a:t>F</a:t>
            </a:r>
            <a:r>
              <a:rPr lang="zh-CN" altLang="en-US" dirty="0"/>
              <a:t>写成</a:t>
            </a:r>
            <a:r>
              <a:rPr lang="en-US" altLang="zh-CN" dirty="0"/>
              <a:t>F(x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以个体域为定义域，</a:t>
            </a:r>
            <a:r>
              <a:rPr lang="en-US" altLang="zh-CN" dirty="0"/>
              <a:t>{0, 1}</a:t>
            </a:r>
            <a:r>
              <a:rPr lang="zh-CN" altLang="en-US" dirty="0"/>
              <a:t>为值域的</a:t>
            </a:r>
            <a:r>
              <a:rPr lang="en-US" altLang="zh-CN" dirty="0"/>
              <a:t>n</a:t>
            </a:r>
            <a:r>
              <a:rPr lang="zh-CN" altLang="en-US" dirty="0"/>
              <a:t>元函数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元谓词</a:t>
            </a:r>
            <a:r>
              <a:rPr lang="en-US" altLang="zh-CN" dirty="0"/>
              <a:t>: 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个个体变项的命题函数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dirty="0"/>
              <a:t>n</a:t>
            </a:r>
            <a:r>
              <a:rPr lang="zh-CN" altLang="en-US" dirty="0"/>
              <a:t>元命题函数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元谓词</a:t>
            </a:r>
            <a:r>
              <a:rPr lang="en-US" altLang="zh-CN" dirty="0"/>
              <a:t>: </a:t>
            </a:r>
            <a:r>
              <a:rPr lang="zh-CN" altLang="en-US" dirty="0"/>
              <a:t>即</a:t>
            </a:r>
            <a:r>
              <a:rPr lang="en-US" altLang="zh-CN" dirty="0"/>
              <a:t>0</a:t>
            </a:r>
            <a:r>
              <a:rPr lang="zh-CN" altLang="en-US" dirty="0"/>
              <a:t>元命题函数</a:t>
            </a:r>
            <a:r>
              <a:rPr lang="en-US" altLang="zh-CN" dirty="0"/>
              <a:t>, </a:t>
            </a:r>
            <a:r>
              <a:rPr lang="zh-CN" altLang="en-US" dirty="0"/>
              <a:t>是不含个体变项的命题函数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n(&gt;0)</a:t>
            </a:r>
            <a:r>
              <a:rPr lang="zh-CN" altLang="en-US" dirty="0">
                <a:solidFill>
                  <a:srgbClr val="FF0000"/>
                </a:solidFill>
              </a:rPr>
              <a:t>元命题函数不是命题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n(&gt;0)</a:t>
            </a:r>
            <a:r>
              <a:rPr lang="zh-CN" altLang="en-US" dirty="0"/>
              <a:t>元命题函数的真值由个体变项的取值决定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endParaRPr lang="en-US" altLang="zh-CN" dirty="0"/>
          </a:p>
          <a:p>
            <a:pPr lvl="2"/>
            <a:r>
              <a:rPr lang="en-US" altLang="zh-CN" dirty="0"/>
              <a:t>S(x): x</a:t>
            </a:r>
            <a:r>
              <a:rPr lang="zh-CN" altLang="en-US" dirty="0"/>
              <a:t>是偶数</a:t>
            </a:r>
            <a:r>
              <a:rPr lang="en-US" altLang="zh-CN" dirty="0"/>
              <a:t>. </a:t>
            </a:r>
            <a:r>
              <a:rPr lang="zh-CN" altLang="en-US" dirty="0"/>
              <a:t>那么</a:t>
            </a:r>
            <a:r>
              <a:rPr lang="en-US" altLang="zh-CN" dirty="0"/>
              <a:t>S(4)</a:t>
            </a:r>
            <a:r>
              <a:rPr lang="zh-CN" altLang="en-US" dirty="0"/>
              <a:t>为真，</a:t>
            </a:r>
            <a:r>
              <a:rPr lang="en-US" altLang="zh-CN" dirty="0"/>
              <a:t>S(5)</a:t>
            </a:r>
            <a:r>
              <a:rPr lang="zh-CN" altLang="en-US" dirty="0"/>
              <a:t>为假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将命题函数的全部个体变项都用个体常项取代</a:t>
            </a:r>
            <a:r>
              <a:rPr lang="en-US" altLang="zh-CN" dirty="0"/>
              <a:t>, </a:t>
            </a:r>
            <a:r>
              <a:rPr lang="zh-CN" altLang="en-US" dirty="0"/>
              <a:t>命题函数成为命题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命题是</a:t>
            </a:r>
            <a:r>
              <a:rPr lang="en-US" altLang="zh-CN" dirty="0"/>
              <a:t>0</a:t>
            </a:r>
            <a:r>
              <a:rPr lang="zh-CN" altLang="en-US" dirty="0"/>
              <a:t>元谓词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Q(x, y): x=y+3, </a:t>
            </a:r>
            <a:r>
              <a:rPr lang="zh-CN" altLang="en-US" dirty="0"/>
              <a:t>那么</a:t>
            </a:r>
            <a:r>
              <a:rPr lang="en-US" altLang="zh-CN" dirty="0"/>
              <a:t>Q(5,2)</a:t>
            </a:r>
            <a:r>
              <a:rPr lang="zh-CN" altLang="en-US" dirty="0"/>
              <a:t>是真命题</a:t>
            </a:r>
            <a:r>
              <a:rPr lang="en-US" altLang="zh-CN" dirty="0"/>
              <a:t>, Q(2,5)</a:t>
            </a:r>
            <a:r>
              <a:rPr lang="zh-CN" altLang="en-US" dirty="0"/>
              <a:t>是假命题</a:t>
            </a:r>
            <a:r>
              <a:rPr lang="en-US" altLang="zh-CN" dirty="0"/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三、命题函数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8D3FF2-A776-4F7A-BC64-88346C3F2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14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0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223464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元谓词将命题符号化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墨西哥位于南美洲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是无理数仅当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dirty="0"/>
                  <a:t>是有理数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2&gt;3,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3&lt;4.</a:t>
                </a:r>
              </a:p>
              <a:p>
                <a:r>
                  <a:rPr lang="zh-CN" altLang="en-US" dirty="0"/>
                  <a:t>解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命题逻辑的解法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(1) p: </a:t>
                </a:r>
                <a:r>
                  <a:rPr lang="zh-CN" altLang="en-US" dirty="0"/>
                  <a:t>墨西哥位于南美洲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真命题</a:t>
                </a:r>
                <a:r>
                  <a:rPr lang="en-US" altLang="zh-CN" dirty="0"/>
                  <a:t>)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(2) 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</a:t>
                </a:r>
                <a:r>
                  <a:rPr lang="en-US" altLang="zh-CN" dirty="0"/>
                  <a:t>; 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dirty="0"/>
                  <a:t>是有理数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原命题符号化为</a:t>
                </a:r>
                <a:r>
                  <a:rPr lang="en-US" altLang="zh-CN" dirty="0" err="1"/>
                  <a:t>p→q</a:t>
                </a:r>
                <a:r>
                  <a:rPr lang="en-US" altLang="zh-CN" dirty="0"/>
                  <a:t>. (</a:t>
                </a:r>
                <a:r>
                  <a:rPr lang="zh-CN" altLang="en-US" dirty="0"/>
                  <a:t>假命题</a:t>
                </a:r>
                <a:r>
                  <a:rPr lang="en-US" altLang="zh-CN" dirty="0"/>
                  <a:t>)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(3) u: 2&gt;3; v: 3&lt;4; </a:t>
                </a:r>
                <a:r>
                  <a:rPr lang="zh-CN" altLang="en-US" dirty="0"/>
                  <a:t>原命题符号化为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q</a:t>
                </a:r>
                <a:r>
                  <a:rPr lang="en-US" altLang="zh-CN" dirty="0"/>
                  <a:t>.  (</a:t>
                </a:r>
                <a:r>
                  <a:rPr lang="zh-CN" altLang="en-US" dirty="0"/>
                  <a:t>真命题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      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223464"/>
              </a:xfrm>
              <a:blipFill>
                <a:blip r:embed="rId2"/>
                <a:stretch>
                  <a:fillRect l="-1148" t="-2165" r="-546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三、命题函数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BBD8B3-1B81-449F-A02A-7F7B69153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15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39127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元谓词将命题符号化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墨西哥位于南美洲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是无理数仅当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dirty="0"/>
                  <a:t>是有理数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2&gt;3,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3&lt;4.</a:t>
                </a:r>
              </a:p>
              <a:p>
                <a:r>
                  <a:rPr lang="zh-CN" altLang="en-US" dirty="0"/>
                  <a:t>解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谓词逻辑的解法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F(x): x</a:t>
                </a:r>
                <a:r>
                  <a:rPr lang="zh-CN" altLang="en-US" dirty="0"/>
                  <a:t>位于南美洲</a:t>
                </a:r>
                <a:r>
                  <a:rPr lang="en-US" altLang="zh-CN" dirty="0"/>
                  <a:t>; a: </a:t>
                </a:r>
                <a:r>
                  <a:rPr lang="zh-CN" altLang="en-US" dirty="0"/>
                  <a:t>墨西哥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原命题符号化为</a:t>
                </a:r>
                <a:r>
                  <a:rPr lang="en-US" altLang="zh-CN" dirty="0"/>
                  <a:t>F(a).</a:t>
                </a:r>
              </a:p>
              <a:p>
                <a:pPr marL="576000" lvl="1" indent="0" algn="l">
                  <a:buNone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F(x): x</a:t>
                </a:r>
                <a:r>
                  <a:rPr lang="zh-CN" altLang="en-US" dirty="0"/>
                  <a:t>是无理数</a:t>
                </a:r>
                <a:r>
                  <a:rPr lang="en-US" altLang="zh-CN" dirty="0"/>
                  <a:t>; G(x): x</a:t>
                </a:r>
                <a:r>
                  <a:rPr lang="zh-CN" altLang="en-US" dirty="0"/>
                  <a:t>是有理数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原命题符号化为</a:t>
                </a:r>
                <a:endParaRPr lang="en-US" altLang="zh-CN" dirty="0"/>
              </a:p>
              <a:p>
                <a:pPr marL="576000" lvl="1" indent="0" algn="ctr">
                  <a:buNone/>
                </a:pPr>
                <a:r>
                  <a:rPr lang="en-US" altLang="zh-CN" dirty="0"/>
                  <a:t>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G(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) .</a:t>
                </a:r>
              </a:p>
              <a:p>
                <a:pPr marL="576000" lvl="1" indent="0">
                  <a:buNone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): x&gt;y; G(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): x&lt;y; </a:t>
                </a:r>
                <a:r>
                  <a:rPr lang="zh-CN" altLang="en-US" dirty="0"/>
                  <a:t>原命题符号化为</a:t>
                </a:r>
                <a:endParaRPr lang="en-US" altLang="zh-CN" dirty="0"/>
              </a:p>
              <a:p>
                <a:pPr marL="576000" lvl="1" indent="0" algn="ctr">
                  <a:buNone/>
                </a:pPr>
                <a:r>
                  <a:rPr lang="en-US" altLang="zh-CN" dirty="0"/>
                  <a:t>F(2, 3)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G(3, 4)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39127"/>
              </a:xfrm>
              <a:blipFill>
                <a:blip r:embed="rId2"/>
                <a:stretch>
                  <a:fillRect l="-1148" t="-1744" b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三、命题函数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DEB34C-2FB4-485C-A4E9-510B359D0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16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引言：命题函数转化成命题的办法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用个体常项取代命题函数的全部个体变项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谓词量化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 </a:t>
            </a:r>
            <a:r>
              <a:rPr lang="zh-CN" altLang="en-US" dirty="0"/>
              <a:t>量词的含义</a:t>
            </a:r>
            <a:endParaRPr lang="en-US" altLang="zh-CN" dirty="0"/>
          </a:p>
          <a:p>
            <a:pPr lvl="1"/>
            <a:r>
              <a:rPr lang="zh-CN" altLang="en-US" dirty="0"/>
              <a:t>题词是命题中表示个体的数量属性的词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将下列命题在一阶逻辑中符号化</a:t>
            </a:r>
            <a:endParaRPr lang="en-US" altLang="zh-CN" dirty="0"/>
          </a:p>
          <a:p>
            <a:pPr lvl="2"/>
            <a:r>
              <a:rPr lang="zh-CN" altLang="en-US" dirty="0"/>
              <a:t>每一个大学生都会讲英语</a:t>
            </a:r>
            <a:r>
              <a:rPr lang="en-US" altLang="zh-CN" dirty="0"/>
              <a:t>.</a:t>
            </a:r>
          </a:p>
          <a:p>
            <a:pPr lvl="2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P(x): x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会讲英语</a:t>
            </a: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, x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是大学生</a:t>
            </a: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有一些人登上过月球</a:t>
            </a:r>
            <a:r>
              <a:rPr lang="en-US" altLang="zh-CN" dirty="0"/>
              <a:t>.</a:t>
            </a:r>
          </a:p>
          <a:p>
            <a:pPr lvl="2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Q(x): x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登上过月球</a:t>
            </a: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, x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是某一些人</a:t>
            </a:r>
            <a:r>
              <a:rPr lang="en-US" altLang="zh-CN" b="1" dirty="0">
                <a:solidFill>
                  <a:srgbClr val="FF0000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四、量词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F402C8-8B54-4249-B756-48BE8B6AC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17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7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16813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量词的分类</a:t>
                </a:r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全称量词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表达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所有的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任意的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每一个</a:t>
                </a:r>
                <a:r>
                  <a:rPr lang="zh-CN" altLang="en-US" dirty="0">
                    <a:sym typeface="Symbol" panose="05050102010706020507" pitchFamily="18" charset="2"/>
                  </a:rPr>
                  <a:t>等数量含义的量词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表示符号为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表示“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对个体域中的所有个体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/>
                  <a:t>”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xF(x)</a:t>
                </a:r>
                <a:r>
                  <a:rPr lang="zh-CN" altLang="en-US" dirty="0"/>
                  <a:t>表示个体域中所有的个体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都有性质</a:t>
                </a:r>
                <a:r>
                  <a:rPr lang="en-US" altLang="zh-CN" dirty="0"/>
                  <a:t>F;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yG(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表示个体域中所有的个体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有关系</a:t>
                </a:r>
                <a:r>
                  <a:rPr lang="en-US" altLang="zh-CN" dirty="0"/>
                  <a:t>G;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是个体域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xF(x)</a:t>
                </a:r>
                <a:r>
                  <a:rPr lang="zh-CN" altLang="en-US" dirty="0"/>
                  <a:t>读作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在个体域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对于任意</a:t>
                </a:r>
                <a:r>
                  <a:rPr lang="en-US" altLang="zh-CN" dirty="0"/>
                  <a:t>x, F(x)</a:t>
                </a:r>
                <a:r>
                  <a:rPr lang="zh-CN" altLang="en-US" dirty="0"/>
                  <a:t>成立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为真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每一个大学生都会讲英语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符号化为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P(x): x</a:t>
                </a:r>
                <a:r>
                  <a:rPr lang="zh-CN" altLang="en-US" dirty="0"/>
                  <a:t>会讲英语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xP(x), 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zh-CN" altLang="en-US" dirty="0"/>
                  <a:t>大学生</a:t>
                </a:r>
                <a:r>
                  <a:rPr lang="en-US" altLang="zh-CN" dirty="0"/>
                  <a:t>}.</a:t>
                </a:r>
              </a:p>
              <a:p>
                <a:pPr lvl="2"/>
                <a:r>
                  <a:rPr lang="zh-CN" altLang="en-US" dirty="0"/>
                  <a:t>辖域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xF(x)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, F(x)</a:t>
                </a:r>
                <a:r>
                  <a:rPr lang="zh-CN" altLang="en-US" dirty="0"/>
                  <a:t>是全称量词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的作用范围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称为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辖域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是个体词的代表符号，称为量词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指导变元 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16813"/>
              </a:xfrm>
              <a:blipFill>
                <a:blip r:embed="rId2"/>
                <a:stretch>
                  <a:fillRect l="-1148" t="-1752" r="-1148" b="-2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四、量词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C6FAB5-5904-42A1-977F-9CE41EE1F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18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6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量词的分类</a:t>
                </a:r>
              </a:p>
              <a:p>
                <a:pPr lvl="1"/>
                <a:r>
                  <a:rPr lang="en-US" altLang="zh-CN" dirty="0"/>
                  <a:t>(2)</a:t>
                </a:r>
                <a:r>
                  <a:rPr lang="zh-CN" altLang="en-US" dirty="0"/>
                  <a:t>存在量词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表达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有一些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某些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存在一些</a:t>
                </a:r>
                <a:r>
                  <a:rPr lang="zh-CN" altLang="en-US" dirty="0">
                    <a:sym typeface="Symbol" panose="05050102010706020507" pitchFamily="18" charset="2"/>
                  </a:rPr>
                  <a:t>等数量含义的量词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表示符号为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x: </a:t>
                </a:r>
                <a:r>
                  <a:rPr lang="zh-CN" altLang="en-US" dirty="0"/>
                  <a:t>表示“对个体域中的某一些个体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”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dirty="0"/>
                      <m:t>xF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/>
                  <a:t>表示个体域中有一些个体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具有性质</a:t>
                </a:r>
                <a:r>
                  <a:rPr lang="en-US" altLang="zh-CN" dirty="0"/>
                  <a:t>F ;</a:t>
                </a:r>
              </a:p>
              <a:p>
                <a:pPr lvl="3"/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yG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表示个体域中存在一些个体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有关系</a:t>
                </a:r>
                <a:r>
                  <a:rPr lang="en-US" altLang="zh-CN" dirty="0"/>
                  <a:t>G ; </a:t>
                </a:r>
              </a:p>
              <a:p>
                <a:pPr lvl="3" algn="l"/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yG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表示对个体域中的每一个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都存在一些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有关系</a:t>
                </a:r>
                <a:r>
                  <a:rPr lang="en-US" altLang="zh-CN" dirty="0"/>
                  <a:t>G ;</a:t>
                </a:r>
              </a:p>
              <a:p>
                <a:pPr lvl="3" algn="l"/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yG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表示个体域中存在一些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对每一个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有关系</a:t>
                </a:r>
                <a:r>
                  <a:rPr lang="en-US" altLang="zh-CN" dirty="0"/>
                  <a:t>G .</a:t>
                </a:r>
              </a:p>
              <a:p>
                <a:pPr lvl="2"/>
                <a:r>
                  <a:rPr lang="zh-CN" altLang="en-US" dirty="0"/>
                  <a:t>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是个体域</a:t>
                </a:r>
                <a:r>
                  <a:rPr lang="en-US" altLang="zh-CN" dirty="0"/>
                  <a:t>,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xF(x)</a:t>
                </a:r>
                <a:r>
                  <a:rPr lang="zh-CN" altLang="en-US" dirty="0"/>
                  <a:t>读作</a:t>
                </a:r>
                <a:r>
                  <a:rPr lang="en-US" altLang="zh-CN" dirty="0"/>
                  <a:t>: </a:t>
                </a:r>
                <a:r>
                  <a:rPr lang="zh-CN" altLang="en-US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在个体域</a:t>
                </a:r>
                <a:r>
                  <a:rPr lang="en-US" altLang="zh-CN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M</a:t>
                </a:r>
                <a:r>
                  <a:rPr lang="zh-CN" altLang="en-US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中，存在个体</a:t>
                </a:r>
                <a:r>
                  <a:rPr lang="en-US" altLang="zh-CN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，使</a:t>
                </a:r>
                <a:r>
                  <a:rPr lang="en-US" altLang="zh-CN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F(x)</a:t>
                </a:r>
                <a:r>
                  <a:rPr lang="zh-CN" altLang="en-US" sz="2400" dirty="0">
                    <a:latin typeface="微软雅黑" panose="020B0503020204020204" pitchFamily="34" charset="-122"/>
                    <a:sym typeface="Symbol" panose="05050102010706020507" pitchFamily="18" charset="2"/>
                  </a:rPr>
                  <a:t>成立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为真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有一些人登上过月球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符号化为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Q(x): x</a:t>
                </a:r>
                <a:r>
                  <a:rPr lang="zh-CN" altLang="en-US" dirty="0"/>
                  <a:t>登上过月球</a:t>
                </a:r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xQ</a:t>
                </a:r>
                <a:r>
                  <a:rPr lang="en-US" altLang="zh-CN" dirty="0"/>
                  <a:t>(x), 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zh-CN" altLang="en-US" dirty="0"/>
                  <a:t>人</a:t>
                </a:r>
                <a:r>
                  <a:rPr lang="en-US" altLang="zh-CN" dirty="0"/>
                  <a:t>} 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  <a:blipFill>
                <a:blip r:embed="rId2"/>
                <a:stretch>
                  <a:fillRect l="-1148" t="-1773" r="-1148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四、量词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171AD4-6CE9-43E4-AC68-C868DD477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19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7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河南工业大学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273880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带量词的谓词真值</a:t>
                </a:r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基本判定条件</a:t>
                </a:r>
                <a:endParaRPr lang="en-US" altLang="zh-CN" dirty="0"/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(2)</a:t>
                </a:r>
                <a:r>
                  <a:rPr lang="zh-CN" altLang="en-US" dirty="0"/>
                  <a:t>带量词的公式在个体域内的展开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个体域有限，消去量词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/>
                  <a:t>记个体域为</a:t>
                </a:r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}, </a:t>
                </a:r>
                <a:r>
                  <a:rPr lang="zh-CN" altLang="en-US" dirty="0"/>
                  <a:t>由量词意义可知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对任意</a:t>
                </a:r>
                <a:r>
                  <a:rPr lang="en-US" altLang="zh-CN" dirty="0"/>
                  <a:t>A(x), </a:t>
                </a:r>
                <a:r>
                  <a:rPr lang="zh-CN" altLang="en-US" dirty="0"/>
                  <a:t>都有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/>
                  <a:t>A</a:t>
                </a:r>
                <a:r>
                  <a:rPr lang="en-US" altLang="zh-CN" dirty="0"/>
                  <a:t>(x) </a:t>
                </a:r>
                <a:r>
                  <a:rPr lang="en-US" altLang="zh-CN" dirty="0">
                    <a:sym typeface="Symbol" panose="05050102010706020507" pitchFamily="18" charset="2"/>
                  </a:rPr>
                  <a:t> </a:t>
                </a:r>
                <a:r>
                  <a:rPr lang="en-US" altLang="zh-CN" dirty="0"/>
                  <a:t>A(a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dirty="0"/>
                  <a:t>A(a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dirty="0"/>
                  <a:t>...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dirty="0"/>
                  <a:t>A(a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CN" dirty="0"/>
                  <a:t>(x) </a:t>
                </a:r>
                <a:r>
                  <a:rPr lang="en-US" altLang="zh-CN" dirty="0">
                    <a:sym typeface="Symbol" panose="05050102010706020507" pitchFamily="18" charset="2"/>
                  </a:rPr>
                  <a:t> A</a:t>
                </a:r>
                <a:r>
                  <a:rPr lang="en-US" altLang="zh-CN" dirty="0"/>
                  <a:t>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∨</a:t>
                </a:r>
                <a:r>
                  <a:rPr lang="en-US" altLang="zh-CN" dirty="0"/>
                  <a:t>A(a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∨</a:t>
                </a:r>
                <a:r>
                  <a:rPr lang="en-US" altLang="zh-CN" dirty="0"/>
                  <a:t>...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∨</a:t>
                </a:r>
                <a:r>
                  <a:rPr lang="en-US" altLang="zh-CN" dirty="0"/>
                  <a:t>A(a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  <a:blipFill>
                <a:blip r:embed="rId2"/>
                <a:stretch>
                  <a:fillRect l="-1148" t="-1784" b="-1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四、量词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graphicFrame>
        <p:nvGraphicFramePr>
          <p:cNvPr id="7" name="Group 24">
            <a:extLst>
              <a:ext uri="{FF2B5EF4-FFF2-40B4-BE49-F238E27FC236}">
                <a16:creationId xmlns:a16="http://schemas.microsoft.com/office/drawing/2014/main" id="{967F4E0A-5937-48D5-8B9A-4482F006A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91735"/>
              </p:ext>
            </p:extLst>
          </p:nvPr>
        </p:nvGraphicFramePr>
        <p:xfrm>
          <a:off x="1414757" y="2160000"/>
          <a:ext cx="9362487" cy="1793512"/>
        </p:xfrm>
        <a:graphic>
          <a:graphicData uri="http://schemas.openxmlformats.org/drawingml/2006/table">
            <a:tbl>
              <a:tblPr/>
              <a:tblGrid>
                <a:gridCol w="1742488">
                  <a:extLst>
                    <a:ext uri="{9D8B030D-6E8A-4147-A177-3AD203B41FA5}">
                      <a16:colId xmlns:a16="http://schemas.microsoft.com/office/drawing/2014/main" val="800628934"/>
                    </a:ext>
                  </a:extLst>
                </a:gridCol>
                <a:gridCol w="3892556">
                  <a:extLst>
                    <a:ext uri="{9D8B030D-6E8A-4147-A177-3AD203B41FA5}">
                      <a16:colId xmlns:a16="http://schemas.microsoft.com/office/drawing/2014/main" val="1924871354"/>
                    </a:ext>
                  </a:extLst>
                </a:gridCol>
                <a:gridCol w="3727443">
                  <a:extLst>
                    <a:ext uri="{9D8B030D-6E8A-4147-A177-3AD203B41FA5}">
                      <a16:colId xmlns:a16="http://schemas.microsoft.com/office/drawing/2014/main" val="139237911"/>
                    </a:ext>
                  </a:extLst>
                </a:gridCol>
              </a:tblGrid>
              <a:tr h="57784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谓词公式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11607"/>
                  </a:ext>
                </a:extLst>
              </a:tr>
              <a:tr h="617361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∀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每一个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都使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P(x)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有一个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P(x)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94683"/>
                  </a:ext>
                </a:extLst>
              </a:tr>
              <a:tr h="598311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∃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有一个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P(x)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每一个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都使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P(x)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都为假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27445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DADDD4-A9EC-42E7-B643-CC41BECC2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20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1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7064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为什么需要特性谓词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在谓词逻辑中进行命题符号化</a:t>
            </a:r>
            <a:r>
              <a:rPr lang="en-US" altLang="zh-CN" dirty="0"/>
              <a:t>, </a:t>
            </a:r>
            <a:r>
              <a:rPr lang="zh-CN" altLang="en-US" dirty="0"/>
              <a:t>需要特别指定个体域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(2)n</a:t>
            </a:r>
            <a:r>
              <a:rPr lang="zh-CN" altLang="en-US" dirty="0">
                <a:sym typeface="Symbol" panose="05050102010706020507" pitchFamily="18" charset="2"/>
              </a:rPr>
              <a:t>元命题函数中的多个个体可能分属不同的个体域</a:t>
            </a:r>
            <a:r>
              <a:rPr lang="en-US" altLang="zh-CN" dirty="0">
                <a:sym typeface="Symbol" panose="05050102010706020507" pitchFamily="18" charset="2"/>
              </a:rPr>
              <a:t>;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(3)</a:t>
            </a:r>
            <a:r>
              <a:rPr lang="zh-CN" altLang="en-US" dirty="0">
                <a:sym typeface="Symbol" panose="05050102010706020507" pitchFamily="18" charset="2"/>
              </a:rPr>
              <a:t>个体域描述不当会影响命题函数的真值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2. </a:t>
            </a:r>
            <a:r>
              <a:rPr lang="zh-CN" altLang="en-US" dirty="0">
                <a:sym typeface="Symbol" panose="05050102010706020507" pitchFamily="18" charset="2"/>
              </a:rPr>
              <a:t>什么是特性谓词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用于限定个体变项取值范围的一元谓词，称为特性谓词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例如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每一个大学生都会讲英语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符号化为</a:t>
            </a: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P(x): x</a:t>
            </a:r>
            <a:r>
              <a:rPr lang="zh-CN" altLang="en-US" dirty="0">
                <a:sym typeface="Symbol" panose="05050102010706020507" pitchFamily="18" charset="2"/>
              </a:rPr>
              <a:t>会讲英语</a:t>
            </a:r>
            <a:r>
              <a:rPr lang="en-US" altLang="zh-CN" dirty="0">
                <a:sym typeface="Symbol" panose="05050102010706020507" pitchFamily="18" charset="2"/>
              </a:rPr>
              <a:t>; U(x): x</a:t>
            </a:r>
            <a:r>
              <a:rPr lang="zh-CN" altLang="en-US" dirty="0">
                <a:sym typeface="Symbol" panose="05050102010706020507" pitchFamily="18" charset="2"/>
              </a:rPr>
              <a:t>是大学生</a:t>
            </a:r>
            <a:r>
              <a:rPr lang="en-US" altLang="zh-CN" dirty="0">
                <a:sym typeface="Symbol" panose="05050102010706020507" pitchFamily="18" charset="2"/>
              </a:rPr>
              <a:t>.∀x(U(x)→P(x)) .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再例如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有一些人登上过月球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符号化为</a:t>
            </a: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Q(x): x</a:t>
            </a:r>
            <a:r>
              <a:rPr lang="zh-CN" altLang="en-US" dirty="0">
                <a:sym typeface="Symbol" panose="05050102010706020507" pitchFamily="18" charset="2"/>
              </a:rPr>
              <a:t>登上过月球</a:t>
            </a:r>
            <a:r>
              <a:rPr lang="en-US" altLang="zh-CN" dirty="0">
                <a:sym typeface="Symbol" panose="05050102010706020507" pitchFamily="18" charset="2"/>
              </a:rPr>
              <a:t>; S(x): x</a:t>
            </a:r>
            <a:r>
              <a:rPr lang="zh-CN" altLang="en-US" dirty="0">
                <a:sym typeface="Symbol" panose="05050102010706020507" pitchFamily="18" charset="2"/>
              </a:rPr>
              <a:t>是人</a:t>
            </a:r>
            <a:r>
              <a:rPr lang="en-US" altLang="zh-CN" dirty="0">
                <a:sym typeface="Symbol" panose="05050102010706020507" pitchFamily="18" charset="2"/>
              </a:rPr>
              <a:t>. ∃x(S(x)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˄</a:t>
            </a:r>
            <a:r>
              <a:rPr lang="en-US" altLang="zh-CN" dirty="0">
                <a:sym typeface="Symbol" panose="05050102010706020507" pitchFamily="18" charset="2"/>
              </a:rPr>
              <a:t>Q(x)) 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BE8CB3-2C19-46B3-AE9E-1892E8A8A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21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2954655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如何使用特性谓词</a:t>
                </a:r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将命题的个体域统一设定为全总个体域，命题中每一个个体变元的取值范围用一元特性谓词表示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命题符号化时特性谓词的引入方法 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必定遵守的原则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全称量词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x, </a:t>
                </a:r>
                <a:r>
                  <a:rPr lang="zh-CN" altLang="en-US" dirty="0"/>
                  <a:t>表示对应个体域的特性谓词应作为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条件式的前件</a:t>
                </a:r>
                <a:r>
                  <a:rPr lang="zh-CN" altLang="en-US" dirty="0"/>
                  <a:t>引入 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存在量词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x, </a:t>
                </a:r>
                <a:r>
                  <a:rPr lang="zh-CN" altLang="en-US" dirty="0"/>
                  <a:t>表示对应个体域的特性谓词应作为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合取式的合取项</a:t>
                </a:r>
                <a:r>
                  <a:rPr lang="zh-CN" altLang="en-US" dirty="0"/>
                  <a:t>引入</a:t>
                </a:r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2954655"/>
              </a:xfrm>
              <a:blipFill>
                <a:blip r:embed="rId2"/>
                <a:stretch>
                  <a:fillRect l="-1148" t="-3093" r="-1148" b="-4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4AF4D7-865C-49E6-B1D3-049909D3C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22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8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62979"/>
              </a:xfr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  </a:t>
                </a:r>
                <a:r>
                  <a:rPr lang="zh-CN" altLang="en-US" dirty="0"/>
                  <a:t>在一阶逻辑中将下面命题符号化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人都爱美</a:t>
                </a:r>
                <a:r>
                  <a:rPr lang="en-US" altLang="zh-CN" dirty="0"/>
                  <a:t>;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有人用左手写字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216000" lvl="1" indent="0">
                  <a:buNone/>
                </a:pPr>
                <a:r>
                  <a:rPr lang="zh-CN" altLang="en-US" dirty="0"/>
                  <a:t>个体域分别为</a:t>
                </a:r>
                <a:r>
                  <a:rPr lang="en-US" altLang="zh-CN" dirty="0"/>
                  <a:t>: (a) D</a:t>
                </a:r>
                <a:r>
                  <a:rPr lang="zh-CN" altLang="en-US" dirty="0"/>
                  <a:t>为人类集合</a:t>
                </a:r>
                <a:r>
                  <a:rPr lang="en-US" altLang="zh-CN" dirty="0"/>
                  <a:t>; (b) D</a:t>
                </a:r>
                <a:r>
                  <a:rPr lang="zh-CN" altLang="en-US" dirty="0"/>
                  <a:t>为全总个体域</a:t>
                </a:r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个体域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为人类集合</a:t>
                </a:r>
                <a:endParaRPr lang="en-US" altLang="zh-CN" dirty="0"/>
              </a:p>
              <a:p>
                <a:pPr marL="1296000" lvl="1" indent="0">
                  <a:buNone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G(x): x</a:t>
                </a:r>
                <a:r>
                  <a:rPr lang="zh-CN" altLang="en-US" dirty="0"/>
                  <a:t>爱美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原命题符号化为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xG</a:t>
                </a:r>
                <a:r>
                  <a:rPr lang="en-US" altLang="zh-CN" dirty="0"/>
                  <a:t>(x);</a:t>
                </a:r>
              </a:p>
              <a:p>
                <a:pPr marL="1296000" lvl="1" indent="0">
                  <a:buNone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H(x): x</a:t>
                </a:r>
                <a:r>
                  <a:rPr lang="zh-CN" altLang="en-US" dirty="0"/>
                  <a:t>用左手写字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原命题符号化为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xH(x). </a:t>
                </a:r>
                <a:r>
                  <a:rPr lang="zh-CN" altLang="en-US" dirty="0"/>
                  <a:t>                                     </a:t>
                </a:r>
              </a:p>
              <a:p>
                <a:pPr marL="216000" indent="0">
                  <a:buNone/>
                </a:pPr>
                <a:r>
                  <a:rPr lang="en-US" altLang="zh-CN" dirty="0"/>
                  <a:t>(b)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F(x): x</a:t>
                </a:r>
                <a:r>
                  <a:rPr lang="zh-CN" altLang="en-US" dirty="0"/>
                  <a:t>是人</a:t>
                </a:r>
                <a:r>
                  <a:rPr lang="en-US" altLang="zh-CN" dirty="0"/>
                  <a:t>, G(x): x</a:t>
                </a:r>
                <a:r>
                  <a:rPr lang="zh-CN" altLang="en-US" dirty="0"/>
                  <a:t>爱美</a:t>
                </a:r>
                <a:r>
                  <a:rPr lang="en-US" altLang="zh-CN" dirty="0"/>
                  <a:t>, H(x): x</a:t>
                </a:r>
                <a:r>
                  <a:rPr lang="zh-CN" altLang="en-US" dirty="0"/>
                  <a:t>用左手写字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命题符号化为                                   </a:t>
                </a:r>
              </a:p>
              <a:p>
                <a:pPr marL="1296000" lvl="1" indent="0">
                  <a:buNone/>
                </a:pPr>
                <a:r>
                  <a:rPr lang="en-US" altLang="zh-CN" dirty="0"/>
                  <a:t>(1)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/>
                  <a:t>x(F(x)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G(x));  </a:t>
                </a:r>
              </a:p>
              <a:p>
                <a:pPr marL="1296000" lvl="1" indent="0">
                  <a:buNone/>
                </a:pPr>
                <a:r>
                  <a:rPr lang="en-US" altLang="zh-CN" dirty="0"/>
                  <a:t>(2) </a:t>
                </a:r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/>
                  <a:t>x(F(x)</a:t>
                </a:r>
                <a:r>
                  <a:rPr lang="en-US" altLang="zh-CN" dirty="0">
                    <a:sym typeface="Symbol" panose="05050102010706020507" pitchFamily="18" charset="2"/>
                  </a:rPr>
                  <a:t>H</a:t>
                </a:r>
                <a:r>
                  <a:rPr lang="en-US" altLang="zh-CN" dirty="0"/>
                  <a:t>(x)).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262979"/>
              </a:xfrm>
              <a:blipFill>
                <a:blip r:embed="rId2"/>
                <a:stretch>
                  <a:fillRect l="-1148" t="-1736" r="-874" b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F0A42A-7B29-40AD-AB62-2D5291CA1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23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232202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  </a:t>
            </a:r>
            <a:r>
              <a:rPr lang="zh-CN" altLang="en-US" dirty="0"/>
              <a:t>在一阶逻辑中将下面命题符号化</a:t>
            </a:r>
            <a:r>
              <a:rPr lang="en-US" altLang="zh-CN" dirty="0"/>
              <a:t>.</a:t>
            </a:r>
            <a:endParaRPr lang="zh-CN" altLang="en-US" dirty="0"/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正数都大于负数</a:t>
            </a:r>
            <a:r>
              <a:rPr lang="en-US" altLang="zh-CN" dirty="0"/>
              <a:t>;</a:t>
            </a:r>
            <a:endParaRPr lang="zh-CN" altLang="en-US" dirty="0"/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有的无理数大于有的有理数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题目中没给个体域</a:t>
            </a:r>
            <a:r>
              <a:rPr lang="en-US" altLang="zh-CN" dirty="0"/>
              <a:t>, </a:t>
            </a:r>
            <a:r>
              <a:rPr lang="zh-CN" altLang="en-US" dirty="0"/>
              <a:t>一律采用全总个体域</a:t>
            </a:r>
            <a:r>
              <a:rPr lang="en-US" altLang="zh-CN" dirty="0"/>
              <a:t>.</a:t>
            </a:r>
            <a:endParaRPr lang="zh-CN" altLang="en-US" dirty="0"/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令</a:t>
            </a:r>
            <a:r>
              <a:rPr lang="en-US" altLang="zh-CN" dirty="0"/>
              <a:t>F(x): x</a:t>
            </a:r>
            <a:r>
              <a:rPr lang="zh-CN" altLang="en-US" dirty="0"/>
              <a:t>为正数</a:t>
            </a:r>
            <a:r>
              <a:rPr lang="en-US" altLang="zh-CN" dirty="0"/>
              <a:t>, G(y): y</a:t>
            </a:r>
            <a:r>
              <a:rPr lang="zh-CN" altLang="en-US" dirty="0"/>
              <a:t>为负数</a:t>
            </a:r>
            <a:r>
              <a:rPr lang="en-US" altLang="zh-CN" dirty="0"/>
              <a:t>, L(</a:t>
            </a:r>
            <a:r>
              <a:rPr lang="en-US" altLang="zh-CN" dirty="0" err="1"/>
              <a:t>x,y</a:t>
            </a:r>
            <a:r>
              <a:rPr lang="en-US" altLang="zh-CN" dirty="0"/>
              <a:t>): x&gt;y. </a:t>
            </a:r>
            <a:r>
              <a:rPr lang="zh-CN" altLang="en-US" dirty="0"/>
              <a:t>命题符号化为</a:t>
            </a:r>
            <a:endParaRPr lang="en-US" altLang="zh-CN" dirty="0"/>
          </a:p>
          <a:p>
            <a:pPr marL="576000" lvl="1" indent="0" algn="ctr">
              <a:buNone/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</a:t>
            </a:r>
            <a:r>
              <a:rPr lang="en-US" altLang="zh-CN" dirty="0"/>
              <a:t>y(G(y)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)))</a:t>
            </a:r>
          </a:p>
          <a:p>
            <a:pPr marL="576000" lvl="1" indent="0">
              <a:buNone/>
            </a:pPr>
            <a:r>
              <a:rPr lang="zh-CN" altLang="en-US" dirty="0"/>
              <a:t>     或者 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G(y)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)).</a:t>
            </a:r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令</a:t>
            </a:r>
            <a:r>
              <a:rPr lang="en-US" altLang="zh-CN" dirty="0"/>
              <a:t>F(x): x</a:t>
            </a:r>
            <a:r>
              <a:rPr lang="zh-CN" altLang="en-US" dirty="0"/>
              <a:t>是无理数</a:t>
            </a:r>
            <a:r>
              <a:rPr lang="en-US" altLang="zh-CN" dirty="0"/>
              <a:t>, G(y): y</a:t>
            </a:r>
            <a:r>
              <a:rPr lang="zh-CN" altLang="en-US" dirty="0"/>
              <a:t>是有理数</a:t>
            </a:r>
            <a:r>
              <a:rPr lang="en-US" altLang="zh-CN" dirty="0"/>
              <a:t>, L(</a:t>
            </a:r>
            <a:r>
              <a:rPr lang="en-US" altLang="zh-CN" dirty="0" err="1"/>
              <a:t>x,y</a:t>
            </a:r>
            <a:r>
              <a:rPr lang="en-US" altLang="zh-CN" dirty="0"/>
              <a:t>): x&gt;y. </a:t>
            </a:r>
            <a:r>
              <a:rPr lang="zh-CN" altLang="en-US" dirty="0"/>
              <a:t>符号化为</a:t>
            </a:r>
            <a:endParaRPr lang="en-US" altLang="zh-CN" dirty="0"/>
          </a:p>
          <a:p>
            <a:pPr marL="576000" lvl="1" indent="0" algn="ctr">
              <a:buNone/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</a:t>
            </a:r>
            <a:r>
              <a:rPr lang="en-US" altLang="zh-CN" dirty="0"/>
              <a:t>y(G(y)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)))</a:t>
            </a:r>
          </a:p>
          <a:p>
            <a:pPr marL="57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或者   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y</a:t>
            </a:r>
            <a:r>
              <a:rPr lang="en-US" altLang="zh-CN" dirty="0"/>
              <a:t>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G(y)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66FF65-8190-437A-B6F2-2E1C2EF7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24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0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30914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</a:t>
            </a:r>
            <a:r>
              <a:rPr lang="zh-CN" altLang="en-US" dirty="0"/>
              <a:t>在一阶逻辑中将下面命题符号化</a:t>
            </a:r>
            <a:r>
              <a:rPr lang="en-US" altLang="zh-CN" dirty="0"/>
              <a:t>.</a:t>
            </a:r>
            <a:endParaRPr lang="zh-CN" altLang="en-US" dirty="0"/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没有不呼吸的人</a:t>
            </a:r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不是所有的人都喜欢吃糖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设</a:t>
            </a:r>
            <a:r>
              <a:rPr lang="en-US" altLang="zh-CN" dirty="0"/>
              <a:t>F(x): x</a:t>
            </a:r>
            <a:r>
              <a:rPr lang="zh-CN" altLang="en-US" dirty="0"/>
              <a:t>是人</a:t>
            </a:r>
            <a:r>
              <a:rPr lang="en-US" altLang="zh-CN" dirty="0"/>
              <a:t>, G(x): x</a:t>
            </a:r>
            <a:r>
              <a:rPr lang="zh-CN" altLang="en-US" dirty="0"/>
              <a:t>呼吸</a:t>
            </a:r>
            <a:r>
              <a:rPr lang="en-US" altLang="zh-CN" dirty="0"/>
              <a:t>. </a:t>
            </a:r>
            <a:r>
              <a:rPr lang="zh-CN" altLang="en-US" dirty="0"/>
              <a:t>原命题可符号化为</a:t>
            </a:r>
          </a:p>
          <a:p>
            <a:pPr marL="576000" lvl="1" indent="0" algn="ctr">
              <a:buNone/>
            </a:pPr>
            <a:r>
              <a:rPr lang="en-US" altLang="zh-CN" dirty="0">
                <a:sym typeface="Symbol" panose="05050102010706020507" pitchFamily="18" charset="2"/>
              </a:rPr>
              <a:t>x(F(x)G(x))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或者  </a:t>
            </a:r>
            <a:r>
              <a:rPr lang="en-US" altLang="zh-CN" dirty="0">
                <a:sym typeface="Symbol" panose="05050102010706020507" pitchFamily="18" charset="2"/>
              </a:rPr>
              <a:t>x(F(x)G(x)) .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设</a:t>
            </a:r>
            <a:r>
              <a:rPr lang="en-US" altLang="zh-CN" dirty="0"/>
              <a:t>F(x): x</a:t>
            </a:r>
            <a:r>
              <a:rPr lang="zh-CN" altLang="en-US" dirty="0"/>
              <a:t>是人</a:t>
            </a:r>
            <a:r>
              <a:rPr lang="en-US" altLang="zh-CN" dirty="0"/>
              <a:t>,  G(x): x</a:t>
            </a:r>
            <a:r>
              <a:rPr lang="zh-CN" altLang="en-US" dirty="0"/>
              <a:t>喜欢吃糖</a:t>
            </a:r>
            <a:r>
              <a:rPr lang="en-US" altLang="zh-CN" dirty="0"/>
              <a:t>. </a:t>
            </a:r>
            <a:r>
              <a:rPr lang="zh-CN" altLang="en-US" dirty="0"/>
              <a:t>原命题可符号化为</a:t>
            </a:r>
          </a:p>
          <a:p>
            <a:pPr marL="576000" lvl="1" indent="0" algn="ctr">
              <a:buNone/>
            </a:pPr>
            <a:r>
              <a:rPr lang="en-US" altLang="zh-CN" dirty="0">
                <a:sym typeface="Symbol" panose="05050102010706020507" pitchFamily="18" charset="2"/>
              </a:rPr>
              <a:t>x(F(x)G(x))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或者  </a:t>
            </a:r>
            <a:r>
              <a:rPr lang="en-US" altLang="zh-CN" dirty="0">
                <a:sym typeface="Symbol" panose="05050102010706020507" pitchFamily="18" charset="2"/>
              </a:rPr>
              <a:t>x(F(x)G(x)) .</a:t>
            </a:r>
            <a:endParaRPr lang="en-US" altLang="zh-CN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5B4D80-6868-4B25-A529-F6761F57A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25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29348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设个体域为实数域</a:t>
            </a:r>
            <a:r>
              <a:rPr lang="en-US" altLang="zh-CN" dirty="0"/>
              <a:t>, </a:t>
            </a:r>
            <a:r>
              <a:rPr lang="zh-CN" altLang="en-US" dirty="0"/>
              <a:t>将下面命题符号化</a:t>
            </a:r>
            <a:r>
              <a:rPr lang="en-US" altLang="zh-CN" dirty="0"/>
              <a:t>.</a:t>
            </a:r>
            <a:endParaRPr lang="zh-CN" altLang="en-US" dirty="0"/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对每一个数</a:t>
            </a:r>
            <a:r>
              <a:rPr lang="en-US" altLang="zh-CN" dirty="0"/>
              <a:t>x</a:t>
            </a:r>
            <a:r>
              <a:rPr lang="zh-CN" altLang="en-US" dirty="0"/>
              <a:t>都存在一个数</a:t>
            </a:r>
            <a:r>
              <a:rPr lang="en-US" altLang="zh-CN" dirty="0"/>
              <a:t>y</a:t>
            </a:r>
            <a:r>
              <a:rPr lang="zh-CN" altLang="en-US" dirty="0"/>
              <a:t>使得</a:t>
            </a:r>
            <a:r>
              <a:rPr lang="en-US" altLang="zh-CN" dirty="0"/>
              <a:t>x&lt;y;</a:t>
            </a:r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存在一个数</a:t>
            </a:r>
            <a:r>
              <a:rPr lang="en-US" altLang="zh-CN" dirty="0"/>
              <a:t>x</a:t>
            </a:r>
            <a:r>
              <a:rPr lang="zh-CN" altLang="en-US" dirty="0"/>
              <a:t>使得对每一个数</a:t>
            </a:r>
            <a:r>
              <a:rPr lang="en-US" altLang="zh-CN" dirty="0"/>
              <a:t>y</a:t>
            </a:r>
            <a:r>
              <a:rPr lang="zh-CN" altLang="en-US" dirty="0"/>
              <a:t>都有</a:t>
            </a:r>
            <a:r>
              <a:rPr lang="en-US" altLang="zh-CN" dirty="0"/>
              <a:t>x&lt;y.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设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): x&lt;y, </a:t>
            </a:r>
            <a:r>
              <a:rPr lang="zh-CN" altLang="en-US" dirty="0"/>
              <a:t>原命题分别符号化为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(1) </a:t>
            </a:r>
            <a:r>
              <a:rPr lang="en-US" altLang="zh-CN" dirty="0" err="1">
                <a:sym typeface="Symbol" panose="05050102010706020507" pitchFamily="18" charset="2"/>
              </a:rPr>
              <a:t>xyL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);</a:t>
            </a:r>
            <a:endParaRPr lang="en-US" altLang="zh-CN" dirty="0"/>
          </a:p>
          <a:p>
            <a:pPr marL="57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(2) </a:t>
            </a:r>
            <a:r>
              <a:rPr lang="en-US" altLang="zh-CN" dirty="0" err="1">
                <a:sym typeface="Symbol" panose="05050102010706020507" pitchFamily="18" charset="2"/>
              </a:rPr>
              <a:t>xyL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</a:p>
          <a:p>
            <a:pPr marL="576000" lvl="1" indent="0">
              <a:buNone/>
            </a:pPr>
            <a:r>
              <a:rPr lang="zh-CN" altLang="en-US" dirty="0"/>
              <a:t>显然</a:t>
            </a:r>
            <a:r>
              <a:rPr lang="en-US" altLang="zh-CN" dirty="0"/>
              <a:t>(1)</a:t>
            </a:r>
            <a:r>
              <a:rPr lang="zh-CN" altLang="en-US" dirty="0"/>
              <a:t>是真命题</a:t>
            </a:r>
            <a:r>
              <a:rPr lang="en-US" altLang="zh-CN" dirty="0"/>
              <a:t>, (2)</a:t>
            </a:r>
            <a:r>
              <a:rPr lang="zh-CN" altLang="en-US" dirty="0"/>
              <a:t>是假命题</a:t>
            </a:r>
            <a:r>
              <a:rPr lang="en-US" altLang="zh-CN" dirty="0"/>
              <a:t>.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sym typeface="Symbol" panose="05050102010706020507" pitchFamily="18" charset="2"/>
              </a:rPr>
              <a:t>本便说明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与不能随意交换位置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五、特性谓词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057E57-25B8-4E35-85AF-DB6AEE69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26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156000" y="1847557"/>
            <a:ext cx="5040000" cy="1077218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4.2 </a:t>
            </a:r>
            <a:r>
              <a:rPr lang="zh-CN" altLang="en-US" sz="3200" dirty="0">
                <a:solidFill>
                  <a:schemeClr val="tx1"/>
                </a:solidFill>
              </a:rPr>
              <a:t>一阶逻辑公式</a:t>
            </a:r>
            <a:r>
              <a:rPr lang="zh-CN" altLang="en-US" sz="3200" dirty="0">
                <a:solidFill>
                  <a:schemeClr val="accent2"/>
                </a:solidFill>
              </a:rPr>
              <a:t>及其解释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156000" y="3060000"/>
            <a:ext cx="504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156000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一阶语言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56000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一阶逻辑公式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56000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量词的辖域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801690-A6E4-4890-9D0B-1FE4EC9CB254}"/>
              </a:ext>
            </a:extLst>
          </p:cNvPr>
          <p:cNvSpPr txBox="1"/>
          <p:nvPr/>
        </p:nvSpPr>
        <p:spPr>
          <a:xfrm>
            <a:off x="6156000" y="4572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公式的解释和赋值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9B3B86-3D39-4FD5-BEE4-F87703882C36}"/>
              </a:ext>
            </a:extLst>
          </p:cNvPr>
          <p:cNvSpPr txBox="1"/>
          <p:nvPr/>
        </p:nvSpPr>
        <p:spPr>
          <a:xfrm>
            <a:off x="6156000" y="5040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一阶逻辑公式的类型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361894-41AE-4450-BBA0-479569E27E11}"/>
              </a:ext>
            </a:extLst>
          </p:cNvPr>
          <p:cNvSpPr txBox="1"/>
          <p:nvPr/>
        </p:nvSpPr>
        <p:spPr>
          <a:xfrm>
            <a:off x="6156000" y="5508000"/>
            <a:ext cx="439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一阶逻辑公式的代换实例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C0119DF2-0B26-4529-B6A0-D04BC861E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27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00082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引言</a:t>
            </a:r>
            <a:r>
              <a:rPr lang="en-US" altLang="zh-CN" dirty="0"/>
              <a:t>: </a:t>
            </a:r>
            <a:r>
              <a:rPr lang="zh-CN" altLang="en-US" dirty="0"/>
              <a:t>如何定义一阶逻辑公式</a:t>
            </a:r>
            <a:endParaRPr lang="en-US" altLang="zh-CN" dirty="0"/>
          </a:p>
          <a:p>
            <a:pPr lvl="1"/>
            <a:r>
              <a:rPr lang="zh-CN" altLang="en-US" dirty="0"/>
              <a:t>构造一套符号</a:t>
            </a:r>
            <a:r>
              <a:rPr lang="en-US" altLang="zh-CN" dirty="0"/>
              <a:t>, </a:t>
            </a:r>
            <a:r>
              <a:rPr lang="zh-CN" altLang="en-US" dirty="0"/>
              <a:t>用于形式化描述对象</a:t>
            </a:r>
            <a:r>
              <a:rPr lang="en-US" altLang="zh-CN" dirty="0"/>
              <a:t>/</a:t>
            </a:r>
            <a:r>
              <a:rPr lang="zh-CN" altLang="en-US" dirty="0"/>
              <a:t>事物</a:t>
            </a:r>
            <a:r>
              <a:rPr lang="en-US" altLang="zh-CN" dirty="0"/>
              <a:t>/</a:t>
            </a:r>
            <a:r>
              <a:rPr lang="zh-CN" altLang="en-US" dirty="0"/>
              <a:t>实体和逻辑关系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非逻辑符号</a:t>
            </a:r>
            <a:r>
              <a:rPr lang="en-US" altLang="zh-CN" dirty="0"/>
              <a:t>: </a:t>
            </a:r>
            <a:r>
              <a:rPr lang="zh-CN" altLang="en-US" dirty="0"/>
              <a:t>个体常项符号</a:t>
            </a:r>
            <a:r>
              <a:rPr lang="en-US" altLang="zh-CN" dirty="0"/>
              <a:t>, </a:t>
            </a:r>
            <a:r>
              <a:rPr lang="zh-CN" altLang="en-US" dirty="0"/>
              <a:t>函数符号</a:t>
            </a:r>
            <a:r>
              <a:rPr lang="en-US" altLang="zh-CN" dirty="0"/>
              <a:t>, </a:t>
            </a:r>
            <a:r>
              <a:rPr lang="zh-CN" altLang="en-US" dirty="0"/>
              <a:t>谓词符号</a:t>
            </a:r>
            <a:endParaRPr lang="en-US" altLang="zh-CN" dirty="0"/>
          </a:p>
          <a:p>
            <a:pPr lvl="2"/>
            <a:r>
              <a:rPr lang="zh-CN" altLang="en-US" dirty="0"/>
              <a:t>逻辑符号</a:t>
            </a:r>
            <a:r>
              <a:rPr lang="en-US" altLang="zh-CN" dirty="0"/>
              <a:t>: </a:t>
            </a:r>
            <a:r>
              <a:rPr lang="zh-CN" altLang="en-US" dirty="0"/>
              <a:t>个体变项符号</a:t>
            </a:r>
            <a:r>
              <a:rPr lang="en-US" altLang="zh-CN" dirty="0"/>
              <a:t>, </a:t>
            </a:r>
            <a:r>
              <a:rPr lang="zh-CN" altLang="en-US" dirty="0"/>
              <a:t>量词符号</a:t>
            </a:r>
            <a:r>
              <a:rPr lang="en-US" altLang="zh-CN" dirty="0"/>
              <a:t>, </a:t>
            </a:r>
            <a:r>
              <a:rPr lang="zh-CN" altLang="en-US" dirty="0"/>
              <a:t>联结词符号</a:t>
            </a:r>
            <a:r>
              <a:rPr lang="en-US" altLang="zh-CN" dirty="0"/>
              <a:t>, </a:t>
            </a:r>
            <a:r>
              <a:rPr lang="zh-CN" altLang="en-US" dirty="0"/>
              <a:t>括号</a:t>
            </a:r>
            <a:r>
              <a:rPr lang="en-US" altLang="zh-CN" dirty="0"/>
              <a:t>, 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1"/>
            <a:r>
              <a:rPr lang="zh-CN" altLang="en-US" dirty="0"/>
              <a:t>一阶语言</a:t>
            </a:r>
            <a:r>
              <a:rPr lang="en-US" altLang="zh-CN" dirty="0"/>
              <a:t>: </a:t>
            </a:r>
            <a:r>
              <a:rPr lang="zh-CN" altLang="en-US" dirty="0"/>
              <a:t>用于一阶逻辑的形式语言</a:t>
            </a:r>
            <a:endParaRPr lang="en-US" altLang="zh-CN" dirty="0"/>
          </a:p>
          <a:p>
            <a:pPr lvl="2"/>
            <a:r>
              <a:rPr lang="zh-CN" altLang="en-US" dirty="0"/>
              <a:t>一阶逻辑是建立在一阶语言上的逻辑体系</a:t>
            </a:r>
            <a:endParaRPr lang="en-US" altLang="zh-CN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一、一阶语言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一阶逻辑公式及解释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7E9337-177A-4EE1-8A58-60CEBDA47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28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3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98598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一阶语言的字母表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4.1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L</a:t>
            </a:r>
            <a:r>
              <a:rPr lang="zh-CN" altLang="en-US" dirty="0"/>
              <a:t>是一个非逻辑符号集合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dirty="0"/>
              <a:t>L</a:t>
            </a:r>
            <a:r>
              <a:rPr lang="zh-CN" altLang="en-US" dirty="0"/>
              <a:t>生成的一阶语言</a:t>
            </a:r>
            <a:r>
              <a:rPr lang="en-US" altLang="zh-CN" b="1" dirty="0">
                <a:latin typeface="Kunstler Script" panose="030304020206070D0D06" pitchFamily="66" charset="0"/>
              </a:rPr>
              <a:t>L 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zh-CN" altLang="en-US" dirty="0"/>
              <a:t>包括下述符号</a:t>
            </a:r>
            <a:r>
              <a:rPr lang="en-US" altLang="zh-CN" dirty="0"/>
              <a:t>:</a:t>
            </a:r>
            <a:endParaRPr lang="zh-CN" altLang="en-US" dirty="0"/>
          </a:p>
          <a:p>
            <a:pPr lvl="2"/>
            <a:r>
              <a:rPr lang="zh-CN" altLang="en-US" dirty="0"/>
              <a:t>非逻辑符号</a:t>
            </a:r>
          </a:p>
          <a:p>
            <a:pPr lvl="3">
              <a:spcBef>
                <a:spcPts val="300"/>
              </a:spcBef>
            </a:pPr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个体常项符号</a:t>
            </a:r>
            <a:r>
              <a:rPr lang="en-US" altLang="zh-CN" dirty="0"/>
              <a:t>: a, b, c, 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, b</a:t>
            </a:r>
            <a:r>
              <a:rPr lang="en-US" altLang="zh-CN" baseline="-25000" dirty="0"/>
              <a:t>i</a:t>
            </a:r>
            <a:r>
              <a:rPr lang="en-US" altLang="zh-CN" dirty="0"/>
              <a:t>, c</a:t>
            </a:r>
            <a:r>
              <a:rPr lang="en-US" altLang="zh-CN" baseline="-25000" dirty="0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1;</a:t>
            </a:r>
          </a:p>
          <a:p>
            <a:pPr lvl="3">
              <a:spcBef>
                <a:spcPts val="300"/>
              </a:spcBef>
            </a:pPr>
            <a:r>
              <a:rPr lang="en-US" altLang="zh-CN" dirty="0"/>
              <a:t> (2) </a:t>
            </a:r>
            <a:r>
              <a:rPr lang="zh-CN" altLang="en-US" dirty="0"/>
              <a:t>函数符号</a:t>
            </a:r>
            <a:r>
              <a:rPr lang="en-US" altLang="zh-CN" dirty="0"/>
              <a:t>: f, g, h, …, f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, h</a:t>
            </a:r>
            <a:r>
              <a:rPr lang="en-US" altLang="zh-CN" baseline="-25000" dirty="0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1;</a:t>
            </a:r>
          </a:p>
          <a:p>
            <a:pPr lvl="3">
              <a:spcBef>
                <a:spcPts val="300"/>
              </a:spcBef>
            </a:pPr>
            <a:r>
              <a:rPr lang="en-US" altLang="zh-CN" dirty="0"/>
              <a:t> (3) </a:t>
            </a:r>
            <a:r>
              <a:rPr lang="zh-CN" altLang="en-US" dirty="0"/>
              <a:t>谓词符号</a:t>
            </a:r>
            <a:r>
              <a:rPr lang="en-US" altLang="zh-CN" dirty="0"/>
              <a:t>: F, G, H, …, F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, H</a:t>
            </a:r>
            <a:r>
              <a:rPr lang="en-US" altLang="zh-CN" baseline="-25000" dirty="0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1.</a:t>
            </a:r>
          </a:p>
          <a:p>
            <a:pPr lvl="2"/>
            <a:r>
              <a:rPr lang="zh-CN" altLang="en-US" dirty="0"/>
              <a:t>逻辑符号   </a:t>
            </a:r>
          </a:p>
          <a:p>
            <a:pPr lvl="3">
              <a:spcBef>
                <a:spcPts val="300"/>
              </a:spcBef>
            </a:pPr>
            <a:r>
              <a:rPr lang="zh-CN" altLang="en-US" dirty="0"/>
              <a:t> </a:t>
            </a:r>
            <a:r>
              <a:rPr lang="en-US" altLang="zh-CN" dirty="0"/>
              <a:t>(4) </a:t>
            </a:r>
            <a:r>
              <a:rPr lang="zh-CN" altLang="en-US" dirty="0"/>
              <a:t>个体变项符号</a:t>
            </a:r>
            <a:r>
              <a:rPr lang="en-US" altLang="zh-CN" dirty="0"/>
              <a:t>: x, y, z, …, 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1; </a:t>
            </a:r>
          </a:p>
          <a:p>
            <a:pPr lvl="3">
              <a:spcBef>
                <a:spcPts val="300"/>
              </a:spcBef>
            </a:pPr>
            <a:r>
              <a:rPr lang="en-US" altLang="zh-CN" dirty="0"/>
              <a:t> (5) </a:t>
            </a:r>
            <a:r>
              <a:rPr lang="zh-CN" altLang="en-US" dirty="0"/>
              <a:t>量词符号</a:t>
            </a:r>
            <a:r>
              <a:rPr lang="en-US" altLang="zh-CN" dirty="0"/>
              <a:t>: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 ;    </a:t>
            </a:r>
            <a:r>
              <a:rPr lang="en-US" altLang="zh-CN" dirty="0"/>
              <a:t> (6) </a:t>
            </a:r>
            <a:r>
              <a:rPr lang="zh-CN" altLang="en-US" dirty="0"/>
              <a:t>联结词符号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;</a:t>
            </a:r>
          </a:p>
          <a:p>
            <a:pPr lvl="3">
              <a:spcBef>
                <a:spcPts val="300"/>
              </a:spcBef>
            </a:pPr>
            <a:r>
              <a:rPr lang="en-US" altLang="zh-CN" dirty="0"/>
              <a:t> (7) </a:t>
            </a:r>
            <a:r>
              <a:rPr lang="zh-CN" altLang="en-US" dirty="0"/>
              <a:t>括号与逗号</a:t>
            </a:r>
            <a:r>
              <a:rPr lang="en-US" altLang="zh-CN" dirty="0"/>
              <a:t>: (, ), , 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一、一阶语言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B097D6-3F60-4283-924A-59DD18B43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29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78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3420000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32000" y="2469657"/>
            <a:ext cx="428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4.1 </a:t>
            </a:r>
            <a:r>
              <a:rPr lang="zh-CN" altLang="en-US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一阶逻辑命题符号化</a:t>
            </a:r>
            <a:endParaRPr lang="en-US" altLang="zh-CN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420000" y="3595306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32000" y="3614648"/>
            <a:ext cx="44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一阶逻辑公式及其解释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内容提纲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761149-2476-422A-807A-20A78879F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139 L 3.75E-6 0.130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11901 -4.81481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9037 3.703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3.54167E-6 0.1291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1.85185E-6 L 0.09036 1.85185E-6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-3.7037E-6 L 3.54167E-6 0.12917 " pathEditMode="relative" rAng="0" ptsTypes="AA">
                                      <p:cBhvr>
                                        <p:cTn id="34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0.09037 2.22222E-6 " pathEditMode="relative" rAng="0" ptsTypes="AA">
                                      <p:cBhvr>
                                        <p:cTn id="39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13" grpId="0" animBg="1"/>
      <p:bldP spid="13" grpId="1" animBg="1"/>
      <p:bldP spid="15" grpId="0"/>
      <p:bldP spid="15" grpId="1"/>
      <p:bldP spid="19" grpId="0" animBg="1"/>
      <p:bldP spid="19" grpId="1" animBg="1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293209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一阶语言的项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4.2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b="1" dirty="0">
                <a:latin typeface="Kunstler Script" panose="030304020206070D0D06" pitchFamily="66" charset="0"/>
                <a:cs typeface="Lucida Sans Unicode" panose="020B0602030504020204" pitchFamily="34" charset="0"/>
              </a:rPr>
              <a:t>L  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  <a:r>
              <a:rPr lang="zh-CN" altLang="en-US" dirty="0"/>
              <a:t>的定义如下</a:t>
            </a:r>
          </a:p>
          <a:p>
            <a:pPr lvl="2"/>
            <a:r>
              <a:rPr lang="en-US" altLang="zh-CN" dirty="0"/>
              <a:t>[1] </a:t>
            </a:r>
            <a:r>
              <a:rPr lang="zh-CN" altLang="en-US" dirty="0"/>
              <a:t>个体常项和个体变项是项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[2] </a:t>
            </a:r>
            <a:r>
              <a:rPr lang="zh-CN" altLang="en-US" dirty="0"/>
              <a:t>若</a:t>
            </a:r>
            <a:r>
              <a:rPr lang="zh-CN" altLang="en-US" dirty="0">
                <a:latin typeface="Kunstler Script" panose="030304020206070D0D06" pitchFamily="66" charset="0"/>
                <a:sym typeface="Symbol" panose="05050102010706020507" pitchFamily="18" charset="2"/>
              </a:rPr>
              <a:t>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是任意的</a:t>
            </a:r>
            <a:r>
              <a:rPr lang="en-US" altLang="zh-CN" dirty="0"/>
              <a:t>n</a:t>
            </a:r>
            <a:r>
              <a:rPr lang="zh-CN" altLang="en-US" dirty="0"/>
              <a:t>元函数，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是任意的</a:t>
            </a:r>
            <a:r>
              <a:rPr lang="en-US" altLang="zh-CN" dirty="0"/>
              <a:t>n</a:t>
            </a:r>
            <a:r>
              <a:rPr lang="zh-CN" altLang="en-US" dirty="0"/>
              <a:t>个项，则</a:t>
            </a: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dirty="0"/>
              <a:t>(t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/>
              <a:t>) </a:t>
            </a:r>
            <a:r>
              <a:rPr lang="zh-CN" altLang="en-US" dirty="0"/>
              <a:t>是项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[3] </a:t>
            </a:r>
            <a:r>
              <a:rPr lang="zh-CN" altLang="en-US" dirty="0"/>
              <a:t>所有的项都是有限次使用</a:t>
            </a:r>
            <a:r>
              <a:rPr lang="en-US" altLang="zh-CN" dirty="0"/>
              <a:t>[1], [2]</a:t>
            </a:r>
            <a:r>
              <a:rPr lang="zh-CN" altLang="en-US" dirty="0"/>
              <a:t>得到的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a, x, </a:t>
            </a:r>
            <a:r>
              <a:rPr lang="en-US" altLang="zh-CN" dirty="0" err="1"/>
              <a:t>x+y</a:t>
            </a:r>
            <a:r>
              <a:rPr lang="en-US" altLang="zh-CN" dirty="0"/>
              <a:t>, f(x), g(x, y)</a:t>
            </a:r>
            <a:r>
              <a:rPr lang="zh-CN" altLang="en-US" dirty="0"/>
              <a:t>等都是项</a:t>
            </a:r>
            <a:r>
              <a:rPr lang="en-US" altLang="zh-CN" dirty="0"/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一、一阶语言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23F649-6A91-41F1-820F-6DF88C762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30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2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2139047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原子公式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4.3</a:t>
            </a:r>
            <a:r>
              <a:rPr lang="en-US" altLang="zh-CN" dirty="0"/>
              <a:t>) 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R(x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1</a:t>
            </a:r>
            <a:r>
              <a:rPr lang="en-US" altLang="zh-CN" dirty="0"/>
              <a:t>,x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sz="2600" b="1" baseline="-25000" dirty="0" err="1">
                <a:ea typeface="楷体_GB2312" panose="02010609030101010101" pitchFamily="49" charset="-122"/>
              </a:rPr>
              <a:t>n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b="1" dirty="0">
                <a:latin typeface="Kunstler Script" panose="030304020206070D0D06" pitchFamily="66" charset="0"/>
                <a:cs typeface="Lucida Sans Unicode" panose="020B0602030504020204" pitchFamily="34" charset="0"/>
              </a:rPr>
              <a:t>L</a:t>
            </a:r>
            <a:r>
              <a:rPr lang="en-US" altLang="zh-CN" dirty="0"/>
              <a:t>  </a:t>
            </a:r>
            <a:r>
              <a:rPr lang="zh-CN" altLang="en-US" dirty="0"/>
              <a:t>的任意</a:t>
            </a:r>
            <a:r>
              <a:rPr lang="en-US" altLang="zh-CN" dirty="0"/>
              <a:t>n</a:t>
            </a:r>
            <a:r>
              <a:rPr lang="zh-CN" altLang="en-US" dirty="0"/>
              <a:t>元谓词，</a:t>
            </a:r>
            <a:r>
              <a:rPr lang="en-US" altLang="zh-CN" dirty="0"/>
              <a:t>t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1</a:t>
            </a:r>
            <a:r>
              <a:rPr lang="en-US" altLang="zh-CN" dirty="0"/>
              <a:t>, t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t</a:t>
            </a:r>
            <a:r>
              <a:rPr lang="en-US" altLang="zh-CN" sz="2600" b="1" baseline="-25000" dirty="0" err="1">
                <a:ea typeface="楷体_GB2312" panose="02010609030101010101" pitchFamily="49" charset="-122"/>
              </a:rPr>
              <a:t>n</a:t>
            </a:r>
            <a:r>
              <a:rPr lang="zh-CN" altLang="en-US" dirty="0"/>
              <a:t>是</a:t>
            </a:r>
            <a:r>
              <a:rPr lang="en-US" altLang="zh-CN" b="1" dirty="0">
                <a:latin typeface="Kunstler Script" panose="030304020206070D0D06" pitchFamily="66" charset="0"/>
                <a:cs typeface="Lucida Sans Unicode" panose="020B0602030504020204" pitchFamily="34" charset="0"/>
              </a:rPr>
              <a:t>L</a:t>
            </a:r>
            <a:r>
              <a:rPr lang="en-US" altLang="zh-CN" dirty="0"/>
              <a:t>  </a:t>
            </a:r>
            <a:r>
              <a:rPr lang="zh-CN" altLang="en-US" dirty="0"/>
              <a:t>的任意</a:t>
            </a:r>
            <a:r>
              <a:rPr lang="en-US" altLang="zh-CN" dirty="0"/>
              <a:t>n</a:t>
            </a:r>
            <a:r>
              <a:rPr lang="zh-CN" altLang="en-US" dirty="0"/>
              <a:t>个项，称</a:t>
            </a:r>
            <a:r>
              <a:rPr lang="en-US" altLang="zh-CN" dirty="0"/>
              <a:t>R(t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1</a:t>
            </a:r>
            <a:r>
              <a:rPr lang="en-US" altLang="zh-CN" dirty="0"/>
              <a:t>,t</a:t>
            </a:r>
            <a:r>
              <a:rPr lang="en-US" altLang="zh-CN" sz="2600" b="1" baseline="-25000" dirty="0">
                <a:ea typeface="楷体_GB2312" panose="02010609030101010101" pitchFamily="49" charset="-122"/>
              </a:rPr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t</a:t>
            </a:r>
            <a:r>
              <a:rPr lang="en-US" altLang="zh-CN" sz="2600" b="1" baseline="-25000" dirty="0" err="1">
                <a:ea typeface="楷体_GB2312" panose="02010609030101010101" pitchFamily="49" charset="-122"/>
              </a:rPr>
              <a:t>n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b="1" dirty="0">
                <a:latin typeface="Kunstler Script" panose="030304020206070D0D06" pitchFamily="66" charset="0"/>
                <a:cs typeface="Lucida Sans Unicode" panose="020B0602030504020204" pitchFamily="34" charset="0"/>
              </a:rPr>
              <a:t>L</a:t>
            </a:r>
            <a:r>
              <a:rPr lang="en-US" altLang="zh-CN" dirty="0"/>
              <a:t> 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原子公式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, F(x), F(x, y), F(f(x</a:t>
            </a:r>
            <a:r>
              <a:rPr lang="en-US" altLang="zh-CN" sz="2600" baseline="-25000" dirty="0"/>
              <a:t>1</a:t>
            </a:r>
            <a:r>
              <a:rPr lang="en-US" altLang="zh-CN" dirty="0"/>
              <a:t>,x</a:t>
            </a:r>
            <a:r>
              <a:rPr lang="en-US" altLang="zh-CN" sz="2600" baseline="-25000" dirty="0"/>
              <a:t>2</a:t>
            </a:r>
            <a:r>
              <a:rPr lang="en-US" altLang="zh-CN" dirty="0"/>
              <a:t>), g(x</a:t>
            </a:r>
            <a:r>
              <a:rPr lang="en-US" altLang="zh-CN" sz="2600" baseline="-25000" dirty="0"/>
              <a:t>3</a:t>
            </a:r>
            <a:r>
              <a:rPr lang="en-US" altLang="zh-CN" dirty="0"/>
              <a:t>,x</a:t>
            </a:r>
            <a:r>
              <a:rPr lang="en-US" altLang="zh-CN" sz="2600" baseline="-25000" dirty="0"/>
              <a:t>4</a:t>
            </a:r>
            <a:r>
              <a:rPr lang="en-US" altLang="zh-CN" dirty="0"/>
              <a:t>))</a:t>
            </a:r>
            <a:r>
              <a:rPr lang="zh-CN" altLang="en-US" dirty="0"/>
              <a:t>等均为原子公式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二、一阶逻辑公式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9B8CB1-3F31-4001-9D43-3CC4964DB0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31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3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46276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合式公式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4.4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b="1" dirty="0">
                <a:latin typeface="Kunstler Script" panose="030304020206070D0D06" pitchFamily="66" charset="0"/>
              </a:rPr>
              <a:t>L</a:t>
            </a:r>
            <a:r>
              <a:rPr lang="en-US" altLang="zh-CN" dirty="0"/>
              <a:t> 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合式公式</a:t>
            </a:r>
            <a:r>
              <a:rPr lang="zh-CN" altLang="en-US" dirty="0"/>
              <a:t>定义如下</a:t>
            </a:r>
          </a:p>
          <a:p>
            <a:pPr lvl="2"/>
            <a:r>
              <a:rPr lang="en-US" altLang="zh-CN" dirty="0"/>
              <a:t>[1] </a:t>
            </a:r>
            <a:r>
              <a:rPr lang="zh-CN" altLang="en-US" dirty="0"/>
              <a:t>原子公式是合式公式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[2]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是合式公式，则 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/>
              <a:t>A)</a:t>
            </a:r>
            <a:r>
              <a:rPr lang="zh-CN" altLang="en-US" dirty="0"/>
              <a:t>也是合式公式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en-US" altLang="zh-CN" dirty="0"/>
              <a:t>[3] </a:t>
            </a:r>
            <a:r>
              <a:rPr lang="zh-CN" altLang="en-US" dirty="0"/>
              <a:t>若</a:t>
            </a:r>
            <a:r>
              <a:rPr lang="en-US" altLang="zh-CN" dirty="0"/>
              <a:t>A, B</a:t>
            </a:r>
            <a:r>
              <a:rPr lang="zh-CN" altLang="en-US" dirty="0"/>
              <a:t>是合式公式，则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B), (A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B), 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B), (A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B)</a:t>
            </a:r>
            <a:r>
              <a:rPr lang="zh-CN" altLang="en-US" dirty="0"/>
              <a:t>也是合式公式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en-US" altLang="zh-CN" dirty="0"/>
              <a:t>[4]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是合式公式，则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xA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zh-CN" altLang="en-US" dirty="0"/>
              <a:t>也是合式公式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en-US" altLang="zh-CN" dirty="0"/>
              <a:t>[5] </a:t>
            </a:r>
            <a:r>
              <a:rPr lang="zh-CN" altLang="en-US" dirty="0"/>
              <a:t>只有有限次地应用</a:t>
            </a:r>
            <a:r>
              <a:rPr lang="en-US" altLang="zh-CN" dirty="0"/>
              <a:t>(1)~(4)</a:t>
            </a:r>
            <a:r>
              <a:rPr lang="zh-CN" altLang="en-US" dirty="0"/>
              <a:t>形成的符号串才是合式公式</a:t>
            </a:r>
            <a:r>
              <a:rPr lang="en-US" altLang="zh-CN" dirty="0"/>
              <a:t>.</a:t>
            </a:r>
          </a:p>
          <a:p>
            <a:pPr lvl="1" algn="l">
              <a:spcBef>
                <a:spcPts val="1200"/>
              </a:spcBef>
            </a:pPr>
            <a:r>
              <a:rPr lang="en-US" altLang="zh-CN" b="1" dirty="0">
                <a:latin typeface="Kunstler Script" panose="030304020206070D0D06" pitchFamily="66" charset="0"/>
              </a:rPr>
              <a:t>L   </a:t>
            </a:r>
            <a:r>
              <a:rPr lang="zh-CN" altLang="en-US" dirty="0"/>
              <a:t>的合式公式也称谓词公式</a:t>
            </a:r>
            <a:r>
              <a:rPr lang="en-US" altLang="zh-CN" dirty="0"/>
              <a:t>, </a:t>
            </a:r>
            <a:r>
              <a:rPr lang="zh-CN" altLang="en-US" dirty="0"/>
              <a:t>简称公式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F(x), F(x)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sym typeface="Symbol" panose="05050102010706020507" pitchFamily="18" charset="2"/>
              </a:rPr>
              <a:t>G(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), x(F(x)G(x)), </a:t>
            </a:r>
            <a:r>
              <a:rPr lang="en-US" altLang="zh-CN" dirty="0" err="1">
                <a:sym typeface="Symbol" panose="05050102010706020507" pitchFamily="18" charset="2"/>
              </a:rPr>
              <a:t>xy</a:t>
            </a:r>
            <a:r>
              <a:rPr lang="en-US" altLang="zh-CN" dirty="0">
                <a:sym typeface="Symbol" panose="05050102010706020507" pitchFamily="18" charset="2"/>
              </a:rPr>
              <a:t>(F(x)G(y)L(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  <a:r>
              <a:rPr lang="zh-CN" altLang="en-US" dirty="0">
                <a:sym typeface="Symbol" panose="05050102010706020507" pitchFamily="18" charset="2"/>
              </a:rPr>
              <a:t>等都是合式公式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二、一阶逻辑公式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826227-E369-40E0-97E8-8B6344DE6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32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9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37015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量词的辖域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4.5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在公式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xA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zh-CN" altLang="en-US" dirty="0"/>
              <a:t>中，称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指导变元</a:t>
            </a:r>
            <a:r>
              <a:rPr lang="en-US" altLang="zh-CN" dirty="0"/>
              <a:t>, A</a:t>
            </a:r>
            <a:r>
              <a:rPr lang="zh-CN" altLang="en-US" dirty="0"/>
              <a:t>为相应量词的</a:t>
            </a:r>
            <a:r>
              <a:rPr lang="zh-CN" altLang="en-US" dirty="0">
                <a:solidFill>
                  <a:srgbClr val="FF0000"/>
                </a:solidFill>
              </a:rPr>
              <a:t>辖域</a:t>
            </a:r>
            <a:r>
              <a:rPr lang="en-US" altLang="zh-CN" dirty="0"/>
              <a:t>. </a:t>
            </a:r>
            <a:r>
              <a:rPr lang="zh-CN" altLang="en-US" dirty="0"/>
              <a:t>在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</a:t>
            </a:r>
            <a:r>
              <a:rPr lang="zh-CN" altLang="en-US" dirty="0"/>
              <a:t>的辖域中</a:t>
            </a:r>
            <a:r>
              <a:rPr lang="en-US" altLang="zh-CN" dirty="0"/>
              <a:t>, x</a:t>
            </a:r>
            <a:r>
              <a:rPr lang="zh-CN" altLang="en-US" dirty="0"/>
              <a:t>的所有出现都称为</a:t>
            </a:r>
            <a:r>
              <a:rPr lang="zh-CN" altLang="en-US" dirty="0">
                <a:solidFill>
                  <a:srgbClr val="FF0000"/>
                </a:solidFill>
              </a:rPr>
              <a:t>约束出现</a:t>
            </a:r>
            <a:r>
              <a:rPr lang="en-US" altLang="zh-CN" dirty="0"/>
              <a:t>, A</a:t>
            </a:r>
            <a:r>
              <a:rPr lang="zh-CN" altLang="en-US" dirty="0"/>
              <a:t>中不是约束出现的其他变项均称为</a:t>
            </a:r>
            <a:r>
              <a:rPr lang="zh-CN" altLang="en-US" dirty="0">
                <a:solidFill>
                  <a:srgbClr val="FF0000"/>
                </a:solidFill>
              </a:rPr>
              <a:t>自由出现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例如，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(F(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</a:t>
            </a:r>
            <a:r>
              <a:rPr lang="en-US" altLang="zh-CN" dirty="0" err="1"/>
              <a:t>x,z</a:t>
            </a:r>
            <a:r>
              <a:rPr lang="en-US" altLang="zh-CN" dirty="0"/>
              <a:t>)),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为指导变元</a:t>
            </a:r>
            <a:r>
              <a:rPr lang="en-US" altLang="zh-CN" dirty="0"/>
              <a:t>, (F(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</a:t>
            </a:r>
            <a:r>
              <a:rPr lang="en-US" altLang="zh-CN" dirty="0" err="1"/>
              <a:t>x,z</a:t>
            </a:r>
            <a:r>
              <a:rPr lang="en-US" altLang="zh-CN" dirty="0"/>
              <a:t>))</a:t>
            </a:r>
            <a:r>
              <a:rPr lang="zh-CN" altLang="en-US" dirty="0"/>
              <a:t>为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 </a:t>
            </a:r>
            <a:r>
              <a:rPr lang="zh-CN" altLang="en-US" dirty="0"/>
              <a:t>的辖域</a:t>
            </a:r>
            <a:r>
              <a:rPr lang="en-US" altLang="zh-CN" dirty="0"/>
              <a:t>, x</a:t>
            </a:r>
            <a:r>
              <a:rPr lang="zh-CN" altLang="en-US" dirty="0"/>
              <a:t>的两次出现均为约束出现</a:t>
            </a:r>
            <a:r>
              <a:rPr lang="en-US" altLang="zh-CN" dirty="0"/>
              <a:t>, y</a:t>
            </a:r>
            <a:r>
              <a:rPr lang="zh-CN" altLang="en-US" dirty="0"/>
              <a:t>与</a:t>
            </a:r>
            <a:r>
              <a:rPr lang="en-US" altLang="zh-CN" dirty="0"/>
              <a:t>z</a:t>
            </a:r>
            <a:r>
              <a:rPr lang="zh-CN" altLang="en-US" dirty="0"/>
              <a:t>均为自由出现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又如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x(F(x, y, z)y(G(x, y)H(x, y, z)))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二、一阶逻辑公式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4589" y="4284000"/>
            <a:ext cx="1415772" cy="934205"/>
            <a:chOff x="1220804" y="4537848"/>
            <a:chExt cx="1415772" cy="934205"/>
          </a:xfrm>
        </p:grpSpPr>
        <p:sp>
          <p:nvSpPr>
            <p:cNvPr id="11" name="矩形 10"/>
            <p:cNvSpPr/>
            <p:nvPr/>
          </p:nvSpPr>
          <p:spPr>
            <a:xfrm>
              <a:off x="1220804" y="5010388"/>
              <a:ext cx="1415772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指导变元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1928690" y="4537848"/>
              <a:ext cx="0" cy="468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176000" y="4284000"/>
            <a:ext cx="1415772" cy="934205"/>
            <a:chOff x="1220804" y="4537848"/>
            <a:chExt cx="1415772" cy="934205"/>
          </a:xfrm>
        </p:grpSpPr>
        <p:sp>
          <p:nvSpPr>
            <p:cNvPr id="19" name="矩形 18"/>
            <p:cNvSpPr/>
            <p:nvPr/>
          </p:nvSpPr>
          <p:spPr>
            <a:xfrm>
              <a:off x="1220804" y="5010388"/>
              <a:ext cx="1415772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指导变元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1928690" y="4537848"/>
              <a:ext cx="0" cy="468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330000" y="4248000"/>
            <a:ext cx="803425" cy="1150176"/>
            <a:chOff x="1148988" y="4492749"/>
            <a:chExt cx="803425" cy="1150176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767216" y="4492749"/>
              <a:ext cx="0" cy="324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1349527" y="4492749"/>
              <a:ext cx="0" cy="324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148988" y="4811928"/>
              <a:ext cx="803425" cy="830997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自由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出现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5040000" y="4332997"/>
            <a:ext cx="317831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517421" y="4392000"/>
            <a:ext cx="5868000" cy="0"/>
          </a:xfrm>
          <a:prstGeom prst="line">
            <a:avLst/>
          </a:prstGeom>
          <a:ln w="25400">
            <a:solidFill>
              <a:srgbClr val="005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192001" y="4410000"/>
            <a:ext cx="803425" cy="781437"/>
            <a:chOff x="1382988" y="4460977"/>
            <a:chExt cx="803425" cy="781437"/>
          </a:xfrm>
        </p:grpSpPr>
        <p:sp>
          <p:nvSpPr>
            <p:cNvPr id="47" name="矩形 46"/>
            <p:cNvSpPr/>
            <p:nvPr/>
          </p:nvSpPr>
          <p:spPr>
            <a:xfrm>
              <a:off x="1382988" y="4780749"/>
              <a:ext cx="803425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辖域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1767216" y="4460977"/>
              <a:ext cx="0" cy="360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412000" y="4284000"/>
            <a:ext cx="1422184" cy="1631865"/>
            <a:chOff x="1058988" y="3840188"/>
            <a:chExt cx="1422184" cy="1631865"/>
          </a:xfrm>
        </p:grpSpPr>
        <p:sp>
          <p:nvSpPr>
            <p:cNvPr id="22" name="矩形 21"/>
            <p:cNvSpPr/>
            <p:nvPr/>
          </p:nvSpPr>
          <p:spPr>
            <a:xfrm>
              <a:off x="1058988" y="5010388"/>
              <a:ext cx="1422184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约束出现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1767216" y="3840188"/>
              <a:ext cx="0" cy="11656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112000" y="4292972"/>
            <a:ext cx="1422184" cy="1622893"/>
            <a:chOff x="1058988" y="3849160"/>
            <a:chExt cx="1422184" cy="1622893"/>
          </a:xfrm>
        </p:grpSpPr>
        <p:sp>
          <p:nvSpPr>
            <p:cNvPr id="26" name="矩形 25"/>
            <p:cNvSpPr/>
            <p:nvPr/>
          </p:nvSpPr>
          <p:spPr>
            <a:xfrm>
              <a:off x="1058988" y="5010388"/>
              <a:ext cx="1422184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约束出现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 flipV="1">
              <a:off x="1598988" y="3850988"/>
              <a:ext cx="0" cy="11656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2042988" y="3849160"/>
              <a:ext cx="0" cy="11656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624000" y="4292972"/>
            <a:ext cx="1422184" cy="1622893"/>
            <a:chOff x="1058988" y="3849160"/>
            <a:chExt cx="1422184" cy="1622893"/>
          </a:xfrm>
        </p:grpSpPr>
        <p:sp>
          <p:nvSpPr>
            <p:cNvPr id="29" name="矩形 28"/>
            <p:cNvSpPr/>
            <p:nvPr/>
          </p:nvSpPr>
          <p:spPr>
            <a:xfrm>
              <a:off x="1058988" y="5010388"/>
              <a:ext cx="1422184" cy="461665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约束出现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1526988" y="3850988"/>
              <a:ext cx="0" cy="11656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955966" y="3849160"/>
              <a:ext cx="0" cy="11656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560000" y="4284000"/>
            <a:ext cx="803425" cy="1118997"/>
            <a:chOff x="1382988" y="4492749"/>
            <a:chExt cx="803425" cy="1118997"/>
          </a:xfrm>
        </p:grpSpPr>
        <p:sp>
          <p:nvSpPr>
            <p:cNvPr id="34" name="矩形 33"/>
            <p:cNvSpPr/>
            <p:nvPr/>
          </p:nvSpPr>
          <p:spPr>
            <a:xfrm>
              <a:off x="1382988" y="4780749"/>
              <a:ext cx="803425" cy="830997"/>
            </a:xfrm>
            <a:prstGeom prst="rect">
              <a:avLst/>
            </a:prstGeom>
            <a:solidFill>
              <a:srgbClr val="0050AA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自由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pitchFamily="18" charset="2"/>
                </a:rPr>
                <a:t>出现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1767216" y="4492749"/>
              <a:ext cx="0" cy="324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4AD49B-2306-4B8F-B43B-404F50186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33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33965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闭式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4.6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若公式</a:t>
            </a:r>
            <a:r>
              <a:rPr lang="en-US" altLang="zh-CN" dirty="0"/>
              <a:t>A</a:t>
            </a:r>
            <a:r>
              <a:rPr lang="zh-CN" altLang="en-US" dirty="0"/>
              <a:t>中不含自由出现的个体变项，则称</a:t>
            </a:r>
            <a:r>
              <a:rPr lang="en-US" altLang="zh-CN" dirty="0"/>
              <a:t>A</a:t>
            </a:r>
            <a:r>
              <a:rPr lang="zh-CN" altLang="en-US" dirty="0"/>
              <a:t>为封闭的公式，简称</a:t>
            </a:r>
            <a:r>
              <a:rPr lang="zh-CN" altLang="en-US" dirty="0">
                <a:solidFill>
                  <a:srgbClr val="FF0000"/>
                </a:solidFill>
              </a:rPr>
              <a:t>闭式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G(y)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H(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r>
              <a:rPr lang="zh-CN" altLang="en-US" dirty="0"/>
              <a:t>为闭式</a:t>
            </a:r>
            <a:r>
              <a:rPr lang="en-US" altLang="zh-CN" dirty="0"/>
              <a:t>,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r>
              <a:rPr lang="zh-CN" altLang="en-US" dirty="0"/>
              <a:t>不是闭式 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不难看出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Kunstler Script" panose="030304020206070D0D06" pitchFamily="66" charset="0"/>
                <a:sym typeface="Symbol" panose="05050102010706020507" pitchFamily="18" charset="2"/>
              </a:rPr>
              <a:t>L  </a:t>
            </a:r>
            <a:r>
              <a:rPr lang="zh-CN" altLang="en-US" dirty="0">
                <a:sym typeface="Symbol" panose="05050102010706020507" pitchFamily="18" charset="2"/>
              </a:rPr>
              <a:t>中的合式公式是按照形成规则生成的符号串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没有实际含义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只有将其中的变项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个体变项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谓词变项等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用指定的常项代替后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公式才有特定的实际含义。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二、一阶逻辑公式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334E2-4EBA-449F-B1B2-B76EE8FC1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34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11189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en-US" altLang="zh-CN" b="1" dirty="0">
                    <a:latin typeface="Kunstler Script" panose="030304020206070D0D06" pitchFamily="66" charset="0"/>
                  </a:rPr>
                  <a:t>L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的解释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4.7) </a:t>
                </a:r>
                <a:r>
                  <a:rPr lang="zh-CN" altLang="en-US" dirty="0"/>
                  <a:t>和赋值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b="1" dirty="0">
                    <a:latin typeface="Kunstler Script" panose="030304020206070D0D06" pitchFamily="66" charset="0"/>
                  </a:rPr>
                  <a:t>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生成的一阶语言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latin typeface="Kunstler Script" panose="030304020206070D0D06" pitchFamily="66" charset="0"/>
                  </a:rPr>
                  <a:t>L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解释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由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部分组成</a:t>
                </a:r>
              </a:p>
              <a:p>
                <a:pPr lvl="2"/>
                <a:r>
                  <a:rPr lang="en-US" altLang="zh-CN" dirty="0"/>
                  <a:t>(a)</a:t>
                </a:r>
                <a:r>
                  <a:rPr lang="zh-CN" altLang="en-US" dirty="0"/>
                  <a:t>非空个体域 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.</a:t>
                </a:r>
              </a:p>
              <a:p>
                <a:pPr lvl="2"/>
                <a:r>
                  <a:rPr lang="en-US" altLang="zh-CN" dirty="0"/>
                  <a:t>(b)</a:t>
                </a:r>
                <a:r>
                  <a:rPr lang="zh-CN" altLang="en-US" dirty="0"/>
                  <a:t>对每一个个体常项符号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L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有一个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中的解释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(c)</a:t>
                </a:r>
                <a:r>
                  <a:rPr lang="zh-CN" altLang="en-US" dirty="0"/>
                  <a:t>对每一个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元函数符号</a:t>
                </a:r>
                <a:r>
                  <a:rPr lang="en-US" altLang="zh-CN" dirty="0" err="1"/>
                  <a:t>f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L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有一个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元函数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bar>
                  </m:oMath>
                </a14:m>
                <a:r>
                  <a:rPr lang="zh-CN" altLang="en-US" dirty="0"/>
                  <a:t>     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中的解释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(d)</a:t>
                </a:r>
                <a:r>
                  <a:rPr lang="zh-CN" altLang="en-US" dirty="0"/>
                  <a:t>对每一个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元谓词符号</a:t>
                </a:r>
                <a:r>
                  <a:rPr lang="en-US" altLang="zh-CN" dirty="0"/>
                  <a:t>F</a:t>
                </a:r>
                <a:r>
                  <a:rPr lang="en-US" altLang="zh-CN" dirty="0">
                    <a:sym typeface="Symbol" panose="05050102010706020507" pitchFamily="18" charset="2"/>
                  </a:rPr>
                  <a:t>L, </a:t>
                </a:r>
                <a:r>
                  <a:rPr lang="zh-CN" altLang="en-US" dirty="0">
                    <a:sym typeface="Symbol" panose="05050102010706020507" pitchFamily="18" charset="2"/>
                  </a:rPr>
                  <a:t>有一个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元谓词常项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中的解释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</a:t>
                </a:r>
                <a:r>
                  <a:rPr lang="zh-CN" altLang="en-US" dirty="0"/>
                  <a:t>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赋值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对每一个自由出现的个体变项符号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指定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中的一个值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dirty="0"/>
                  <a:t>(x), </a:t>
                </a:r>
                <a:r>
                  <a:rPr lang="zh-CN" altLang="en-US" dirty="0"/>
                  <a:t>称为赋值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11189"/>
              </a:xfrm>
              <a:blipFill>
                <a:blip r:embed="rId2"/>
                <a:stretch>
                  <a:fillRect l="-1148" t="-2405" r="-1148" b="-2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三、一阶逻辑公式的解释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666DAF-B8A4-49E6-A441-5342A977C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35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3903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en-US" altLang="zh-CN" b="1" dirty="0">
                    <a:latin typeface="Kunstler Script" panose="030304020206070D0D06" pitchFamily="66" charset="0"/>
                  </a:rPr>
                  <a:t>L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的解释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4.7) </a:t>
                </a:r>
              </a:p>
              <a:p>
                <a:pPr lvl="1"/>
                <a:r>
                  <a:rPr lang="zh-CN" altLang="en-US" dirty="0"/>
                  <a:t>设公式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取个体域</a:t>
                </a:r>
                <a:r>
                  <a:rPr lang="en-US" altLang="zh-CN" dirty="0"/>
                  <a:t>DI , </a:t>
                </a:r>
                <a:r>
                  <a:rPr lang="zh-CN" altLang="en-US" dirty="0"/>
                  <a:t>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中的个体常项符号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、函数符号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、谓词符号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分别替换成它们在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中的解释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ba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ba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自由出现的个体变项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替换成它的赋值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dirty="0"/>
                  <a:t>(x), </a:t>
                </a:r>
                <a:r>
                  <a:rPr lang="zh-CN" altLang="en-US" dirty="0"/>
                  <a:t>称所得到的公式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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在</a:t>
                </a:r>
                <a:r>
                  <a:rPr lang="en-US" altLang="zh-CN" dirty="0"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下的解释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或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在</a:t>
                </a:r>
                <a:r>
                  <a:rPr lang="en-US" altLang="zh-CN" dirty="0"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下被解释成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.</a:t>
                </a:r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给定解释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如下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(a) </a:t>
                </a:r>
                <a:r>
                  <a:rPr lang="zh-CN" altLang="en-US" dirty="0"/>
                  <a:t>个体域 </a:t>
                </a:r>
                <a:r>
                  <a:rPr lang="en-US" altLang="zh-CN" dirty="0"/>
                  <a:t>D=R;  (b)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en-US" altLang="zh-CN" dirty="0"/>
                  <a:t>=0;  (c)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x+y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y;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(d)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): x=y.  </a:t>
                </a:r>
                <a:r>
                  <a:rPr lang="zh-CN" altLang="en-US" dirty="0"/>
                  <a:t>写出下列公式在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下的解释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并指出它的真值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>
                    <a:sym typeface="Symbol" panose="05050102010706020507" pitchFamily="18" charset="2"/>
                  </a:rPr>
                  <a:t>xF</a:t>
                </a:r>
                <a:r>
                  <a:rPr lang="en-US" altLang="zh-CN" dirty="0">
                    <a:sym typeface="Symbol" panose="05050102010706020507" pitchFamily="18" charset="2"/>
                  </a:rPr>
                  <a:t>(f(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x,a</a:t>
                </a:r>
                <a:r>
                  <a:rPr lang="en-US" altLang="zh-CN" dirty="0">
                    <a:sym typeface="Symbol" panose="05050102010706020507" pitchFamily="18" charset="2"/>
                  </a:rPr>
                  <a:t>),g(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x,a</a:t>
                </a:r>
                <a:r>
                  <a:rPr lang="en-US" altLang="zh-CN" dirty="0">
                    <a:sym typeface="Symbol" panose="05050102010706020507" pitchFamily="18" charset="2"/>
                  </a:rPr>
                  <a:t>)); (2)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y(F(f(x,y),g(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dirty="0">
                    <a:sym typeface="Symbol" panose="05050102010706020507" pitchFamily="18" charset="2"/>
                  </a:rPr>
                  <a:t>))F(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dirty="0">
                    <a:sym typeface="Symbol" panose="05050102010706020507" pitchFamily="18" charset="2"/>
                  </a:rPr>
                  <a:t>)).</a:t>
                </a:r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解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x(x+0=x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</m:oMath>
                </a14:m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0), </a:t>
                </a:r>
                <a:r>
                  <a:rPr lang="zh-CN" altLang="en-US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真</a:t>
                </a:r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;   (2)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y(x+y=x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</m:oMath>
                </a14:m>
                <a:r>
                  <a:rPr lang="en-US" altLang="zh-CN" sz="2800" b="1" dirty="0" err="1">
                    <a:ea typeface="楷体_GB2312" panose="02010609030101010101" pitchFamily="49" charset="-122"/>
                    <a:sym typeface="Symbol" panose="05050102010706020507" pitchFamily="18" charset="2"/>
                  </a:rPr>
                  <a:t>yx</a:t>
                </a:r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=y), </a:t>
                </a:r>
                <a:r>
                  <a:rPr lang="zh-CN" altLang="en-US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真</a:t>
                </a:r>
                <a:r>
                  <a:rPr lang="en-US" altLang="zh-CN" sz="2800" b="1" dirty="0">
                    <a:ea typeface="楷体_GB2312" panose="02010609030101010101" pitchFamily="49" charset="-122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3903"/>
              </a:xfrm>
              <a:blipFill>
                <a:blip r:embed="rId2"/>
                <a:stretch>
                  <a:fillRect l="-1148" t="-2259" r="-1148" b="-2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三、一阶逻辑公式的解释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D58F99-220E-4E1A-98B6-8E7D9DBA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36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032147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4.1  </a:t>
            </a:r>
            <a:r>
              <a:rPr lang="zh-CN" altLang="en-US" dirty="0"/>
              <a:t>闭式在任何解释下都是命题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不是闭式的公式在不同解释下可能是命题</a:t>
            </a:r>
            <a:r>
              <a:rPr lang="en-US" altLang="zh-CN" dirty="0"/>
              <a:t>, </a:t>
            </a:r>
            <a:r>
              <a:rPr lang="zh-CN" altLang="en-US" dirty="0"/>
              <a:t>也可能不是命题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定义</a:t>
            </a:r>
            <a:r>
              <a:rPr lang="en-US" altLang="zh-CN" dirty="0"/>
              <a:t>4.8  </a:t>
            </a:r>
            <a:r>
              <a:rPr lang="zh-CN" altLang="en-US" dirty="0"/>
              <a:t>一阶逻辑公式的类型</a:t>
            </a:r>
            <a:endParaRPr lang="en-US" altLang="zh-CN" dirty="0"/>
          </a:p>
          <a:p>
            <a:pPr lvl="1"/>
            <a:r>
              <a:rPr lang="zh-CN" altLang="en-US" dirty="0"/>
              <a:t>若公式</a:t>
            </a:r>
            <a:r>
              <a:rPr lang="en-US" altLang="zh-CN" dirty="0"/>
              <a:t>A</a:t>
            </a:r>
            <a:r>
              <a:rPr lang="zh-CN" altLang="en-US" dirty="0"/>
              <a:t>在任何解释和该解释下的任何赋值下均为真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永真式</a:t>
            </a:r>
            <a:r>
              <a:rPr lang="en-US" altLang="zh-CN" dirty="0"/>
              <a:t>(</a:t>
            </a:r>
            <a:r>
              <a:rPr lang="zh-CN" altLang="en-US" dirty="0"/>
              <a:t>逻辑有效式</a:t>
            </a:r>
            <a:r>
              <a:rPr lang="en-US" altLang="zh-CN" dirty="0"/>
              <a:t>).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在任何解释和该解释下的任何赋值下均为假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矛盾式</a:t>
            </a:r>
            <a:r>
              <a:rPr lang="en-US" altLang="zh-CN" dirty="0"/>
              <a:t>(</a:t>
            </a:r>
            <a:r>
              <a:rPr lang="zh-CN" altLang="en-US" dirty="0"/>
              <a:t>永假式</a:t>
            </a:r>
            <a:r>
              <a:rPr lang="en-US" altLang="zh-CN" dirty="0"/>
              <a:t>). </a:t>
            </a:r>
            <a:r>
              <a:rPr lang="zh-CN" altLang="en-US" dirty="0"/>
              <a:t>若至少有一个解释和该解释下的一个赋值使</a:t>
            </a:r>
            <a:r>
              <a:rPr lang="en-US" altLang="zh-CN" dirty="0"/>
              <a:t>A</a:t>
            </a:r>
            <a:r>
              <a:rPr lang="zh-CN" altLang="en-US" dirty="0"/>
              <a:t>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可满足式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几点说明：</a:t>
            </a:r>
          </a:p>
          <a:p>
            <a:pPr lvl="1"/>
            <a:r>
              <a:rPr lang="zh-CN" altLang="en-US" dirty="0"/>
              <a:t>永真式为可满足式，但反之不真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判断公式是否是可满足的</a:t>
            </a:r>
            <a:r>
              <a:rPr lang="en-US" altLang="zh-CN" dirty="0"/>
              <a:t>(</a:t>
            </a:r>
            <a:r>
              <a:rPr lang="zh-CN" altLang="en-US" dirty="0"/>
              <a:t>永真式</a:t>
            </a:r>
            <a:r>
              <a:rPr lang="en-US" altLang="zh-CN" dirty="0"/>
              <a:t>, </a:t>
            </a:r>
            <a:r>
              <a:rPr lang="zh-CN" altLang="en-US" dirty="0"/>
              <a:t>矛盾式</a:t>
            </a:r>
            <a:r>
              <a:rPr lang="en-US" altLang="zh-CN" dirty="0"/>
              <a:t>)</a:t>
            </a:r>
            <a:r>
              <a:rPr lang="zh-CN" altLang="en-US" dirty="0"/>
              <a:t>是不可判定的问题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四、一阶逻辑公式的类型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397FA-D5D8-4893-AC1A-96BF31B79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37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016210"/>
          </a:xfrm>
        </p:spPr>
        <p:txBody>
          <a:bodyPr/>
          <a:lstStyle/>
          <a:p>
            <a:r>
              <a:rPr lang="zh-CN" altLang="en-US" dirty="0"/>
              <a:t>代换实例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4.9</a:t>
            </a:r>
            <a:r>
              <a:rPr lang="en-US" altLang="zh-CN" dirty="0"/>
              <a:t>)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是含命题变项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的命题公式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个谓词公式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(1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n)</a:t>
            </a:r>
            <a:r>
              <a:rPr lang="zh-CN" altLang="en-US" dirty="0"/>
              <a:t>处处代替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中的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/>
              <a:t>所得公式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代换实例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 F(x)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G(x),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xF</a:t>
            </a:r>
            <a:r>
              <a:rPr lang="en-US" altLang="zh-CN" dirty="0"/>
              <a:t>(x)</a:t>
            </a:r>
            <a:r>
              <a:rPr lang="en-US" altLang="zh-CN" dirty="0">
                <a:sym typeface="Symbol" panose="05050102010706020507" pitchFamily="18" charset="2"/>
              </a:rPr>
              <a:t></a:t>
            </a:r>
            <a:r>
              <a:rPr lang="en-US" altLang="zh-CN" dirty="0" err="1"/>
              <a:t>yG</a:t>
            </a:r>
            <a:r>
              <a:rPr lang="en-US" altLang="zh-CN" dirty="0"/>
              <a:t>(y)</a:t>
            </a:r>
            <a:r>
              <a:rPr lang="zh-CN" altLang="en-US" dirty="0"/>
              <a:t>等都是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的代换实例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定理</a:t>
            </a:r>
            <a:r>
              <a:rPr lang="en-US" altLang="zh-CN" dirty="0"/>
              <a:t>4.2 </a:t>
            </a:r>
            <a:r>
              <a:rPr lang="zh-CN" altLang="en-US" dirty="0"/>
              <a:t>重言式的代换实例都是永真式，矛盾式的代换实例都是矛盾式</a:t>
            </a:r>
            <a:r>
              <a:rPr lang="en-US" altLang="zh-CN" dirty="0"/>
              <a:t>.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五、一阶逻辑公式的代换实例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EF7E05-464D-4C1F-B5A3-20DA500BD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38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5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  </a:t>
            </a:r>
            <a:r>
              <a:rPr lang="zh-CN" altLang="en-US" dirty="0"/>
              <a:t>判断下列公式中，哪些是永真式，哪些是矛盾式？</a:t>
            </a:r>
          </a:p>
          <a:p>
            <a:pPr marL="576000" lvl="1" indent="0">
              <a:buNone/>
            </a:pP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xF</a:t>
            </a:r>
            <a:r>
              <a:rPr lang="en-US" altLang="zh-CN" dirty="0"/>
              <a:t>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yG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</a:t>
            </a:r>
            <a:r>
              <a:rPr lang="en-US" altLang="zh-CN" dirty="0" err="1"/>
              <a:t>xF</a:t>
            </a:r>
            <a:r>
              <a:rPr lang="en-US" altLang="zh-CN" dirty="0"/>
              <a:t>(x)). </a:t>
            </a:r>
          </a:p>
          <a:p>
            <a:pPr marL="576000" lvl="1" indent="0">
              <a:buNone/>
            </a:pPr>
            <a:r>
              <a:rPr lang="en-US" altLang="zh-CN" dirty="0"/>
              <a:t>(2)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xF</a:t>
            </a:r>
            <a:r>
              <a:rPr lang="en-US" altLang="zh-CN" dirty="0"/>
              <a:t>(x)</a:t>
            </a:r>
            <a:r>
              <a:rPr lang="en-US" altLang="zh-CN" dirty="0">
                <a:sym typeface="Symbol" panose="05050102010706020507" pitchFamily="18" charset="2"/>
              </a:rPr>
              <a:t></a:t>
            </a:r>
            <a:r>
              <a:rPr lang="en-US" altLang="zh-CN" dirty="0" err="1"/>
              <a:t>yG</a:t>
            </a:r>
            <a:r>
              <a:rPr lang="en-US" altLang="zh-CN" dirty="0"/>
              <a:t>(y))</a:t>
            </a:r>
            <a:r>
              <a:rPr lang="en-US" altLang="zh-CN" dirty="0">
                <a:sym typeface="Symbol" panose="05050102010706020507" pitchFamily="18" charset="2"/>
              </a:rPr>
              <a:t></a:t>
            </a:r>
            <a:r>
              <a:rPr lang="en-US" altLang="zh-CN" dirty="0" err="1"/>
              <a:t>yG</a:t>
            </a:r>
            <a:r>
              <a:rPr lang="en-US" altLang="zh-CN" dirty="0"/>
              <a:t>(y)</a:t>
            </a:r>
          </a:p>
          <a:p>
            <a:pPr marL="576000" lvl="1" indent="0">
              <a:buNone/>
            </a:pPr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G(x))</a:t>
            </a:r>
          </a:p>
          <a:p>
            <a:r>
              <a:rPr lang="zh-CN" altLang="en-US" dirty="0"/>
              <a:t>解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此公式是重言式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</a:t>
            </a:r>
            <a:r>
              <a:rPr lang="en-US" altLang="zh-CN" dirty="0"/>
              <a:t>, </a:t>
            </a:r>
            <a:r>
              <a:rPr lang="zh-CN" altLang="en-US" dirty="0"/>
              <a:t>故为永真式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此公式是矛盾式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q </a:t>
            </a:r>
            <a:r>
              <a:rPr lang="zh-CN" altLang="en-US" dirty="0"/>
              <a:t>的代换实例</a:t>
            </a:r>
            <a:r>
              <a:rPr lang="en-US" altLang="zh-CN" dirty="0"/>
              <a:t>, </a:t>
            </a:r>
            <a:r>
              <a:rPr lang="zh-CN" altLang="en-US" dirty="0"/>
              <a:t>故为永假式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解释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zh-CN" altLang="en-US" dirty="0"/>
              <a:t>个体域</a:t>
            </a:r>
            <a:r>
              <a:rPr lang="en-US" altLang="zh-CN" dirty="0"/>
              <a:t>N, F(x): x&gt;5,  G(x): x&gt;4, </a:t>
            </a:r>
            <a:r>
              <a:rPr lang="zh-CN" altLang="en-US" dirty="0"/>
              <a:t>公式为真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</a:p>
          <a:p>
            <a:pPr marL="576000" lvl="1" indent="0">
              <a:buNone/>
            </a:pPr>
            <a:r>
              <a:rPr lang="zh-CN" altLang="en-US" dirty="0"/>
              <a:t>解释</a:t>
            </a:r>
            <a:r>
              <a:rPr lang="en-US" altLang="zh-CN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:  </a:t>
            </a:r>
            <a:r>
              <a:rPr lang="zh-CN" altLang="en-US" dirty="0"/>
              <a:t>个体域</a:t>
            </a:r>
            <a:r>
              <a:rPr lang="en-US" altLang="zh-CN" dirty="0"/>
              <a:t>N, F(x):x&lt;5, G(x):x&lt;4, </a:t>
            </a:r>
            <a:r>
              <a:rPr lang="zh-CN" altLang="en-US" dirty="0"/>
              <a:t>公式为假</a:t>
            </a:r>
            <a:r>
              <a:rPr lang="en-US" altLang="zh-CN" dirty="0"/>
              <a:t>.</a:t>
            </a:r>
            <a:endParaRPr lang="zh-CN" altLang="en-US" dirty="0"/>
          </a:p>
          <a:p>
            <a:pPr marL="576000" lvl="1" indent="0">
              <a:buNone/>
            </a:pPr>
            <a:r>
              <a:rPr lang="zh-CN" altLang="en-US" dirty="0"/>
              <a:t>结论</a:t>
            </a:r>
            <a:r>
              <a:rPr lang="en-US" altLang="zh-CN" dirty="0"/>
              <a:t>: </a:t>
            </a:r>
            <a:r>
              <a:rPr lang="zh-CN" altLang="en-US" dirty="0"/>
              <a:t>非永真式的可满足式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五、一阶逻辑公式的代换实例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一阶逻辑公式及解释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886C2D-C3E4-4C41-8440-3454C9DD4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39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grpSp>
        <p:nvGrpSpPr>
          <p:cNvPr id="130" name="组合 153"/>
          <p:cNvGrpSpPr>
            <a:grpSpLocks/>
          </p:cNvGrpSpPr>
          <p:nvPr/>
        </p:nvGrpSpPr>
        <p:grpSpPr bwMode="auto">
          <a:xfrm>
            <a:off x="360000" y="952500"/>
            <a:ext cx="2592000" cy="4788000"/>
            <a:chOff x="0" y="0"/>
            <a:chExt cx="2773164" cy="4787447"/>
          </a:xfrm>
        </p:grpSpPr>
        <p:grpSp>
          <p:nvGrpSpPr>
            <p:cNvPr id="131" name="组合 15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9" name="矩形 18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32" name="组合 15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7" name="矩形 18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478744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grpSp>
          <p:nvGrpSpPr>
            <p:cNvPr id="134" name="组合 15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40" name="椭圆 1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1" name="椭圆 16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2" name="椭圆 16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" name="椭圆 16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4" name="椭圆 16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5" name="椭圆 16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6" name="椭圆 16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7" name="椭圆 17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8" name="椭圆 17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9" name="椭圆 17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0" name="椭圆 17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1" name="椭圆 17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2" name="椭圆 17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3" name="椭圆 17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4" name="椭圆 17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5" name="椭圆 17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35" name="TextBox 158"/>
            <p:cNvSpPr>
              <a:spLocks noChangeArrowheads="1"/>
            </p:cNvSpPr>
            <p:nvPr/>
          </p:nvSpPr>
          <p:spPr bwMode="auto">
            <a:xfrm>
              <a:off x="162223" y="991385"/>
              <a:ext cx="2292482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理解并记住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36" name="TextBox 159"/>
            <p:cNvSpPr>
              <a:spLocks noChangeArrowheads="1"/>
            </p:cNvSpPr>
            <p:nvPr/>
          </p:nvSpPr>
          <p:spPr bwMode="auto">
            <a:xfrm>
              <a:off x="239255" y="1387340"/>
              <a:ext cx="2292482" cy="255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个体词与个体域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谓词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量词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命题函数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谓词公式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量词的辖域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公式的解释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公式的类型</a:t>
              </a:r>
            </a:p>
          </p:txBody>
        </p:sp>
        <p:sp>
          <p:nvSpPr>
            <p:cNvPr id="137" name="等腰三角形 160"/>
            <p:cNvSpPr>
              <a:spLocks noChangeArrowheads="1"/>
            </p:cNvSpPr>
            <p:nvPr/>
          </p:nvSpPr>
          <p:spPr bwMode="auto">
            <a:xfrm rot="17580000">
              <a:off x="1913756" y="4186871"/>
              <a:ext cx="755913" cy="30812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矩形 16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9" name="TextBox 162"/>
            <p:cNvSpPr>
              <a:spLocks noChangeArrowheads="1"/>
            </p:cNvSpPr>
            <p:nvPr/>
          </p:nvSpPr>
          <p:spPr bwMode="auto">
            <a:xfrm>
              <a:off x="364524" y="451448"/>
              <a:ext cx="2010917" cy="45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基础知识</a:t>
              </a:r>
            </a:p>
          </p:txBody>
        </p:sp>
      </p:grpSp>
      <p:grpSp>
        <p:nvGrpSpPr>
          <p:cNvPr id="97" name="组合 123"/>
          <p:cNvGrpSpPr>
            <a:grpSpLocks/>
          </p:cNvGrpSpPr>
          <p:nvPr/>
        </p:nvGrpSpPr>
        <p:grpSpPr bwMode="auto">
          <a:xfrm>
            <a:off x="2592000" y="2088000"/>
            <a:ext cx="2412000" cy="4104000"/>
            <a:chOff x="0" y="-1"/>
            <a:chExt cx="2773164" cy="3337093"/>
          </a:xfrm>
        </p:grpSpPr>
        <p:grpSp>
          <p:nvGrpSpPr>
            <p:cNvPr id="98" name="组合 12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9" name="矩形 15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12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7" name="矩形 15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0" name="矩形 62"/>
            <p:cNvSpPr>
              <a:spLocks noChangeArrowheads="1"/>
            </p:cNvSpPr>
            <p:nvPr/>
          </p:nvSpPr>
          <p:spPr bwMode="auto">
            <a:xfrm>
              <a:off x="89460" y="-1"/>
              <a:ext cx="2569011" cy="3337092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01" name="组合 12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10" name="椭圆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椭圆 13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椭圆 13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椭圆 13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4" name="椭圆 13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5" name="椭圆 13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椭圆 13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椭圆 14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8" name="椭圆 14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9" name="椭圆 14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0" name="椭圆 14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1" name="椭圆 14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2" name="椭圆 14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椭圆 14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椭圆 14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5" name="椭圆 14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5" name="TextBox 128"/>
            <p:cNvSpPr>
              <a:spLocks noChangeArrowheads="1"/>
            </p:cNvSpPr>
            <p:nvPr/>
          </p:nvSpPr>
          <p:spPr bwMode="auto">
            <a:xfrm>
              <a:off x="184878" y="878183"/>
              <a:ext cx="2226942" cy="32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06" name="TextBox 129"/>
            <p:cNvSpPr>
              <a:spLocks noChangeArrowheads="1"/>
            </p:cNvSpPr>
            <p:nvPr/>
          </p:nvSpPr>
          <p:spPr bwMode="auto">
            <a:xfrm>
              <a:off x="258829" y="1170911"/>
              <a:ext cx="2226942" cy="13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一阶逻辑命题符号化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对公式做解释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判定谓词公式类型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30"/>
            <p:cNvSpPr>
              <a:spLocks noChangeArrowheads="1"/>
            </p:cNvSpPr>
            <p:nvPr/>
          </p:nvSpPr>
          <p:spPr bwMode="auto">
            <a:xfrm rot="17400000">
              <a:off x="2060473" y="2872743"/>
              <a:ext cx="556182" cy="37251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矩形 13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351273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9" name="TextBox 132"/>
            <p:cNvSpPr>
              <a:spLocks noChangeArrowheads="1"/>
            </p:cNvSpPr>
            <p:nvPr/>
          </p:nvSpPr>
          <p:spPr bwMode="auto">
            <a:xfrm>
              <a:off x="373610" y="433262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应用</a:t>
              </a:r>
            </a:p>
          </p:txBody>
        </p:sp>
      </p:grpSp>
      <p:grpSp>
        <p:nvGrpSpPr>
          <p:cNvPr id="65" name="组合 92"/>
          <p:cNvGrpSpPr>
            <a:grpSpLocks/>
          </p:cNvGrpSpPr>
          <p:nvPr/>
        </p:nvGrpSpPr>
        <p:grpSpPr bwMode="auto">
          <a:xfrm>
            <a:off x="4752000" y="1044000"/>
            <a:ext cx="2161051" cy="3635398"/>
            <a:chOff x="0" y="0"/>
            <a:chExt cx="2773164" cy="3941407"/>
          </a:xfrm>
        </p:grpSpPr>
        <p:grpSp>
          <p:nvGrpSpPr>
            <p:cNvPr id="66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7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4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89462" y="0"/>
              <a:ext cx="2569011" cy="39030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9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75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0" name="TextBox 97"/>
            <p:cNvSpPr>
              <a:spLocks noChangeArrowheads="1"/>
            </p:cNvSpPr>
            <p:nvPr/>
          </p:nvSpPr>
          <p:spPr bwMode="auto">
            <a:xfrm>
              <a:off x="184788" y="9757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99"/>
            <p:cNvSpPr>
              <a:spLocks noChangeArrowheads="1"/>
            </p:cNvSpPr>
            <p:nvPr/>
          </p:nvSpPr>
          <p:spPr bwMode="auto">
            <a:xfrm rot="17700000">
              <a:off x="1853953" y="3362733"/>
              <a:ext cx="741576" cy="4157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综合</a:t>
              </a:r>
            </a:p>
          </p:txBody>
        </p:sp>
        <p:sp>
          <p:nvSpPr>
            <p:cNvPr id="248" name="TextBox 97">
              <a:extLst>
                <a:ext uri="{FF2B5EF4-FFF2-40B4-BE49-F238E27FC236}">
                  <a16:creationId xmlns:a16="http://schemas.microsoft.com/office/drawing/2014/main" id="{554E1915-B5DD-470B-9DB0-4408632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2" y="1366062"/>
              <a:ext cx="2226941" cy="176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建立概念之间的联系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用一阶逻辑概念表达实际问题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组合 92"/>
          <p:cNvGrpSpPr>
            <a:grpSpLocks/>
          </p:cNvGrpSpPr>
          <p:nvPr/>
        </p:nvGrpSpPr>
        <p:grpSpPr bwMode="auto">
          <a:xfrm>
            <a:off x="6624000" y="2772000"/>
            <a:ext cx="2016000" cy="3240000"/>
            <a:chOff x="0" y="0"/>
            <a:chExt cx="2773164" cy="3512730"/>
          </a:xfrm>
        </p:grpSpPr>
        <p:grpSp>
          <p:nvGrpSpPr>
            <p:cNvPr id="161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9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2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8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7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64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70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1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2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3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4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5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6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7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8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9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0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1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2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3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4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5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65" name="TextBox 97"/>
            <p:cNvSpPr>
              <a:spLocks noChangeArrowheads="1"/>
            </p:cNvSpPr>
            <p:nvPr/>
          </p:nvSpPr>
          <p:spPr bwMode="auto">
            <a:xfrm>
              <a:off x="148562" y="9820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</a:rPr>
                <a:t>能够</a:t>
              </a:r>
            </a:p>
          </p:txBody>
        </p:sp>
        <p:sp>
          <p:nvSpPr>
            <p:cNvPr id="167" name="等腰三角形 99"/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人文维度</a:t>
              </a:r>
            </a:p>
          </p:txBody>
        </p:sp>
        <p:sp>
          <p:nvSpPr>
            <p:cNvPr id="249" name="TextBox 97">
              <a:extLst>
                <a:ext uri="{FF2B5EF4-FFF2-40B4-BE49-F238E27FC236}">
                  <a16:creationId xmlns:a16="http://schemas.microsoft.com/office/drawing/2014/main" id="{EC00F5D3-71B3-4B9B-B8CD-906D627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04" y="1342016"/>
              <a:ext cx="2277956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了解同学的学习情况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与同学交流学习内容并互相促进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92">
            <a:extLst>
              <a:ext uri="{FF2B5EF4-FFF2-40B4-BE49-F238E27FC236}">
                <a16:creationId xmlns:a16="http://schemas.microsoft.com/office/drawing/2014/main" id="{757EE787-F23D-47A6-ACB9-1717095F954E}"/>
              </a:ext>
            </a:extLst>
          </p:cNvPr>
          <p:cNvGrpSpPr>
            <a:grpSpLocks/>
          </p:cNvGrpSpPr>
          <p:nvPr/>
        </p:nvGrpSpPr>
        <p:grpSpPr bwMode="auto">
          <a:xfrm>
            <a:off x="8424000" y="2159999"/>
            <a:ext cx="2052000" cy="3924000"/>
            <a:chOff x="0" y="-1"/>
            <a:chExt cx="2773164" cy="3611487"/>
          </a:xfrm>
        </p:grpSpPr>
        <p:grpSp>
          <p:nvGrpSpPr>
            <p:cNvPr id="191" name="组合 93">
              <a:extLst>
                <a:ext uri="{FF2B5EF4-FFF2-40B4-BE49-F238E27FC236}">
                  <a16:creationId xmlns:a16="http://schemas.microsoft.com/office/drawing/2014/main" id="{159E7EC4-60ED-4B05-9869-08215A36F7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17" name="Picture 3">
                <a:extLst>
                  <a:ext uri="{FF2B5EF4-FFF2-40B4-BE49-F238E27FC236}">
                    <a16:creationId xmlns:a16="http://schemas.microsoft.com/office/drawing/2014/main" id="{F367B487-E9C4-4F75-87DE-F6E50AFAC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121">
                <a:extLst>
                  <a:ext uri="{FF2B5EF4-FFF2-40B4-BE49-F238E27FC236}">
                    <a16:creationId xmlns:a16="http://schemas.microsoft.com/office/drawing/2014/main" id="{99002C71-35B6-46EE-8EB2-632ED944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2" name="组合 94">
              <a:extLst>
                <a:ext uri="{FF2B5EF4-FFF2-40B4-BE49-F238E27FC236}">
                  <a16:creationId xmlns:a16="http://schemas.microsoft.com/office/drawing/2014/main" id="{2FE90FC8-490A-41B0-B6DA-CDB1F42A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15" name="Picture 3">
                <a:extLst>
                  <a:ext uri="{FF2B5EF4-FFF2-40B4-BE49-F238E27FC236}">
                    <a16:creationId xmlns:a16="http://schemas.microsoft.com/office/drawing/2014/main" id="{2A5B3EB3-C28A-4B88-B0ED-2D5E655CF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6" name="矩形 119">
                <a:extLst>
                  <a:ext uri="{FF2B5EF4-FFF2-40B4-BE49-F238E27FC236}">
                    <a16:creationId xmlns:a16="http://schemas.microsoft.com/office/drawing/2014/main" id="{510642B0-0AF4-43B7-9A1C-5ADF79254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3" name="矩形 62">
              <a:extLst>
                <a:ext uri="{FF2B5EF4-FFF2-40B4-BE49-F238E27FC236}">
                  <a16:creationId xmlns:a16="http://schemas.microsoft.com/office/drawing/2014/main" id="{6AE88F87-1346-4A79-838E-F4BEBB1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-1"/>
              <a:ext cx="2569011" cy="361148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4" name="组合 96">
              <a:extLst>
                <a:ext uri="{FF2B5EF4-FFF2-40B4-BE49-F238E27FC236}">
                  <a16:creationId xmlns:a16="http://schemas.microsoft.com/office/drawing/2014/main" id="{6D451E2D-63CC-4D40-9040-9581F40DA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99" name="椭圆 102">
                <a:extLst>
                  <a:ext uri="{FF2B5EF4-FFF2-40B4-BE49-F238E27FC236}">
                    <a16:creationId xmlns:a16="http://schemas.microsoft.com/office/drawing/2014/main" id="{DF228C6E-B85F-43A1-A12D-6B89FDAD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0" name="椭圆 103">
                <a:extLst>
                  <a:ext uri="{FF2B5EF4-FFF2-40B4-BE49-F238E27FC236}">
                    <a16:creationId xmlns:a16="http://schemas.microsoft.com/office/drawing/2014/main" id="{0478CA64-E313-4D7E-805F-024E4C6B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1" name="椭圆 104">
                <a:extLst>
                  <a:ext uri="{FF2B5EF4-FFF2-40B4-BE49-F238E27FC236}">
                    <a16:creationId xmlns:a16="http://schemas.microsoft.com/office/drawing/2014/main" id="{0111CD76-EE66-4696-923E-D754F12E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2" name="椭圆 105">
                <a:extLst>
                  <a:ext uri="{FF2B5EF4-FFF2-40B4-BE49-F238E27FC236}">
                    <a16:creationId xmlns:a16="http://schemas.microsoft.com/office/drawing/2014/main" id="{3C8525BD-F81A-4E35-9F8B-79826310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3" name="椭圆 106">
                <a:extLst>
                  <a:ext uri="{FF2B5EF4-FFF2-40B4-BE49-F238E27FC236}">
                    <a16:creationId xmlns:a16="http://schemas.microsoft.com/office/drawing/2014/main" id="{F088DFFD-76DC-45A6-B69B-64008BCC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4" name="椭圆 107">
                <a:extLst>
                  <a:ext uri="{FF2B5EF4-FFF2-40B4-BE49-F238E27FC236}">
                    <a16:creationId xmlns:a16="http://schemas.microsoft.com/office/drawing/2014/main" id="{1F8F2D04-A609-4BD9-91B3-435492F4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5" name="椭圆 108">
                <a:extLst>
                  <a:ext uri="{FF2B5EF4-FFF2-40B4-BE49-F238E27FC236}">
                    <a16:creationId xmlns:a16="http://schemas.microsoft.com/office/drawing/2014/main" id="{EBDF2340-2199-4E5F-869F-F90E1698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6" name="椭圆 109">
                <a:extLst>
                  <a:ext uri="{FF2B5EF4-FFF2-40B4-BE49-F238E27FC236}">
                    <a16:creationId xmlns:a16="http://schemas.microsoft.com/office/drawing/2014/main" id="{0E47A9C6-836A-4C4F-917F-91E7FCBE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椭圆 110">
                <a:extLst>
                  <a:ext uri="{FF2B5EF4-FFF2-40B4-BE49-F238E27FC236}">
                    <a16:creationId xmlns:a16="http://schemas.microsoft.com/office/drawing/2014/main" id="{E239A696-5DFF-4618-AE06-7BBD93E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8" name="椭圆 111">
                <a:extLst>
                  <a:ext uri="{FF2B5EF4-FFF2-40B4-BE49-F238E27FC236}">
                    <a16:creationId xmlns:a16="http://schemas.microsoft.com/office/drawing/2014/main" id="{6180AD1A-F414-48B7-97BC-D2B0271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椭圆 112">
                <a:extLst>
                  <a:ext uri="{FF2B5EF4-FFF2-40B4-BE49-F238E27FC236}">
                    <a16:creationId xmlns:a16="http://schemas.microsoft.com/office/drawing/2014/main" id="{AB61F0DA-625A-48C6-8237-33653499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0" name="椭圆 113">
                <a:extLst>
                  <a:ext uri="{FF2B5EF4-FFF2-40B4-BE49-F238E27FC236}">
                    <a16:creationId xmlns:a16="http://schemas.microsoft.com/office/drawing/2014/main" id="{84EC959A-C369-491B-BB2A-57E65B47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椭圆 114">
                <a:extLst>
                  <a:ext uri="{FF2B5EF4-FFF2-40B4-BE49-F238E27FC236}">
                    <a16:creationId xmlns:a16="http://schemas.microsoft.com/office/drawing/2014/main" id="{B9DF1CA9-1F7F-4EC3-99A2-6583AC1D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2" name="椭圆 115">
                <a:extLst>
                  <a:ext uri="{FF2B5EF4-FFF2-40B4-BE49-F238E27FC236}">
                    <a16:creationId xmlns:a16="http://schemas.microsoft.com/office/drawing/2014/main" id="{A1B899D0-3C15-4636-81F8-E29C707E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椭圆 116">
                <a:extLst>
                  <a:ext uri="{FF2B5EF4-FFF2-40B4-BE49-F238E27FC236}">
                    <a16:creationId xmlns:a16="http://schemas.microsoft.com/office/drawing/2014/main" id="{B12B03C2-479B-494E-A6B1-53699D6E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4" name="椭圆 117">
                <a:extLst>
                  <a:ext uri="{FF2B5EF4-FFF2-40B4-BE49-F238E27FC236}">
                    <a16:creationId xmlns:a16="http://schemas.microsoft.com/office/drawing/2014/main" id="{A601B97F-0C73-46B0-9E77-B2500F4B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95" name="TextBox 97">
              <a:extLst>
                <a:ext uri="{FF2B5EF4-FFF2-40B4-BE49-F238E27FC236}">
                  <a16:creationId xmlns:a16="http://schemas.microsoft.com/office/drawing/2014/main" id="{C5C61E03-E9BF-4F01-807D-61C1CF4D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56" y="960854"/>
              <a:ext cx="2226941" cy="36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96" name="等腰三角形 99">
              <a:extLst>
                <a:ext uri="{FF2B5EF4-FFF2-40B4-BE49-F238E27FC236}">
                  <a16:creationId xmlns:a16="http://schemas.microsoft.com/office/drawing/2014/main" id="{3CAFD846-3494-4D5E-83FD-DB44DDFE1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34442">
              <a:off x="1853565" y="2978392"/>
              <a:ext cx="762057" cy="4378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矩形 100">
              <a:extLst>
                <a:ext uri="{FF2B5EF4-FFF2-40B4-BE49-F238E27FC236}">
                  <a16:creationId xmlns:a16="http://schemas.microsoft.com/office/drawing/2014/main" id="{6021AF47-7DEB-4944-9F14-C163D5C9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TextBox 101">
              <a:extLst>
                <a:ext uri="{FF2B5EF4-FFF2-40B4-BE49-F238E27FC236}">
                  <a16:creationId xmlns:a16="http://schemas.microsoft.com/office/drawing/2014/main" id="{B0B791CB-582B-4094-B144-0CC7D50F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关心</a:t>
              </a:r>
            </a:p>
          </p:txBody>
        </p:sp>
        <p:sp>
          <p:nvSpPr>
            <p:cNvPr id="256" name="TextBox 97">
              <a:extLst>
                <a:ext uri="{FF2B5EF4-FFF2-40B4-BE49-F238E27FC236}">
                  <a16:creationId xmlns:a16="http://schemas.microsoft.com/office/drawing/2014/main" id="{DEF5D59C-2998-49EE-AD09-1D751FE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60" y="1292183"/>
              <a:ext cx="2286644" cy="206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认识数学对计算机专业的意义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发展对学习本课程及专业其他课程的兴趣</a:t>
              </a:r>
            </a:p>
          </p:txBody>
        </p:sp>
      </p:grpSp>
      <p:grpSp>
        <p:nvGrpSpPr>
          <p:cNvPr id="219" name="组合 92">
            <a:extLst>
              <a:ext uri="{FF2B5EF4-FFF2-40B4-BE49-F238E27FC236}">
                <a16:creationId xmlns:a16="http://schemas.microsoft.com/office/drawing/2014/main" id="{07270DA5-2FF9-416D-9E38-84D776701935}"/>
              </a:ext>
            </a:extLst>
          </p:cNvPr>
          <p:cNvGrpSpPr>
            <a:grpSpLocks/>
          </p:cNvGrpSpPr>
          <p:nvPr/>
        </p:nvGrpSpPr>
        <p:grpSpPr bwMode="auto">
          <a:xfrm>
            <a:off x="10188000" y="888003"/>
            <a:ext cx="1692000" cy="3564000"/>
            <a:chOff x="0" y="-1"/>
            <a:chExt cx="2773164" cy="4763845"/>
          </a:xfrm>
        </p:grpSpPr>
        <p:grpSp>
          <p:nvGrpSpPr>
            <p:cNvPr id="220" name="组合 93">
              <a:extLst>
                <a:ext uri="{FF2B5EF4-FFF2-40B4-BE49-F238E27FC236}">
                  <a16:creationId xmlns:a16="http://schemas.microsoft.com/office/drawing/2014/main" id="{D6E2783A-A458-482E-B286-51FBED089C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46" name="Picture 3">
                <a:extLst>
                  <a:ext uri="{FF2B5EF4-FFF2-40B4-BE49-F238E27FC236}">
                    <a16:creationId xmlns:a16="http://schemas.microsoft.com/office/drawing/2014/main" id="{CE415AC1-8AC8-496E-BE9F-108514B67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7" name="矩形 121">
                <a:extLst>
                  <a:ext uri="{FF2B5EF4-FFF2-40B4-BE49-F238E27FC236}">
                    <a16:creationId xmlns:a16="http://schemas.microsoft.com/office/drawing/2014/main" id="{784D4F77-BB49-4177-8205-BB7699B7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21" name="组合 94">
              <a:extLst>
                <a:ext uri="{FF2B5EF4-FFF2-40B4-BE49-F238E27FC236}">
                  <a16:creationId xmlns:a16="http://schemas.microsoft.com/office/drawing/2014/main" id="{BAB78C31-A7DD-44E2-BCE1-4FA70812E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44" name="Picture 3">
                <a:extLst>
                  <a:ext uri="{FF2B5EF4-FFF2-40B4-BE49-F238E27FC236}">
                    <a16:creationId xmlns:a16="http://schemas.microsoft.com/office/drawing/2014/main" id="{132AA041-0C37-4034-884B-038442FE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5" name="矩形 119">
                <a:extLst>
                  <a:ext uri="{FF2B5EF4-FFF2-40B4-BE49-F238E27FC236}">
                    <a16:creationId xmlns:a16="http://schemas.microsoft.com/office/drawing/2014/main" id="{BE51B3C9-ADF5-4865-8D71-F78AA6C9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2" name="矩形 62">
              <a:extLst>
                <a:ext uri="{FF2B5EF4-FFF2-40B4-BE49-F238E27FC236}">
                  <a16:creationId xmlns:a16="http://schemas.microsoft.com/office/drawing/2014/main" id="{E111A0A6-7AA3-40EE-8D97-30904E1B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1" y="-1"/>
              <a:ext cx="2569010" cy="4763845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3" name="组合 96">
              <a:extLst>
                <a:ext uri="{FF2B5EF4-FFF2-40B4-BE49-F238E27FC236}">
                  <a16:creationId xmlns:a16="http://schemas.microsoft.com/office/drawing/2014/main" id="{589EF7A8-BAB6-459C-9B6C-870C366E8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228" name="椭圆 102">
                <a:extLst>
                  <a:ext uri="{FF2B5EF4-FFF2-40B4-BE49-F238E27FC236}">
                    <a16:creationId xmlns:a16="http://schemas.microsoft.com/office/drawing/2014/main" id="{059A9A4D-4202-40F2-8C31-E1CEB73E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29" name="椭圆 103">
                <a:extLst>
                  <a:ext uri="{FF2B5EF4-FFF2-40B4-BE49-F238E27FC236}">
                    <a16:creationId xmlns:a16="http://schemas.microsoft.com/office/drawing/2014/main" id="{47452F98-B60A-47A0-8E75-97B29B86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0" name="椭圆 104">
                <a:extLst>
                  <a:ext uri="{FF2B5EF4-FFF2-40B4-BE49-F238E27FC236}">
                    <a16:creationId xmlns:a16="http://schemas.microsoft.com/office/drawing/2014/main" id="{21E4422A-3E78-4802-A39E-B2A4602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椭圆 105">
                <a:extLst>
                  <a:ext uri="{FF2B5EF4-FFF2-40B4-BE49-F238E27FC236}">
                    <a16:creationId xmlns:a16="http://schemas.microsoft.com/office/drawing/2014/main" id="{FF05AFDA-56C0-4C42-94B6-62871B2F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椭圆 106">
                <a:extLst>
                  <a:ext uri="{FF2B5EF4-FFF2-40B4-BE49-F238E27FC236}">
                    <a16:creationId xmlns:a16="http://schemas.microsoft.com/office/drawing/2014/main" id="{B6DE69DE-8142-477B-87BD-CA5A43562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3" name="椭圆 107">
                <a:extLst>
                  <a:ext uri="{FF2B5EF4-FFF2-40B4-BE49-F238E27FC236}">
                    <a16:creationId xmlns:a16="http://schemas.microsoft.com/office/drawing/2014/main" id="{BDCD7BFF-53CC-4815-BB1B-7D6651FC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4" name="椭圆 108">
                <a:extLst>
                  <a:ext uri="{FF2B5EF4-FFF2-40B4-BE49-F238E27FC236}">
                    <a16:creationId xmlns:a16="http://schemas.microsoft.com/office/drawing/2014/main" id="{AA1D46C8-5EAB-408F-90A9-D13402B9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5" name="椭圆 109">
                <a:extLst>
                  <a:ext uri="{FF2B5EF4-FFF2-40B4-BE49-F238E27FC236}">
                    <a16:creationId xmlns:a16="http://schemas.microsoft.com/office/drawing/2014/main" id="{E1717CCB-7913-4A54-8E77-792E7C8F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6" name="椭圆 110">
                <a:extLst>
                  <a:ext uri="{FF2B5EF4-FFF2-40B4-BE49-F238E27FC236}">
                    <a16:creationId xmlns:a16="http://schemas.microsoft.com/office/drawing/2014/main" id="{6CAA747A-F552-4B5D-87D4-01317738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7" name="椭圆 111">
                <a:extLst>
                  <a:ext uri="{FF2B5EF4-FFF2-40B4-BE49-F238E27FC236}">
                    <a16:creationId xmlns:a16="http://schemas.microsoft.com/office/drawing/2014/main" id="{A7ADD385-B4FF-45A0-B8D5-CAAA47F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8" name="椭圆 112">
                <a:extLst>
                  <a:ext uri="{FF2B5EF4-FFF2-40B4-BE49-F238E27FC236}">
                    <a16:creationId xmlns:a16="http://schemas.microsoft.com/office/drawing/2014/main" id="{BEAF52E8-709D-48AE-9618-A853BEE1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9" name="椭圆 113">
                <a:extLst>
                  <a:ext uri="{FF2B5EF4-FFF2-40B4-BE49-F238E27FC236}">
                    <a16:creationId xmlns:a16="http://schemas.microsoft.com/office/drawing/2014/main" id="{6F5F6AA3-0DF5-4060-ACDD-DB3ADCD2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0" name="椭圆 114">
                <a:extLst>
                  <a:ext uri="{FF2B5EF4-FFF2-40B4-BE49-F238E27FC236}">
                    <a16:creationId xmlns:a16="http://schemas.microsoft.com/office/drawing/2014/main" id="{6438B62E-2197-4E84-88C0-CBFDDAEF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1" name="椭圆 115">
                <a:extLst>
                  <a:ext uri="{FF2B5EF4-FFF2-40B4-BE49-F238E27FC236}">
                    <a16:creationId xmlns:a16="http://schemas.microsoft.com/office/drawing/2014/main" id="{93369E7E-748C-428D-B53C-BA80702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2" name="椭圆 116">
                <a:extLst>
                  <a:ext uri="{FF2B5EF4-FFF2-40B4-BE49-F238E27FC236}">
                    <a16:creationId xmlns:a16="http://schemas.microsoft.com/office/drawing/2014/main" id="{9437C635-0071-4608-A625-D9412FD5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3" name="椭圆 117">
                <a:extLst>
                  <a:ext uri="{FF2B5EF4-FFF2-40B4-BE49-F238E27FC236}">
                    <a16:creationId xmlns:a16="http://schemas.microsoft.com/office/drawing/2014/main" id="{E0DC4891-7F8F-4DD4-BDA9-6686EA9C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4" name="TextBox 97">
              <a:extLst>
                <a:ext uri="{FF2B5EF4-FFF2-40B4-BE49-F238E27FC236}">
                  <a16:creationId xmlns:a16="http://schemas.microsoft.com/office/drawing/2014/main" id="{47F953D6-9D8C-4E0F-9B11-35536DDF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3" y="1122785"/>
              <a:ext cx="2226941" cy="53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" name="等腰三角形 99">
              <a:extLst>
                <a:ext uri="{FF2B5EF4-FFF2-40B4-BE49-F238E27FC236}">
                  <a16:creationId xmlns:a16="http://schemas.microsoft.com/office/drawing/2014/main" id="{3CF634F2-C54E-4534-84CE-881A33F112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60000">
              <a:off x="1843724" y="4064637"/>
              <a:ext cx="856883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矩形 100">
              <a:extLst>
                <a:ext uri="{FF2B5EF4-FFF2-40B4-BE49-F238E27FC236}">
                  <a16:creationId xmlns:a16="http://schemas.microsoft.com/office/drawing/2014/main" id="{B99C3B16-E721-4F54-87D6-7AB8DD05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7" y="467605"/>
              <a:ext cx="2557065" cy="57743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7" name="TextBox 101">
              <a:extLst>
                <a:ext uri="{FF2B5EF4-FFF2-40B4-BE49-F238E27FC236}">
                  <a16:creationId xmlns:a16="http://schemas.microsoft.com/office/drawing/2014/main" id="{D6EFF513-5864-4BEF-9C79-E7C2ABAC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21" y="438279"/>
              <a:ext cx="2010918" cy="61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学会学习</a:t>
              </a:r>
            </a:p>
          </p:txBody>
        </p:sp>
        <p:sp>
          <p:nvSpPr>
            <p:cNvPr id="257" name="TextBox 97">
              <a:extLst>
                <a:ext uri="{FF2B5EF4-FFF2-40B4-BE49-F238E27FC236}">
                  <a16:creationId xmlns:a16="http://schemas.microsoft.com/office/drawing/2014/main" id="{D1022782-9122-4A99-A49A-58156859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4" y="1603980"/>
              <a:ext cx="2360140" cy="3003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自主学习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发现学习热点、难点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多种途径获取学习资源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9EBE33-8712-4869-A52E-F183EBA73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00" y="1007999"/>
            <a:ext cx="5400000" cy="486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主要内容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个体词、谓词、量词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一阶逻辑命题符号化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一阶语言</a:t>
            </a:r>
            <a:r>
              <a:rPr lang="en-US" altLang="zh-CN" sz="2400" dirty="0">
                <a:latin typeface="Kunstler Script" panose="030304020206070D0D06" pitchFamily="66" charset="0"/>
              </a:rPr>
              <a:t>L</a:t>
            </a:r>
            <a:endParaRPr lang="zh-CN" altLang="en-US" sz="2400" dirty="0">
              <a:latin typeface="Kunstler Script" panose="030304020206070D0D06" pitchFamily="66" charset="0"/>
            </a:endParaRP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项、原子公式、合式公式 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公式的解释</a:t>
            </a:r>
          </a:p>
          <a:p>
            <a:pPr lvl="2">
              <a:spcBef>
                <a:spcPts val="300"/>
              </a:spcBef>
            </a:pPr>
            <a:r>
              <a:rPr lang="zh-CN" altLang="en-US" sz="2200" dirty="0"/>
              <a:t>量词的辖域、指导变元、个体变项的自由出现与约束出现、闭式、解释</a:t>
            </a:r>
            <a:endParaRPr lang="en-US" altLang="zh-CN" sz="22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公式的类型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永真式</a:t>
            </a:r>
            <a:r>
              <a:rPr lang="en-US" altLang="zh-CN" sz="2400" dirty="0"/>
              <a:t>(</a:t>
            </a:r>
            <a:r>
              <a:rPr lang="zh-CN" altLang="en-US" sz="2400" dirty="0"/>
              <a:t>逻辑有效式</a:t>
            </a:r>
            <a:r>
              <a:rPr lang="en-US" altLang="zh-CN" sz="2400" dirty="0"/>
              <a:t>)</a:t>
            </a:r>
            <a:r>
              <a:rPr lang="zh-CN" altLang="en-US" sz="2400" dirty="0"/>
              <a:t>、矛盾式</a:t>
            </a:r>
            <a:r>
              <a:rPr lang="en-US" altLang="zh-CN" sz="2400" dirty="0"/>
              <a:t>(</a:t>
            </a:r>
            <a:r>
              <a:rPr lang="zh-CN" altLang="en-US" sz="2400" dirty="0"/>
              <a:t>永假式</a:t>
            </a:r>
            <a:r>
              <a:rPr lang="en-US" altLang="zh-CN" sz="2400" dirty="0"/>
              <a:t>)</a:t>
            </a:r>
            <a:r>
              <a:rPr lang="zh-CN" altLang="en-US" sz="2400" dirty="0"/>
              <a:t>、可满足式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讲学习总结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0000" y="1008063"/>
            <a:ext cx="5760000" cy="486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基本学习要求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正确地进行命题符号化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理解一阶语言的概念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深刻理解一阶语言的解释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熟练地给出公式的解释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记住闭式的性质并能应用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深刻理解永真式、矛盾式、可满足式的概念</a:t>
            </a:r>
            <a:r>
              <a:rPr lang="en-US" altLang="zh-CN" sz="2600" dirty="0"/>
              <a:t>, </a:t>
            </a:r>
            <a:r>
              <a:rPr lang="zh-CN" altLang="en-US" sz="2600" dirty="0"/>
              <a:t>会判断简</a:t>
            </a:r>
            <a:r>
              <a:rPr lang="zh-CN" altLang="en-US" sz="2400" dirty="0"/>
              <a:t>单公式的类型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8C470F-0969-4158-AEB9-986501FD3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40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82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42223"/>
              </a:xfr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在分别取个体域为</a:t>
                </a:r>
              </a:p>
              <a:p>
                <a:pPr marL="216000" lvl="1" indent="0" algn="ctr">
                  <a:buNone/>
                </a:pPr>
                <a:r>
                  <a:rPr lang="en-US" altLang="zh-CN" dirty="0"/>
                  <a:t>(a) D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=N;   (b) D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=R;   (c) D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为全总个体域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的条件下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将下面命题符号化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并讨论真值</a:t>
                </a:r>
                <a:r>
                  <a:rPr lang="en-US" altLang="zh-CN" dirty="0"/>
                  <a:t>. 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对于任意的数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，均有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设</a:t>
                </a:r>
                <a:r>
                  <a:rPr lang="en-US" altLang="zh-CN" dirty="0"/>
                  <a:t>G(x):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</a:t>
                </a:r>
                <a:r>
                  <a:rPr lang="zh-CN" altLang="en-US" dirty="0"/>
                  <a:t>个体域为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命题符号化为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xG</a:t>
                </a:r>
                <a:r>
                  <a:rPr lang="en-US" altLang="zh-CN" dirty="0"/>
                  <a:t>(x), </a:t>
                </a:r>
                <a:r>
                  <a:rPr lang="zh-CN" altLang="en-US" dirty="0"/>
                  <a:t>其真值为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(b) </a:t>
                </a:r>
                <a:r>
                  <a:rPr lang="zh-CN" altLang="en-US" dirty="0"/>
                  <a:t>个体域为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命题符号化为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xG</a:t>
                </a:r>
                <a:r>
                  <a:rPr lang="en-US" altLang="zh-CN" dirty="0"/>
                  <a:t>(x), </a:t>
                </a:r>
                <a:r>
                  <a:rPr lang="zh-CN" altLang="en-US" dirty="0"/>
                  <a:t>其真值为</a:t>
                </a:r>
                <a:r>
                  <a:rPr lang="en-US" altLang="zh-CN" dirty="0"/>
                  <a:t>                                           </a:t>
                </a:r>
              </a:p>
              <a:p>
                <a:pPr lvl="1"/>
                <a:r>
                  <a:rPr lang="en-US" altLang="zh-CN" dirty="0"/>
                  <a:t>(c) </a:t>
                </a:r>
                <a:r>
                  <a:rPr lang="zh-CN" altLang="en-US" dirty="0"/>
                  <a:t>个体域为全总个体域时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F(x): x</a:t>
                </a:r>
                <a:r>
                  <a:rPr lang="zh-CN" altLang="en-US" dirty="0"/>
                  <a:t>是实数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命题符号化为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     </a:t>
                </a:r>
                <a:r>
                  <a:rPr lang="zh-CN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/>
                  <a:t>x(F(x)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G(x)), </a:t>
                </a:r>
                <a:r>
                  <a:rPr lang="zh-CN" altLang="en-US" dirty="0"/>
                  <a:t>其真值为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42223"/>
              </a:xfrm>
              <a:blipFill>
                <a:blip r:embed="rId2"/>
                <a:stretch>
                  <a:fillRect l="-1148" t="-1887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489" y="3744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假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489" y="4248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00" y="5238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9D95EB-F2FE-4FC6-AEE0-992D21B7B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41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755148"/>
          </a:xfr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在分别取个体域为</a:t>
            </a:r>
          </a:p>
          <a:p>
            <a:pPr marL="216000" lvl="1" indent="0" algn="ctr">
              <a:buNone/>
            </a:pPr>
            <a:r>
              <a:rPr lang="en-US" altLang="zh-CN" dirty="0"/>
              <a:t>(a) D</a:t>
            </a:r>
            <a:r>
              <a:rPr lang="en-US" altLang="zh-CN" baseline="-25000" dirty="0"/>
              <a:t>1</a:t>
            </a:r>
            <a:r>
              <a:rPr lang="en-US" altLang="zh-CN" dirty="0"/>
              <a:t>=N;   (b) D</a:t>
            </a:r>
            <a:r>
              <a:rPr lang="en-US" altLang="zh-CN" baseline="-25000" dirty="0"/>
              <a:t>2</a:t>
            </a:r>
            <a:r>
              <a:rPr lang="en-US" altLang="zh-CN" dirty="0"/>
              <a:t>=R;   (c) D</a:t>
            </a:r>
            <a:r>
              <a:rPr lang="en-US" altLang="zh-CN" baseline="-25000" dirty="0"/>
              <a:t>3</a:t>
            </a:r>
            <a:r>
              <a:rPr lang="zh-CN" altLang="en-US" dirty="0"/>
              <a:t>为全总个体域</a:t>
            </a:r>
          </a:p>
          <a:p>
            <a:pPr marL="216000" lvl="1" indent="0">
              <a:buNone/>
            </a:pPr>
            <a:r>
              <a:rPr lang="zh-CN" altLang="en-US" dirty="0"/>
              <a:t>的条件下</a:t>
            </a:r>
            <a:r>
              <a:rPr lang="en-US" altLang="zh-CN" dirty="0"/>
              <a:t>, </a:t>
            </a:r>
            <a:r>
              <a:rPr lang="zh-CN" altLang="en-US" dirty="0"/>
              <a:t>将下面命题符号化</a:t>
            </a:r>
            <a:r>
              <a:rPr lang="en-US" altLang="zh-CN" dirty="0"/>
              <a:t>, </a:t>
            </a:r>
            <a:r>
              <a:rPr lang="zh-CN" altLang="en-US" dirty="0"/>
              <a:t>并讨论真值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存在数</a:t>
            </a:r>
            <a:r>
              <a:rPr lang="en-US" altLang="zh-CN" b="1" i="1" dirty="0"/>
              <a:t>x</a:t>
            </a:r>
            <a:r>
              <a:rPr lang="en-US" altLang="zh-CN" i="1" dirty="0"/>
              <a:t>, </a:t>
            </a:r>
            <a:r>
              <a:rPr lang="zh-CN" altLang="en-US" dirty="0"/>
              <a:t>使得</a:t>
            </a:r>
            <a:r>
              <a:rPr lang="zh-CN" altLang="en-US" i="1" dirty="0"/>
              <a:t> </a:t>
            </a:r>
            <a:r>
              <a:rPr lang="en-US" altLang="zh-CN" b="1" i="1" dirty="0"/>
              <a:t>x</a:t>
            </a:r>
            <a:r>
              <a:rPr lang="en-US" altLang="zh-CN" b="1" dirty="0"/>
              <a:t>+7=5</a:t>
            </a:r>
            <a:r>
              <a:rPr lang="en-US" altLang="zh-CN" dirty="0"/>
              <a:t>;</a:t>
            </a:r>
          </a:p>
          <a:p>
            <a:pPr marL="274638" indent="-274638">
              <a:spcBef>
                <a:spcPts val="18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设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): </a:t>
            </a:r>
            <a:r>
              <a:rPr lang="en-US" altLang="zh-CN" b="1" i="1" dirty="0"/>
              <a:t>x</a:t>
            </a:r>
            <a:r>
              <a:rPr lang="en-US" altLang="zh-CN" b="1" dirty="0"/>
              <a:t>+7=5</a:t>
            </a:r>
          </a:p>
          <a:p>
            <a:pPr marL="490638" lvl="1" indent="-274638"/>
            <a:r>
              <a:rPr lang="en-US" altLang="zh-CN" dirty="0"/>
              <a:t>(a) </a:t>
            </a:r>
            <a:r>
              <a:rPr lang="zh-CN" altLang="en-US" dirty="0"/>
              <a:t>个体域为</a:t>
            </a:r>
            <a:r>
              <a:rPr lang="en-US" altLang="zh-CN" dirty="0"/>
              <a:t>N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命题符号化为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</a:t>
            </a:r>
            <a:r>
              <a:rPr lang="zh-CN" altLang="en-US" dirty="0"/>
              <a:t>其真值为</a:t>
            </a:r>
            <a:endParaRPr lang="en-US" altLang="zh-CN" dirty="0"/>
          </a:p>
          <a:p>
            <a:pPr lvl="1"/>
            <a:r>
              <a:rPr lang="en-US" altLang="zh-CN" dirty="0"/>
              <a:t>(b) </a:t>
            </a:r>
            <a:r>
              <a:rPr lang="zh-CN" altLang="en-US" dirty="0"/>
              <a:t>个体域为</a:t>
            </a:r>
            <a:r>
              <a:rPr lang="en-US" altLang="zh-CN" dirty="0"/>
              <a:t>R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命题符号化为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</a:t>
            </a:r>
            <a:r>
              <a:rPr lang="zh-CN" altLang="en-US" dirty="0"/>
              <a:t>其真值为</a:t>
            </a:r>
            <a:r>
              <a:rPr lang="en-US" altLang="zh-CN" dirty="0"/>
              <a:t>                                           </a:t>
            </a:r>
          </a:p>
          <a:p>
            <a:pPr lvl="1"/>
            <a:r>
              <a:rPr lang="en-US" altLang="zh-CN" dirty="0"/>
              <a:t>(c) </a:t>
            </a:r>
            <a:r>
              <a:rPr lang="zh-CN" altLang="en-US" dirty="0"/>
              <a:t>个体域为全总个体域时</a:t>
            </a:r>
            <a:r>
              <a:rPr lang="en-US" altLang="zh-CN" dirty="0"/>
              <a:t>,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zh-CN" altLang="en-US" dirty="0"/>
              <a:t>是实数</a:t>
            </a:r>
            <a:r>
              <a:rPr lang="en-US" altLang="zh-CN" dirty="0"/>
              <a:t>, </a:t>
            </a:r>
            <a:r>
              <a:rPr lang="zh-CN" altLang="en-US" dirty="0"/>
              <a:t>命题符号化为</a:t>
            </a:r>
          </a:p>
          <a:p>
            <a:pPr marL="216000" lvl="1" indent="0">
              <a:buNone/>
            </a:pPr>
            <a:r>
              <a:rPr lang="zh-CN" altLang="en-US" dirty="0"/>
              <a:t>                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)), </a:t>
            </a:r>
            <a:r>
              <a:rPr lang="zh-CN" altLang="en-US" dirty="0"/>
              <a:t>其真值为</a:t>
            </a:r>
            <a:endParaRPr lang="en-US" altLang="zh-CN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000" y="3708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假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000" y="4176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7071DC2E-D70F-4C07-8998-4157AF4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000" y="5220000"/>
            <a:ext cx="83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 </a:t>
            </a:r>
            <a:r>
              <a:rPr lang="en-US" altLang="zh-CN" sz="2800" b="1" dirty="0">
                <a:solidFill>
                  <a:srgbClr val="0050A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solidFill>
                <a:srgbClr val="0050AA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2E61D-EDB1-4902-85EF-5E3C34FA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309" y="2608485"/>
            <a:ext cx="6660000" cy="1008063"/>
          </a:xfrm>
          <a:prstGeom prst="rect">
            <a:avLst/>
          </a:prstGeom>
          <a:solidFill>
            <a:srgbClr val="0050AA"/>
          </a:solidFill>
          <a:ln w="57150">
            <a:solidFill>
              <a:srgbClr val="FFFF00"/>
            </a:solidFill>
          </a:ln>
          <a:effectLst/>
          <a:extLst/>
        </p:spPr>
        <p:txBody>
          <a:bodyPr anchor="ctr" anchorCtr="0"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可见：不同个体域内，命题符号化形式可能不同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也可能相同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真值可能不同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也可能相同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79C48D-65DC-4272-9C8F-655EED075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42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1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832092"/>
          </a:xfrm>
        </p:spPr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大熊猫都可爱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/>
              <a:t>F(x): x</a:t>
            </a:r>
            <a:r>
              <a:rPr lang="zh-CN" altLang="en-US" dirty="0"/>
              <a:t>为大熊猫，</a:t>
            </a:r>
            <a:r>
              <a:rPr lang="en-US" altLang="zh-CN" dirty="0"/>
              <a:t>G(x): x</a:t>
            </a:r>
            <a:r>
              <a:rPr lang="zh-CN" altLang="en-US" dirty="0"/>
              <a:t>可爱</a:t>
            </a:r>
            <a:r>
              <a:rPr lang="en-US" altLang="zh-CN" dirty="0"/>
              <a:t>; </a:t>
            </a:r>
            <a:r>
              <a:rPr lang="zh-CN" altLang="en-US" dirty="0">
                <a:sym typeface="Symbol" panose="05050102010706020507" pitchFamily="18" charset="2"/>
              </a:rPr>
              <a:t>命题符号化为 </a:t>
            </a:r>
            <a:endParaRPr lang="zh-CN" altLang="en-US" dirty="0"/>
          </a:p>
          <a:p>
            <a:pPr marL="216000" lvl="1" indent="0" algn="ctr">
              <a:buNone/>
            </a:pP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G(x)) .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有人爱发脾气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设</a:t>
            </a:r>
            <a:r>
              <a:rPr lang="en-US" altLang="zh-CN" dirty="0"/>
              <a:t>F(x): x</a:t>
            </a:r>
            <a:r>
              <a:rPr lang="zh-CN" altLang="en-US" dirty="0"/>
              <a:t>是人，</a:t>
            </a:r>
            <a:r>
              <a:rPr lang="en-US" altLang="zh-CN" dirty="0"/>
              <a:t>G(x): x</a:t>
            </a:r>
            <a:r>
              <a:rPr lang="zh-CN" altLang="en-US" dirty="0"/>
              <a:t>爱发脾气</a:t>
            </a:r>
            <a:r>
              <a:rPr lang="en-US" altLang="zh-CN" dirty="0"/>
              <a:t>; </a:t>
            </a:r>
            <a:r>
              <a:rPr lang="zh-CN" altLang="en-US" dirty="0"/>
              <a:t>命题符号化为</a:t>
            </a:r>
          </a:p>
          <a:p>
            <a:pPr marL="216000" lvl="1" indent="0" algn="ctr">
              <a:buNone/>
            </a:pP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G(x)) .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(3) </a:t>
            </a:r>
            <a:r>
              <a:rPr lang="zh-CN" altLang="en-US" dirty="0"/>
              <a:t>说所有人都爱吃面包是不对的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设</a:t>
            </a:r>
            <a:r>
              <a:rPr lang="en-US" altLang="zh-CN" dirty="0"/>
              <a:t>F(x): x</a:t>
            </a:r>
            <a:r>
              <a:rPr lang="zh-CN" altLang="en-US" dirty="0"/>
              <a:t>是人，</a:t>
            </a:r>
            <a:r>
              <a:rPr lang="en-US" altLang="zh-CN" dirty="0"/>
              <a:t>G(x): x</a:t>
            </a:r>
            <a:r>
              <a:rPr lang="zh-CN" altLang="en-US" dirty="0"/>
              <a:t>爱吃面包</a:t>
            </a:r>
            <a:r>
              <a:rPr lang="en-US" altLang="zh-CN" dirty="0"/>
              <a:t>; </a:t>
            </a:r>
            <a:r>
              <a:rPr lang="zh-CN" altLang="en-US" dirty="0"/>
              <a:t>命题符号化为</a:t>
            </a:r>
          </a:p>
          <a:p>
            <a:pPr marL="216000" lvl="1" indent="0" algn="ctr">
              <a:buNone/>
            </a:pPr>
            <a:r>
              <a:rPr lang="en-US" altLang="zh-CN" dirty="0"/>
              <a:t>¬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G(x)) </a:t>
            </a:r>
            <a:r>
              <a:rPr lang="zh-CN" altLang="en-US" dirty="0"/>
              <a:t>或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¬</a:t>
            </a:r>
            <a:r>
              <a:rPr lang="en-US" altLang="zh-CN" dirty="0"/>
              <a:t>G(x)) 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在一阶逻辑中将下列命题符号化</a:t>
            </a:r>
            <a:r>
              <a:rPr lang="en-US" altLang="zh-CN" dirty="0"/>
              <a:t>.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ACEE50-D95A-40D4-8DC2-23D76007F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43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262979"/>
          </a:xfrm>
        </p:spPr>
        <p:txBody>
          <a:bodyPr/>
          <a:lstStyle/>
          <a:p>
            <a:r>
              <a:rPr lang="en-US" altLang="zh-CN" sz="2600" dirty="0"/>
              <a:t>(4) </a:t>
            </a:r>
            <a:r>
              <a:rPr lang="zh-CN" altLang="en-US" sz="2600" dirty="0"/>
              <a:t>没有不爱吃糖的人</a:t>
            </a:r>
            <a:r>
              <a:rPr lang="en-US" altLang="zh-CN" sz="2600" dirty="0"/>
              <a:t>.</a:t>
            </a:r>
          </a:p>
          <a:p>
            <a:pPr lvl="1"/>
            <a:r>
              <a:rPr lang="zh-CN" altLang="en-US" sz="2600" dirty="0"/>
              <a:t>解</a:t>
            </a:r>
            <a:r>
              <a:rPr lang="en-US" altLang="zh-CN" sz="2600" dirty="0"/>
              <a:t>: </a:t>
            </a:r>
            <a:r>
              <a:rPr lang="zh-CN" altLang="en-US" sz="2600" dirty="0"/>
              <a:t>设</a:t>
            </a:r>
            <a:r>
              <a:rPr lang="en-US" altLang="zh-CN" sz="2600" dirty="0"/>
              <a:t>F(x): x</a:t>
            </a:r>
            <a:r>
              <a:rPr lang="zh-CN" altLang="en-US" sz="2600" dirty="0"/>
              <a:t>是人，</a:t>
            </a:r>
            <a:r>
              <a:rPr lang="en-US" altLang="zh-CN" sz="2600" dirty="0"/>
              <a:t>G(x): x</a:t>
            </a:r>
            <a:r>
              <a:rPr lang="zh-CN" altLang="en-US" sz="2600" dirty="0"/>
              <a:t>爱吃糖</a:t>
            </a:r>
            <a:r>
              <a:rPr lang="en-US" altLang="zh-CN" sz="2600" dirty="0"/>
              <a:t>; </a:t>
            </a:r>
            <a:r>
              <a:rPr lang="zh-CN" altLang="en-US" sz="2600" dirty="0"/>
              <a:t>命题符号化为</a:t>
            </a:r>
          </a:p>
          <a:p>
            <a:pPr marL="216000" lvl="1" indent="0" algn="ctr"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¬</a:t>
            </a:r>
            <a:r>
              <a:rPr lang="zh-CN" altLang="en-US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x(F(x)</a:t>
            </a:r>
            <a:r>
              <a:rPr lang="en-US" altLang="zh-CN" sz="2600" dirty="0">
                <a:sym typeface="Symbol" panose="05050102010706020507" pitchFamily="18" charset="2"/>
              </a:rPr>
              <a:t>¬</a:t>
            </a:r>
            <a:r>
              <a:rPr lang="en-US" altLang="zh-CN" sz="2600" dirty="0"/>
              <a:t>G(x)) </a:t>
            </a:r>
            <a:r>
              <a:rPr lang="zh-CN" altLang="en-US" sz="2600" dirty="0"/>
              <a:t>或 </a:t>
            </a:r>
            <a:r>
              <a:rPr lang="zh-CN" altLang="en-US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x(F(x)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G(x)).</a:t>
            </a:r>
          </a:p>
          <a:p>
            <a:r>
              <a:rPr lang="en-US" altLang="zh-CN" sz="2600" dirty="0"/>
              <a:t>(5) </a:t>
            </a:r>
            <a:r>
              <a:rPr lang="zh-CN" altLang="en-US" sz="2600" dirty="0"/>
              <a:t>任何两个不同的人都不一样高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/>
            <a:r>
              <a:rPr lang="zh-CN" altLang="en-US" sz="2600" dirty="0"/>
              <a:t>解</a:t>
            </a:r>
            <a:r>
              <a:rPr lang="en-US" altLang="zh-CN" sz="2600" dirty="0"/>
              <a:t>: </a:t>
            </a:r>
            <a:r>
              <a:rPr lang="zh-CN" altLang="en-US" sz="2600" dirty="0"/>
              <a:t>设</a:t>
            </a:r>
            <a:r>
              <a:rPr lang="en-US" altLang="zh-CN" sz="2600" dirty="0"/>
              <a:t>F(x):x</a:t>
            </a:r>
            <a:r>
              <a:rPr lang="zh-CN" altLang="en-US" sz="2600" dirty="0"/>
              <a:t>是人</a:t>
            </a:r>
            <a:r>
              <a:rPr lang="en-US" altLang="zh-CN" sz="2600" dirty="0"/>
              <a:t>, 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): x</a:t>
            </a:r>
            <a:r>
              <a:rPr lang="zh-CN" altLang="en-US" sz="2600" dirty="0"/>
              <a:t>与</a:t>
            </a:r>
            <a:r>
              <a:rPr lang="en-US" altLang="zh-CN" sz="2600" dirty="0"/>
              <a:t>y</a:t>
            </a:r>
            <a:r>
              <a:rPr lang="zh-CN" altLang="en-US" sz="2600" dirty="0"/>
              <a:t>相同</a:t>
            </a:r>
            <a:r>
              <a:rPr lang="en-US" altLang="zh-CN" sz="2600" dirty="0"/>
              <a:t>, L(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): x</a:t>
            </a:r>
            <a:r>
              <a:rPr lang="zh-CN" altLang="en-US" sz="2600" dirty="0"/>
              <a:t>与</a:t>
            </a:r>
            <a:r>
              <a:rPr lang="en-US" altLang="zh-CN" sz="2600" dirty="0"/>
              <a:t>y</a:t>
            </a:r>
            <a:r>
              <a:rPr lang="zh-CN" altLang="en-US" sz="2600" dirty="0"/>
              <a:t>一样高</a:t>
            </a:r>
            <a:r>
              <a:rPr lang="en-US" altLang="zh-CN" sz="2600" dirty="0"/>
              <a:t>; </a:t>
            </a:r>
          </a:p>
          <a:p>
            <a:pPr marL="216000" lvl="1" indent="0" algn="ctr">
              <a:buNone/>
            </a:pPr>
            <a:r>
              <a:rPr lang="zh-CN" altLang="en-US" sz="2600" dirty="0"/>
              <a:t>命题符号化为</a:t>
            </a:r>
            <a:r>
              <a:rPr lang="zh-CN" altLang="en-US" sz="2600" dirty="0">
                <a:sym typeface="Symbol" panose="05050102010706020507" pitchFamily="18" charset="2"/>
              </a:rPr>
              <a:t>    </a:t>
            </a:r>
            <a:r>
              <a:rPr lang="en-US" altLang="zh-CN" sz="2600" dirty="0"/>
              <a:t>x(F(x)</a:t>
            </a:r>
            <a:r>
              <a:rPr lang="en-US" altLang="zh-CN" sz="2600" dirty="0">
                <a:sym typeface="Symbol" panose="05050102010706020507" pitchFamily="18" charset="2"/>
              </a:rPr>
              <a:t></a:t>
            </a:r>
            <a:r>
              <a:rPr lang="en-US" altLang="zh-CN" sz="2600" dirty="0"/>
              <a:t>y(F(y)</a:t>
            </a:r>
            <a:r>
              <a:rPr lang="en-US" altLang="zh-CN" sz="2600" dirty="0">
                <a:sym typeface="Symbol" panose="05050102010706020507" pitchFamily="18" charset="2"/>
              </a:rPr>
              <a:t>¬</a:t>
            </a:r>
            <a:r>
              <a:rPr lang="en-US" altLang="zh-CN" sz="2600" dirty="0"/>
              <a:t>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¬</a:t>
            </a:r>
            <a:r>
              <a:rPr lang="en-US" altLang="zh-CN" sz="2600" dirty="0"/>
              <a:t>L(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)))</a:t>
            </a:r>
          </a:p>
          <a:p>
            <a:pPr marL="216000" lvl="1" indent="0" algn="ctr"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或者  </a:t>
            </a:r>
            <a:r>
              <a:rPr lang="zh-CN" altLang="en-US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 err="1"/>
              <a:t>x</a:t>
            </a:r>
            <a:r>
              <a:rPr lang="en-US" altLang="zh-CN" sz="2600" dirty="0" err="1">
                <a:sym typeface="Symbol" panose="05050102010706020507" pitchFamily="18" charset="2"/>
              </a:rPr>
              <a:t></a:t>
            </a:r>
            <a:r>
              <a:rPr lang="en-US" altLang="zh-CN" sz="2600" dirty="0" err="1"/>
              <a:t>y</a:t>
            </a:r>
            <a:r>
              <a:rPr lang="en-US" altLang="zh-CN" sz="2600" dirty="0"/>
              <a:t>(F(x)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F(y)</a:t>
            </a:r>
            <a:r>
              <a:rPr lang="en-US" altLang="zh-CN" sz="2600" dirty="0">
                <a:sym typeface="Symbol" panose="05050102010706020507" pitchFamily="18" charset="2"/>
              </a:rPr>
              <a:t>¬</a:t>
            </a:r>
            <a:r>
              <a:rPr lang="en-US" altLang="zh-CN" sz="2600" dirty="0"/>
              <a:t>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¬</a:t>
            </a:r>
            <a:r>
              <a:rPr lang="en-US" altLang="zh-CN" sz="2600" dirty="0"/>
              <a:t>L(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)) .</a:t>
            </a:r>
          </a:p>
          <a:p>
            <a:r>
              <a:rPr lang="en-US" altLang="zh-CN" sz="2600" dirty="0"/>
              <a:t>(6) </a:t>
            </a:r>
            <a:r>
              <a:rPr lang="zh-CN" altLang="en-US" sz="2600" dirty="0"/>
              <a:t>不是所有的汽车都比所有的火车快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/>
            <a:r>
              <a:rPr lang="zh-CN" altLang="en-US" sz="2600" dirty="0"/>
              <a:t>解</a:t>
            </a:r>
            <a:r>
              <a:rPr lang="en-US" altLang="zh-CN" sz="2600" dirty="0"/>
              <a:t>: </a:t>
            </a:r>
            <a:r>
              <a:rPr lang="zh-CN" altLang="en-US" sz="2600" dirty="0"/>
              <a:t>设</a:t>
            </a:r>
            <a:r>
              <a:rPr lang="en-US" altLang="zh-CN" sz="2600" dirty="0"/>
              <a:t>F(x): x</a:t>
            </a:r>
            <a:r>
              <a:rPr lang="zh-CN" altLang="en-US" sz="2600" dirty="0"/>
              <a:t>是汽车</a:t>
            </a:r>
            <a:r>
              <a:rPr lang="en-US" altLang="zh-CN" sz="2600" dirty="0"/>
              <a:t>, G(y): y</a:t>
            </a:r>
            <a:r>
              <a:rPr lang="zh-CN" altLang="en-US" sz="2600" dirty="0"/>
              <a:t>是火车</a:t>
            </a:r>
            <a:r>
              <a:rPr lang="en-US" altLang="zh-CN" sz="2600" dirty="0"/>
              <a:t>, 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): x</a:t>
            </a:r>
            <a:r>
              <a:rPr lang="zh-CN" altLang="en-US" sz="2600" dirty="0"/>
              <a:t>比</a:t>
            </a:r>
            <a:r>
              <a:rPr lang="en-US" altLang="zh-CN" sz="2600" dirty="0"/>
              <a:t>y</a:t>
            </a:r>
            <a:r>
              <a:rPr lang="zh-CN" altLang="en-US" sz="2600" dirty="0"/>
              <a:t>快</a:t>
            </a:r>
            <a:r>
              <a:rPr lang="en-US" altLang="zh-CN" sz="2600" dirty="0"/>
              <a:t>; </a:t>
            </a:r>
            <a:r>
              <a:rPr lang="zh-CN" altLang="en-US" sz="2600" dirty="0"/>
              <a:t>命题符号化为</a:t>
            </a:r>
          </a:p>
          <a:p>
            <a:pPr marL="216000" lvl="1" indent="0" algn="ctr">
              <a:buNone/>
            </a:pPr>
            <a:r>
              <a:rPr lang="zh-CN" altLang="en-US" sz="2600" dirty="0">
                <a:sym typeface="Symbol" panose="05050102010706020507" pitchFamily="18" charset="2"/>
              </a:rPr>
              <a:t>       </a:t>
            </a:r>
            <a:r>
              <a:rPr lang="en-US" altLang="zh-CN" sz="2600" dirty="0">
                <a:sym typeface="Symbol" panose="05050102010706020507" pitchFamily="18" charset="2"/>
              </a:rPr>
              <a:t>¬</a:t>
            </a:r>
            <a:r>
              <a:rPr lang="zh-CN" altLang="en-US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 err="1"/>
              <a:t>x</a:t>
            </a:r>
            <a:r>
              <a:rPr lang="en-US" altLang="zh-CN" sz="2600" dirty="0" err="1">
                <a:sym typeface="Symbol" panose="05050102010706020507" pitchFamily="18" charset="2"/>
              </a:rPr>
              <a:t></a:t>
            </a:r>
            <a:r>
              <a:rPr lang="en-US" altLang="zh-CN" sz="2600" dirty="0" err="1"/>
              <a:t>y</a:t>
            </a:r>
            <a:r>
              <a:rPr lang="en-US" altLang="zh-CN" sz="2600" dirty="0"/>
              <a:t>(F(x)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G(y)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)) </a:t>
            </a:r>
          </a:p>
          <a:p>
            <a:pPr marL="216000" lvl="1" indent="0" algn="ctr">
              <a:buNone/>
            </a:pPr>
            <a:r>
              <a:rPr lang="zh-CN" altLang="en-US" sz="2600" dirty="0"/>
              <a:t>或者   </a:t>
            </a:r>
            <a:r>
              <a:rPr lang="zh-CN" altLang="en-US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 err="1"/>
              <a:t>x</a:t>
            </a:r>
            <a:r>
              <a:rPr lang="en-US" altLang="zh-CN" sz="2600" dirty="0" err="1">
                <a:sym typeface="Symbol" panose="05050102010706020507" pitchFamily="18" charset="2"/>
              </a:rPr>
              <a:t></a:t>
            </a:r>
            <a:r>
              <a:rPr lang="en-US" altLang="zh-CN" sz="2600" dirty="0" err="1"/>
              <a:t>y</a:t>
            </a:r>
            <a:r>
              <a:rPr lang="en-US" altLang="zh-CN" sz="2600" dirty="0"/>
              <a:t>(F(x)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G(y)</a:t>
            </a:r>
            <a:r>
              <a:rPr lang="en-US" altLang="zh-CN" sz="2600" dirty="0">
                <a:sym typeface="Symbol" panose="05050102010706020507" pitchFamily="18" charset="2"/>
              </a:rPr>
              <a:t>¬</a:t>
            </a:r>
            <a:r>
              <a:rPr lang="en-US" altLang="zh-CN" sz="2600" dirty="0"/>
              <a:t>H(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)).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在一阶逻辑中将下列命题符号化</a:t>
            </a:r>
            <a:r>
              <a:rPr lang="en-US" altLang="zh-CN" dirty="0"/>
              <a:t>.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011CA9D-6F5B-432F-A975-CF62928B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44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43075"/>
              </a:xfrm>
            </p:spPr>
            <p:txBody>
              <a:bodyPr/>
              <a:lstStyle/>
              <a:p>
                <a:r>
                  <a:rPr lang="en-US" altLang="zh-CN" dirty="0"/>
                  <a:t>(a)</a:t>
                </a:r>
                <a:r>
                  <a:rPr lang="zh-CN" altLang="en-US" dirty="0"/>
                  <a:t>个体域</a:t>
                </a:r>
                <a:r>
                  <a:rPr lang="en-US" altLang="zh-CN" dirty="0"/>
                  <a:t>D=N; 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mtClean="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e>
                    </m:acc>
                  </m:oMath>
                </a14:m>
                <a:r>
                  <a:rPr lang="en-US" altLang="zh-CN" dirty="0"/>
                  <a:t>=2; (c)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/>
                        </m:ctrlPr>
                      </m:barPr>
                      <m:e>
                        <m:r>
                          <a:rPr lang="en-US" altLang="zh-CN"/>
                          <m:t>𝒇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x+y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/>
                        </m:ctrlPr>
                      </m:barPr>
                      <m:e>
                        <m:r>
                          <a:rPr lang="en-US" altLang="zh-CN"/>
                          <m:t>𝒈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)=x</a:t>
                </a:r>
                <a14:m>
                  <m:oMath xmlns:m="http://schemas.openxmlformats.org/officeDocument/2006/math">
                    <m:r>
                      <a:rPr lang="en-US" altLang="zh-CN"/>
                      <m:t>∙</m:t>
                    </m:r>
                  </m:oMath>
                </a14:m>
                <a:r>
                  <a:rPr lang="en-US" altLang="zh-CN" dirty="0"/>
                  <a:t>y; (d)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/>
                        </m:ctrlPr>
                      </m:barPr>
                      <m:e>
                        <m:r>
                          <a:rPr lang="en-US" altLang="zh-CN" smtClean="0"/>
                          <m:t>𝐹</m:t>
                        </m:r>
                      </m:e>
                    </m:ba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): x=y. </a:t>
                </a:r>
                <a:r>
                  <a:rPr lang="zh-CN" altLang="en-US" dirty="0"/>
                  <a:t>说明下列公式在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下的涵义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并讨论真值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xF</a:t>
                </a:r>
                <a:r>
                  <a:rPr lang="en-US" altLang="zh-CN" dirty="0"/>
                  <a:t>(g(</a:t>
                </a:r>
                <a:r>
                  <a:rPr lang="en-US" altLang="zh-CN" dirty="0" err="1"/>
                  <a:t>x,a</a:t>
                </a:r>
                <a:r>
                  <a:rPr lang="en-US" altLang="zh-CN" dirty="0"/>
                  <a:t>),x)</a:t>
                </a:r>
              </a:p>
              <a:p>
                <a:pPr lvl="1"/>
                <a:r>
                  <a:rPr lang="zh-CN" altLang="en-US" dirty="0">
                    <a:sym typeface="Symbol" panose="05050102010706020507" pitchFamily="18" charset="2"/>
                  </a:rPr>
                  <a:t>解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原公式的涵义为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/>
                  <a:t>x(2x=x) , </a:t>
                </a:r>
                <a:r>
                  <a:rPr lang="zh-CN" altLang="en-US" dirty="0"/>
                  <a:t>真值为假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(2)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/>
                  <a:t>(F(f(</a:t>
                </a:r>
                <a:r>
                  <a:rPr lang="en-US" altLang="zh-CN" dirty="0" err="1"/>
                  <a:t>x,a</a:t>
                </a:r>
                <a:r>
                  <a:rPr lang="en-US" altLang="zh-CN" dirty="0"/>
                  <a:t>),y)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F(f(</a:t>
                </a:r>
                <a:r>
                  <a:rPr lang="en-US" altLang="zh-CN" dirty="0" err="1"/>
                  <a:t>y,a</a:t>
                </a:r>
                <a:r>
                  <a:rPr lang="en-US" altLang="zh-CN" dirty="0"/>
                  <a:t>),x))</a:t>
                </a:r>
              </a:p>
              <a:p>
                <a:pPr lvl="1"/>
                <a:r>
                  <a:rPr lang="zh-CN" altLang="en-US" dirty="0">
                    <a:sym typeface="Symbol" panose="05050102010706020507" pitchFamily="18" charset="2"/>
                  </a:rPr>
                  <a:t>解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原公式的涵义为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/>
                  <a:t>(x+2=y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y+2=x), </a:t>
                </a:r>
                <a:r>
                  <a:rPr lang="zh-CN" altLang="en-US" dirty="0"/>
                  <a:t>真值为假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(3)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zF</a:t>
                </a:r>
                <a:r>
                  <a:rPr lang="en-US" altLang="zh-CN" dirty="0"/>
                  <a:t>(f(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),z)</a:t>
                </a:r>
              </a:p>
              <a:p>
                <a:pPr lvl="1"/>
                <a:r>
                  <a:rPr lang="zh-CN" altLang="en-US" dirty="0">
                    <a:sym typeface="Symbol" panose="05050102010706020507" pitchFamily="18" charset="2"/>
                  </a:rPr>
                  <a:t>解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原公式的涵义为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z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x+y</a:t>
                </a:r>
                <a:r>
                  <a:rPr lang="en-US" altLang="zh-CN" dirty="0"/>
                  <a:t>=z), </a:t>
                </a:r>
                <a:r>
                  <a:rPr lang="zh-CN" altLang="en-US" dirty="0"/>
                  <a:t>真值为真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(4) </a:t>
                </a:r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zF</a:t>
                </a:r>
                <a:r>
                  <a:rPr lang="en-US" altLang="zh-CN" dirty="0"/>
                  <a:t>(f(</a:t>
                </a:r>
                <a:r>
                  <a:rPr lang="en-US" altLang="zh-CN" dirty="0" err="1"/>
                  <a:t>y,z</a:t>
                </a:r>
                <a:r>
                  <a:rPr lang="en-US" altLang="zh-CN" dirty="0"/>
                  <a:t>),x)</a:t>
                </a:r>
              </a:p>
              <a:p>
                <a:pPr lvl="1"/>
                <a:r>
                  <a:rPr lang="zh-CN" altLang="en-US" dirty="0">
                    <a:sym typeface="Symbol" panose="05050102010706020507" pitchFamily="18" charset="2"/>
                  </a:rPr>
                  <a:t>解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zh-CN" altLang="en-US" dirty="0">
                    <a:sym typeface="Symbol" panose="05050102010706020507" pitchFamily="18" charset="2"/>
                  </a:rPr>
                  <a:t>原公式的涵义为</a:t>
                </a:r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/>
                  <a:t>z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y+z</a:t>
                </a:r>
                <a:r>
                  <a:rPr lang="en-US" altLang="zh-CN" dirty="0"/>
                  <a:t>=x), </a:t>
                </a:r>
                <a:r>
                  <a:rPr lang="zh-CN" altLang="en-US" dirty="0"/>
                  <a:t>真值为假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43075"/>
              </a:xfrm>
              <a:blipFill>
                <a:blip r:embed="rId2"/>
                <a:stretch>
                  <a:fillRect l="-1148" t="-592" r="-1311" b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给定解释 </a:t>
            </a:r>
            <a:r>
              <a:rPr lang="en-US" altLang="zh-CN" dirty="0"/>
              <a:t>I 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E3C0345-F82D-4330-930B-39E4F7237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45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97059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证明下面公式既不是永真式，也不是矛盾式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G(x))</a:t>
            </a:r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解释</a:t>
            </a:r>
            <a:r>
              <a:rPr lang="en-US" altLang="zh-CN" dirty="0"/>
              <a:t>1: D1=N, F(x): x</a:t>
            </a:r>
            <a:r>
              <a:rPr lang="zh-CN" altLang="en-US" dirty="0"/>
              <a:t>是偶数</a:t>
            </a:r>
            <a:r>
              <a:rPr lang="en-US" altLang="zh-CN" dirty="0"/>
              <a:t>, G(x): x</a:t>
            </a:r>
            <a:r>
              <a:rPr lang="zh-CN" altLang="en-US" dirty="0"/>
              <a:t>是素数</a:t>
            </a:r>
            <a:r>
              <a:rPr lang="en-US" altLang="zh-CN" dirty="0"/>
              <a:t>, </a:t>
            </a:r>
            <a:r>
              <a:rPr lang="zh-CN" altLang="en-US" dirty="0"/>
              <a:t>公式真值为真</a:t>
            </a:r>
            <a:r>
              <a:rPr lang="en-US" altLang="zh-CN" dirty="0"/>
              <a:t>;</a:t>
            </a:r>
            <a:endParaRPr lang="zh-CN" altLang="en-US" dirty="0"/>
          </a:p>
          <a:p>
            <a:pPr marL="1074738" lvl="1" indent="0">
              <a:buNone/>
            </a:pPr>
            <a:r>
              <a:rPr lang="zh-CN" altLang="en-US" dirty="0"/>
              <a:t>解释</a:t>
            </a:r>
            <a:r>
              <a:rPr lang="en-US" altLang="zh-CN" dirty="0"/>
              <a:t>2: D2=N, F(x): x</a:t>
            </a:r>
            <a:r>
              <a:rPr lang="zh-CN" altLang="en-US" dirty="0"/>
              <a:t>是偶数</a:t>
            </a:r>
            <a:r>
              <a:rPr lang="en-US" altLang="zh-CN" dirty="0"/>
              <a:t>, G(x): x</a:t>
            </a:r>
            <a:r>
              <a:rPr lang="zh-CN" altLang="en-US" dirty="0"/>
              <a:t>是奇数</a:t>
            </a:r>
            <a:r>
              <a:rPr lang="en-US" altLang="zh-CN" dirty="0"/>
              <a:t>, </a:t>
            </a:r>
            <a:r>
              <a:rPr lang="zh-CN" altLang="en-US" dirty="0"/>
              <a:t>公式真值为假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(F(x)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G(y)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H(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解释</a:t>
            </a:r>
            <a:r>
              <a:rPr lang="en-US" altLang="zh-CN" dirty="0"/>
              <a:t>1: D1=Z, F(x): x</a:t>
            </a:r>
            <a:r>
              <a:rPr lang="zh-CN" altLang="en-US" dirty="0"/>
              <a:t>是正数</a:t>
            </a:r>
            <a:r>
              <a:rPr lang="en-US" altLang="zh-CN" dirty="0"/>
              <a:t>, G(x): x</a:t>
            </a:r>
            <a:r>
              <a:rPr lang="zh-CN" altLang="en-US" dirty="0"/>
              <a:t>是负数</a:t>
            </a:r>
            <a:r>
              <a:rPr lang="en-US" altLang="zh-CN" dirty="0"/>
              <a:t>, H(</a:t>
            </a:r>
            <a:r>
              <a:rPr lang="en-US" altLang="zh-CN" dirty="0" err="1"/>
              <a:t>x,y</a:t>
            </a:r>
            <a:r>
              <a:rPr lang="en-US" altLang="zh-CN" dirty="0"/>
              <a:t>): x&gt;y, </a:t>
            </a:r>
            <a:r>
              <a:rPr lang="zh-CN" altLang="en-US" dirty="0"/>
              <a:t>公式真值为真</a:t>
            </a:r>
            <a:r>
              <a:rPr lang="en-US" altLang="zh-CN" dirty="0"/>
              <a:t>;</a:t>
            </a:r>
            <a:endParaRPr lang="zh-CN" altLang="en-US" dirty="0"/>
          </a:p>
          <a:p>
            <a:pPr marL="360000" lvl="1" indent="720000">
              <a:buNone/>
            </a:pPr>
            <a:r>
              <a:rPr lang="zh-CN" altLang="en-US" dirty="0"/>
              <a:t>解释</a:t>
            </a:r>
            <a:r>
              <a:rPr lang="en-US" altLang="zh-CN" dirty="0"/>
              <a:t>2: D2=Z, F(x):x</a:t>
            </a:r>
            <a:r>
              <a:rPr lang="zh-CN" altLang="en-US" dirty="0"/>
              <a:t>是偶数</a:t>
            </a:r>
            <a:r>
              <a:rPr lang="en-US" altLang="zh-CN" dirty="0"/>
              <a:t>, G(x): x</a:t>
            </a:r>
            <a:r>
              <a:rPr lang="zh-CN" altLang="en-US" dirty="0"/>
              <a:t>是奇数</a:t>
            </a:r>
            <a:r>
              <a:rPr lang="en-US" altLang="zh-CN" dirty="0"/>
              <a:t>, H(</a:t>
            </a:r>
            <a:r>
              <a:rPr lang="en-US" altLang="zh-CN" dirty="0" err="1"/>
              <a:t>x,y</a:t>
            </a:r>
            <a:r>
              <a:rPr lang="en-US" altLang="zh-CN" dirty="0"/>
              <a:t>): x&gt;y, </a:t>
            </a:r>
            <a:r>
              <a:rPr lang="zh-CN" altLang="en-US" dirty="0"/>
              <a:t>公式真值为假</a:t>
            </a:r>
            <a:r>
              <a:rPr lang="en-US" altLang="zh-CN" dirty="0"/>
              <a:t>.</a:t>
            </a:r>
          </a:p>
          <a:p>
            <a:pPr lvl="1" indent="28800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, </a:t>
            </a:r>
            <a:r>
              <a:rPr lang="zh-CN" altLang="en-US" dirty="0"/>
              <a:t>两个公式既不永真式，也不是矛盾式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8F637F42-9AFB-4CDE-B299-3B2AB1646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46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9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524042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证明下列公式为永真式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(1) 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xF</a:t>
            </a:r>
            <a:r>
              <a:rPr lang="en-US" altLang="zh-CN" dirty="0"/>
              <a:t>(x)</a:t>
            </a:r>
            <a:r>
              <a:rPr lang="en-US" altLang="zh-CN" dirty="0">
                <a:sym typeface="Symbol" panose="05050102010706020507" pitchFamily="18" charset="2"/>
              </a:rPr>
              <a:t></a:t>
            </a:r>
            <a:r>
              <a:rPr lang="en-US" altLang="zh-CN" dirty="0" err="1">
                <a:sym typeface="Symbol" panose="05050102010706020507" pitchFamily="18" charset="2"/>
              </a:rPr>
              <a:t>y</a:t>
            </a:r>
            <a:r>
              <a:rPr lang="en-US" altLang="zh-CN" dirty="0" err="1"/>
              <a:t>G</a:t>
            </a:r>
            <a:r>
              <a:rPr lang="en-US" altLang="zh-CN" dirty="0"/>
              <a:t>(y))</a:t>
            </a:r>
            <a:r>
              <a:rPr lang="en-US" altLang="zh-CN" dirty="0">
                <a:sym typeface="Symbol" panose="05050102010706020507" pitchFamily="18" charset="2"/>
              </a:rPr>
              <a:t>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(x)</a:t>
            </a:r>
            <a:r>
              <a:rPr lang="en-US" altLang="zh-CN" dirty="0" err="1"/>
              <a:t>yG</a:t>
            </a:r>
            <a:r>
              <a:rPr lang="en-US" altLang="zh-CN" dirty="0"/>
              <a:t>(y)</a:t>
            </a:r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此公式可看作永真式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A</a:t>
            </a:r>
            <a:r>
              <a:rPr lang="en-US" altLang="zh-CN" dirty="0"/>
              <a:t>B</a:t>
            </a:r>
            <a:r>
              <a:rPr lang="zh-CN" altLang="en-US" dirty="0"/>
              <a:t>的代换实例</a:t>
            </a:r>
            <a:r>
              <a:rPr lang="en-US" altLang="zh-CN" dirty="0"/>
              <a:t>, </a:t>
            </a:r>
            <a:r>
              <a:rPr lang="zh-CN" altLang="en-US" dirty="0"/>
              <a:t>所以它也是永真式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x(F(x)</a:t>
            </a:r>
            <a:r>
              <a:rPr lang="en-US" altLang="zh-CN" dirty="0">
                <a:sym typeface="Symbol" panose="05050102010706020507" pitchFamily="18" charset="2"/>
              </a:rPr>
              <a:t>(F(x)</a:t>
            </a:r>
            <a:r>
              <a:rPr lang="en-US" altLang="zh-CN" dirty="0"/>
              <a:t>G(x)))</a:t>
            </a:r>
          </a:p>
          <a:p>
            <a:pPr lvl="1"/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设</a:t>
            </a:r>
            <a:r>
              <a:rPr lang="en-US" altLang="zh-CN" dirty="0"/>
              <a:t>I</a:t>
            </a:r>
            <a:r>
              <a:rPr lang="zh-CN" altLang="en-US" dirty="0"/>
              <a:t>是任意的一个解释</a:t>
            </a:r>
            <a:r>
              <a:rPr lang="en-US" altLang="zh-CN" dirty="0"/>
              <a:t>, </a:t>
            </a:r>
            <a:r>
              <a:rPr lang="zh-CN" altLang="en-US" dirty="0"/>
              <a:t>对每一个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D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/>
              <a:t>F(x)</a:t>
            </a:r>
            <a:r>
              <a:rPr lang="en-US" altLang="zh-CN" dirty="0">
                <a:sym typeface="Symbol" panose="05050102010706020507" pitchFamily="18" charset="2"/>
              </a:rPr>
              <a:t>(F(x)</a:t>
            </a:r>
            <a:r>
              <a:rPr lang="en-US" altLang="zh-CN" dirty="0"/>
              <a:t>G(x))</a:t>
            </a:r>
            <a:r>
              <a:rPr lang="zh-CN" altLang="en-US" dirty="0"/>
              <a:t>恒为真</a:t>
            </a:r>
            <a:r>
              <a:rPr lang="en-US" altLang="zh-CN" dirty="0"/>
              <a:t>, </a:t>
            </a:r>
            <a:r>
              <a:rPr lang="zh-CN" altLang="en-US" dirty="0"/>
              <a:t>所以原公式是永真式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一阶逻辑的基本概念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962C087-41F5-4499-90A3-5604F6947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47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5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3" y="4378119"/>
            <a:ext cx="2160000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sym typeface="+mn-lt"/>
              </a:rPr>
              <a:t>河南工业大学 信息学院</a:t>
            </a: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60480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182BCE-E03C-4F02-B29B-58AE118B1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48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58333E-6 1.48148E-6 L 4.58333E-6 0.07129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4623382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rgbClr val="0050AA"/>
                </a:solidFill>
              </a:rPr>
              <a:t>4.1 </a:t>
            </a:r>
            <a:r>
              <a:rPr lang="zh-CN" altLang="en-US" sz="3200" dirty="0">
                <a:solidFill>
                  <a:srgbClr val="0050AA"/>
                </a:solidFill>
              </a:rPr>
              <a:t>一阶逻辑</a:t>
            </a:r>
            <a:r>
              <a:rPr lang="zh-CN" altLang="en-US" sz="3200" dirty="0">
                <a:solidFill>
                  <a:schemeClr val="tx1"/>
                </a:solidFill>
              </a:rPr>
              <a:t>命题符号化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504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命题逻辑的局限性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个体词及其表示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谓词及其表示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34000" y="4572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命题函数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5D873B-AA44-4B4D-94E7-F8A40FE626EC}"/>
              </a:ext>
            </a:extLst>
          </p:cNvPr>
          <p:cNvSpPr txBox="1"/>
          <p:nvPr/>
        </p:nvSpPr>
        <p:spPr>
          <a:xfrm>
            <a:off x="1134000" y="5040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量词及其分类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F59563-4FB4-491F-958A-F3E16130B827}"/>
              </a:ext>
            </a:extLst>
          </p:cNvPr>
          <p:cNvSpPr txBox="1"/>
          <p:nvPr/>
        </p:nvSpPr>
        <p:spPr>
          <a:xfrm>
            <a:off x="1134000" y="550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特性谓词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6035C82-30B8-4FA9-B5AC-15D9148B3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57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9" grpId="0"/>
      <p:bldP spid="25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816703"/>
          </a:xfrm>
        </p:spPr>
        <p:txBody>
          <a:bodyPr/>
          <a:lstStyle/>
          <a:p>
            <a:r>
              <a:rPr lang="zh-CN" altLang="en-US" dirty="0"/>
              <a:t>命题逻辑的局限性（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无法表达多个原子命题所具有的</a:t>
            </a:r>
            <a:r>
              <a:rPr lang="zh-CN" altLang="en-US" dirty="0">
                <a:solidFill>
                  <a:srgbClr val="FF0000"/>
                </a:solidFill>
              </a:rPr>
              <a:t>共同特点</a:t>
            </a:r>
            <a:r>
              <a:rPr lang="zh-CN" altLang="en-US" dirty="0"/>
              <a:t>，造成某些逻辑问题无法使用命题逻辑方法解决</a:t>
            </a:r>
            <a:r>
              <a:rPr lang="en-US" altLang="zh-CN" dirty="0"/>
              <a:t>.</a:t>
            </a:r>
            <a:endParaRPr lang="zh-CN" altLang="en-US" dirty="0"/>
          </a:p>
          <a:p>
            <a:pPr lvl="2"/>
            <a:r>
              <a:rPr lang="zh-CN" altLang="en-US" dirty="0"/>
              <a:t>原因：命题逻辑研究对象的最小单位是原子命题，一个原子命题用一个字母表示，不对原子命题中的句子成分进行分解。</a:t>
            </a:r>
            <a:endParaRPr lang="en-US" altLang="zh-CN" dirty="0"/>
          </a:p>
          <a:p>
            <a:pPr lvl="1"/>
            <a:r>
              <a:rPr lang="zh-CN" altLang="en-US" dirty="0"/>
              <a:t>例如，令</a:t>
            </a:r>
            <a:r>
              <a:rPr lang="en-US" altLang="zh-CN" dirty="0"/>
              <a:t>p: </a:t>
            </a:r>
            <a:r>
              <a:rPr lang="zh-CN" altLang="en-US" dirty="0"/>
              <a:t>张芳是大学生</a:t>
            </a:r>
            <a:r>
              <a:rPr lang="en-US" altLang="zh-CN" dirty="0"/>
              <a:t>, q: </a:t>
            </a:r>
            <a:r>
              <a:rPr lang="zh-CN" altLang="en-US" dirty="0"/>
              <a:t>李华是大学生</a:t>
            </a:r>
            <a:r>
              <a:rPr lang="en-US" altLang="zh-CN" dirty="0"/>
              <a:t>, r: </a:t>
            </a:r>
            <a:r>
              <a:rPr lang="zh-CN" altLang="en-US" dirty="0"/>
              <a:t>王莉是大学生</a:t>
            </a:r>
            <a:r>
              <a:rPr lang="en-US" altLang="zh-CN" dirty="0"/>
              <a:t>.</a:t>
            </a:r>
            <a:endParaRPr lang="zh-CN" altLang="en-US" dirty="0"/>
          </a:p>
          <a:p>
            <a:pPr marL="541338" lvl="1" indent="0">
              <a:buNone/>
            </a:pPr>
            <a:r>
              <a:rPr lang="zh-CN" altLang="en-US" dirty="0"/>
              <a:t>问题分析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命题</a:t>
            </a:r>
            <a:r>
              <a:rPr lang="en-US" altLang="zh-CN" dirty="0"/>
              <a:t>p, q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中的谓语是相同的</a:t>
            </a:r>
            <a:r>
              <a:rPr lang="en-US" altLang="zh-CN" dirty="0"/>
              <a:t>(</a:t>
            </a:r>
            <a:r>
              <a:rPr lang="zh-CN" altLang="en-US" dirty="0"/>
              <a:t>是大学生</a:t>
            </a:r>
            <a:r>
              <a:rPr lang="en-US" altLang="zh-CN" dirty="0"/>
              <a:t>)</a:t>
            </a:r>
            <a:r>
              <a:rPr lang="zh-CN" altLang="en-US" dirty="0"/>
              <a:t>，只是主语不同。</a:t>
            </a:r>
          </a:p>
          <a:p>
            <a:pPr lvl="2"/>
            <a:r>
              <a:rPr lang="zh-CN" altLang="en-US" dirty="0"/>
              <a:t>从符号</a:t>
            </a:r>
            <a:r>
              <a:rPr lang="en-US" altLang="zh-CN" dirty="0"/>
              <a:t>p, q, r</a:t>
            </a:r>
            <a:r>
              <a:rPr lang="zh-CN" altLang="en-US" dirty="0"/>
              <a:t>不能归纳出他们都是大学生的</a:t>
            </a:r>
            <a:r>
              <a:rPr lang="zh-CN" altLang="en-US" dirty="0">
                <a:solidFill>
                  <a:srgbClr val="FF0000"/>
                </a:solidFill>
              </a:rPr>
              <a:t>共性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4.0 </a:t>
            </a:r>
            <a:r>
              <a:rPr lang="zh-CN" altLang="en-US"/>
              <a:t>为什么需要一阶逻辑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61F4CC-9A97-4BCD-8A07-2A3F4FF75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9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3908762"/>
              </a:xfrm>
            </p:spPr>
            <p:txBody>
              <a:bodyPr/>
              <a:lstStyle/>
              <a:p>
                <a:r>
                  <a:rPr lang="zh-CN" altLang="en-US" dirty="0"/>
                  <a:t>命题逻辑的局限性（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无法表达多个原子命题所具有的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共同特点</a:t>
                </a:r>
                <a:r>
                  <a:rPr lang="zh-CN" altLang="en-US" dirty="0"/>
                  <a:t>，造成某些逻辑问题无法使用命题逻辑方法解决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某些推理无法用命题逻辑方法证明，例如苏格拉底三段论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所有的人都是要死的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苏格拉底是人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所以苏格拉底是要死的。</a:t>
                </a:r>
              </a:p>
              <a:p>
                <a:pPr lvl="2"/>
                <a:r>
                  <a:rPr lang="zh-CN" altLang="en-US" dirty="0"/>
                  <a:t>在命题逻辑里，用</a:t>
                </a:r>
                <a:r>
                  <a:rPr lang="en-US" altLang="zh-CN" dirty="0"/>
                  <a:t>p, q, r</a:t>
                </a:r>
                <a:r>
                  <a:rPr lang="zh-CN" altLang="en-US" dirty="0"/>
                  <a:t>分别表示上述三个原子命题，推理形式为</a:t>
                </a:r>
              </a:p>
              <a:p>
                <a:pPr marL="468150" lvl="2" indent="0" algn="ctr">
                  <a:buNone/>
                </a:pPr>
                <a:r>
                  <a:rPr lang="en-US" altLang="zh-CN" dirty="0" err="1"/>
                  <a:t>p</a:t>
                </a:r>
                <a:r>
                  <a:rPr lang="en-US" altLang="zh-CN" dirty="0" err="1">
                    <a:latin typeface="微软雅黑" panose="020B0503020204020204" pitchFamily="34" charset="-122"/>
                  </a:rPr>
                  <a:t>∧</a:t>
                </a:r>
                <a:r>
                  <a:rPr lang="en-US" altLang="zh-CN" dirty="0" err="1"/>
                  <a:t>q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r</a:t>
                </a:r>
              </a:p>
              <a:p>
                <a:pPr lvl="2"/>
                <a:r>
                  <a:rPr lang="zh-CN" altLang="en-US" dirty="0"/>
                  <a:t>但这不是一个重言式，所以</a:t>
                </a:r>
                <a:r>
                  <a:rPr lang="en-US" altLang="zh-CN" dirty="0"/>
                  <a:t>p</a:t>
                </a:r>
                <a:r>
                  <a:rPr lang="en-US" altLang="zh-CN" dirty="0" err="1">
                    <a:latin typeface="微软雅黑" panose="020B0503020204020204" pitchFamily="34" charset="-122"/>
                  </a:rPr>
                  <a:t>∧</a:t>
                </a:r>
                <a:r>
                  <a:rPr lang="en-US" altLang="zh-CN" dirty="0" err="1"/>
                  <a:t>q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⇏</m:t>
                    </m:r>
                  </m:oMath>
                </a14:m>
                <a:r>
                  <a:rPr lang="en-US" altLang="zh-CN" dirty="0"/>
                  <a:t>r 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3908762"/>
              </a:xfrm>
              <a:blipFill>
                <a:blip r:embed="rId2"/>
                <a:stretch>
                  <a:fillRect l="-1148" t="-2336" r="-1148" b="-2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4.0 </a:t>
            </a:r>
            <a:r>
              <a:rPr lang="zh-CN" altLang="en-US"/>
              <a:t>为什么需要一阶逻辑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F23A99-C748-4986-A7B4-550748ED3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2939266"/>
          </a:xfrm>
        </p:spPr>
        <p:txBody>
          <a:bodyPr/>
          <a:lstStyle/>
          <a:p>
            <a:r>
              <a:rPr lang="zh-CN" altLang="en-US" dirty="0"/>
              <a:t>命题逻辑的局限性（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不能反映命题的</a:t>
            </a:r>
            <a:r>
              <a:rPr lang="zh-CN" altLang="en-US" dirty="0">
                <a:solidFill>
                  <a:srgbClr val="FF0000"/>
                </a:solidFill>
              </a:rPr>
              <a:t>内部结构</a:t>
            </a:r>
            <a:r>
              <a:rPr lang="en-US" altLang="zh-CN" dirty="0"/>
              <a:t>, </a:t>
            </a:r>
            <a:r>
              <a:rPr lang="zh-CN" altLang="en-US" dirty="0"/>
              <a:t>成分和命题之间的</a:t>
            </a:r>
            <a:r>
              <a:rPr lang="zh-CN" altLang="en-US" dirty="0">
                <a:solidFill>
                  <a:srgbClr val="FF0000"/>
                </a:solidFill>
              </a:rPr>
              <a:t>内在联系</a:t>
            </a:r>
            <a:r>
              <a:rPr lang="en-US" altLang="zh-CN" dirty="0"/>
              <a:t>, </a:t>
            </a:r>
            <a:r>
              <a:rPr lang="zh-CN" altLang="en-US" dirty="0"/>
              <a:t>即不能将命题分解开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含有变量的语句“</a:t>
            </a:r>
            <a:r>
              <a:rPr lang="en-US" altLang="zh-CN" dirty="0"/>
              <a:t>x</a:t>
            </a:r>
            <a:r>
              <a:rPr lang="zh-CN" altLang="en-US" dirty="0"/>
              <a:t>＞</a:t>
            </a:r>
            <a:r>
              <a:rPr lang="en-US" altLang="zh-CN" dirty="0"/>
              <a:t>3</a:t>
            </a:r>
            <a:r>
              <a:rPr lang="zh-CN" altLang="en-US" dirty="0"/>
              <a:t>”不是命题，因为无法判断</a:t>
            </a:r>
            <a:r>
              <a:rPr lang="en-US" altLang="zh-CN" dirty="0"/>
              <a:t>x</a:t>
            </a:r>
            <a:r>
              <a:rPr lang="zh-CN" altLang="en-US" dirty="0"/>
              <a:t>＞</a:t>
            </a:r>
            <a:r>
              <a:rPr lang="en-US" altLang="zh-CN" dirty="0"/>
              <a:t>3</a:t>
            </a:r>
            <a:r>
              <a:rPr lang="zh-CN" altLang="en-US" dirty="0"/>
              <a:t>的真值</a:t>
            </a:r>
            <a:r>
              <a:rPr lang="en-US" altLang="zh-CN" dirty="0"/>
              <a:t>. </a:t>
            </a:r>
            <a:r>
              <a:rPr lang="zh-CN" altLang="en-US" dirty="0"/>
              <a:t>所以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无法表述数学中的含有变量的问题</a:t>
            </a:r>
            <a:r>
              <a:rPr lang="en-US" altLang="zh-CN" dirty="0"/>
              <a:t>, </a:t>
            </a:r>
            <a:r>
              <a:rPr lang="zh-CN" altLang="en-US" dirty="0"/>
              <a:t>在数学中不能仅用命题逻辑来描述问题。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4.0 </a:t>
            </a:r>
            <a:r>
              <a:rPr lang="zh-CN" altLang="en-US"/>
              <a:t>为什么需要一阶逻辑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D7A481-8C9A-4142-A1E0-E76688EAF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8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601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一、个体词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含义</a:t>
            </a:r>
            <a:r>
              <a:rPr lang="en-US" altLang="zh-CN" dirty="0"/>
              <a:t>: </a:t>
            </a:r>
            <a:r>
              <a:rPr lang="zh-CN" altLang="en-US" dirty="0"/>
              <a:t>研究对象中可以独立存在的事物</a:t>
            </a:r>
            <a:r>
              <a:rPr lang="en-US" altLang="zh-CN" dirty="0"/>
              <a:t>(</a:t>
            </a:r>
            <a:r>
              <a:rPr lang="zh-CN" altLang="en-US" dirty="0"/>
              <a:t>客体</a:t>
            </a:r>
            <a:r>
              <a:rPr lang="en-US" altLang="zh-CN" dirty="0"/>
              <a:t>).</a:t>
            </a:r>
          </a:p>
          <a:p>
            <a:pPr lvl="1"/>
            <a:r>
              <a:rPr lang="zh-CN" altLang="en-US" dirty="0"/>
              <a:t>可以是具体的</a:t>
            </a:r>
            <a:r>
              <a:rPr lang="en-US" altLang="zh-CN" dirty="0"/>
              <a:t>, </a:t>
            </a:r>
            <a:r>
              <a:rPr lang="zh-CN" altLang="en-US" dirty="0"/>
              <a:t>也可以是抽象的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一般是</a:t>
            </a:r>
            <a:r>
              <a:rPr lang="zh-CN" altLang="en-US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代词</a:t>
            </a:r>
            <a:r>
              <a:rPr lang="en-US" altLang="zh-CN" dirty="0"/>
              <a:t>, </a:t>
            </a:r>
            <a:r>
              <a:rPr lang="zh-CN" altLang="en-US" dirty="0"/>
              <a:t>充当句子的</a:t>
            </a:r>
            <a:r>
              <a:rPr lang="zh-CN" altLang="en-US" dirty="0">
                <a:solidFill>
                  <a:srgbClr val="FF0000"/>
                </a:solidFill>
              </a:rPr>
              <a:t>主语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宾语</a:t>
            </a:r>
            <a:r>
              <a:rPr lang="en-US" altLang="zh-CN" dirty="0"/>
              <a:t>.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en-US" altLang="zh-CN" dirty="0"/>
              <a:t>2. </a:t>
            </a:r>
            <a:r>
              <a:rPr lang="zh-CN" altLang="en-US" dirty="0"/>
              <a:t>分类和表示方法</a:t>
            </a:r>
            <a:r>
              <a:rPr lang="en-US" altLang="zh-CN" dirty="0"/>
              <a:t>(</a:t>
            </a:r>
            <a:r>
              <a:rPr lang="zh-CN" altLang="en-US" dirty="0"/>
              <a:t>个体标识符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个体常项</a:t>
            </a:r>
            <a:r>
              <a:rPr lang="en-US" altLang="zh-CN" dirty="0"/>
              <a:t>/</a:t>
            </a:r>
            <a:r>
              <a:rPr lang="zh-CN" altLang="en-US" dirty="0"/>
              <a:t>常元：表示具体事物的个体词，用字母表靠前的小写字母</a:t>
            </a:r>
            <a:r>
              <a:rPr lang="en-US" altLang="zh-CN" dirty="0"/>
              <a:t>a, b, c, …(</a:t>
            </a:r>
            <a:r>
              <a:rPr lang="zh-CN" altLang="en-US" dirty="0"/>
              <a:t>可带下角标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个体变项</a:t>
            </a:r>
            <a:r>
              <a:rPr lang="en-US" altLang="zh-CN" dirty="0"/>
              <a:t>/</a:t>
            </a:r>
            <a:r>
              <a:rPr lang="zh-CN" altLang="en-US" dirty="0"/>
              <a:t>变元：可表示任何事物的个体词，用字母表靠后的小写字母</a:t>
            </a:r>
            <a:r>
              <a:rPr lang="en-US" altLang="zh-CN" dirty="0"/>
              <a:t>x, y, z, …(</a:t>
            </a:r>
            <a:r>
              <a:rPr lang="zh-CN" altLang="en-US" dirty="0"/>
              <a:t>可带下角标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一阶逻辑的基本概念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67B8D5-0D3F-4511-99D9-FF045D09D9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9</a:t>
            </a:fld>
            <a:r>
              <a:rPr lang="en-US" altLang="zh-CN"/>
              <a:t>|48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1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27485</TotalTime>
  <Words>7074</Words>
  <Application>Microsoft Office PowerPoint</Application>
  <PresentationFormat>宽屏</PresentationFormat>
  <Paragraphs>566</Paragraphs>
  <Slides>48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等线</vt:lpstr>
      <vt:lpstr>华文新魏</vt:lpstr>
      <vt:lpstr>楷体_GB2312</vt:lpstr>
      <vt:lpstr>微软雅黑</vt:lpstr>
      <vt:lpstr>Agency FB</vt:lpstr>
      <vt:lpstr>Arial</vt:lpstr>
      <vt:lpstr>Arial Black</vt:lpstr>
      <vt:lpstr>Calibri</vt:lpstr>
      <vt:lpstr>Cambria Math</vt:lpstr>
      <vt:lpstr>Century Gothic</vt:lpstr>
      <vt:lpstr>Century Schoolbook</vt:lpstr>
      <vt:lpstr>Kunstler Script</vt:lpstr>
      <vt:lpstr>Times New Roman</vt:lpstr>
      <vt:lpstr>Wingdings</vt:lpstr>
      <vt:lpstr>Office 主题​​</vt:lpstr>
      <vt:lpstr>PowerPoint 演示文稿</vt:lpstr>
      <vt:lpstr>第4讲 一阶逻辑的基本概念</vt:lpstr>
      <vt:lpstr>内容提纲</vt:lpstr>
      <vt:lpstr>教学目标</vt:lpstr>
      <vt:lpstr>第4讲 一阶逻辑的基本概念</vt:lpstr>
      <vt:lpstr>4.0 为什么需要一阶逻辑</vt:lpstr>
      <vt:lpstr>4.0 为什么需要一阶逻辑</vt:lpstr>
      <vt:lpstr>4.0 为什么需要一阶逻辑</vt:lpstr>
      <vt:lpstr>4.1 一阶逻辑命题符号化</vt:lpstr>
      <vt:lpstr>一、个体词</vt:lpstr>
      <vt:lpstr>二、谓词</vt:lpstr>
      <vt:lpstr>二、谓词</vt:lpstr>
      <vt:lpstr>二、谓词</vt:lpstr>
      <vt:lpstr>三、命题函数</vt:lpstr>
      <vt:lpstr>三、命题函数</vt:lpstr>
      <vt:lpstr>三、命题函数</vt:lpstr>
      <vt:lpstr>四、量词</vt:lpstr>
      <vt:lpstr>四、量词</vt:lpstr>
      <vt:lpstr>四、量词</vt:lpstr>
      <vt:lpstr>四、量词</vt:lpstr>
      <vt:lpstr>五、特性谓词</vt:lpstr>
      <vt:lpstr>五、特性谓词</vt:lpstr>
      <vt:lpstr>五、特性谓词</vt:lpstr>
      <vt:lpstr>五、特性谓词</vt:lpstr>
      <vt:lpstr>五、特性谓词</vt:lpstr>
      <vt:lpstr>五、特性谓词</vt:lpstr>
      <vt:lpstr>第4讲 一阶逻辑的基本概念</vt:lpstr>
      <vt:lpstr>一、一阶语言</vt:lpstr>
      <vt:lpstr>一、一阶语言</vt:lpstr>
      <vt:lpstr>一、一阶语言</vt:lpstr>
      <vt:lpstr>二、一阶逻辑公式</vt:lpstr>
      <vt:lpstr>二、一阶逻辑公式</vt:lpstr>
      <vt:lpstr>二、一阶逻辑公式</vt:lpstr>
      <vt:lpstr>二、一阶逻辑公式</vt:lpstr>
      <vt:lpstr>三、一阶逻辑公式的解释</vt:lpstr>
      <vt:lpstr>三、一阶逻辑公式的解释</vt:lpstr>
      <vt:lpstr>四、一阶逻辑公式的类型</vt:lpstr>
      <vt:lpstr>五、一阶逻辑公式的代换实例</vt:lpstr>
      <vt:lpstr>五、一阶逻辑公式的代换实例</vt:lpstr>
      <vt:lpstr>第4讲学习总结</vt:lpstr>
      <vt:lpstr>练习1</vt:lpstr>
      <vt:lpstr>练习1</vt:lpstr>
      <vt:lpstr>练习2: 在一阶逻辑中将下列命题符号化.</vt:lpstr>
      <vt:lpstr>练习2: 在一阶逻辑中将下列命题符号化.</vt:lpstr>
      <vt:lpstr>练习3: 给定解释 I 如下:</vt:lpstr>
      <vt:lpstr>练习4</vt:lpstr>
      <vt:lpstr>练习5</vt:lpstr>
      <vt:lpstr>本讲结束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刘 老师</dc:creator>
  <cp:lastModifiedBy>刘 老师</cp:lastModifiedBy>
  <cp:revision>468</cp:revision>
  <dcterms:created xsi:type="dcterms:W3CDTF">2020-07-20T03:40:01Z</dcterms:created>
  <dcterms:modified xsi:type="dcterms:W3CDTF">2020-10-05T12:45:52Z</dcterms:modified>
</cp:coreProperties>
</file>