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91" r:id="rId2"/>
    <p:sldId id="321" r:id="rId3"/>
    <p:sldId id="971" r:id="rId4"/>
    <p:sldId id="972" r:id="rId5"/>
    <p:sldId id="293" r:id="rId6"/>
    <p:sldId id="431" r:id="rId7"/>
    <p:sldId id="976" r:id="rId8"/>
    <p:sldId id="977" r:id="rId9"/>
    <p:sldId id="978" r:id="rId10"/>
    <p:sldId id="979" r:id="rId11"/>
    <p:sldId id="980" r:id="rId12"/>
    <p:sldId id="981" r:id="rId13"/>
    <p:sldId id="982" r:id="rId14"/>
    <p:sldId id="983" r:id="rId15"/>
    <p:sldId id="984" r:id="rId16"/>
    <p:sldId id="985" r:id="rId17"/>
    <p:sldId id="986" r:id="rId18"/>
    <p:sldId id="987" r:id="rId19"/>
    <p:sldId id="988" r:id="rId20"/>
    <p:sldId id="989" r:id="rId21"/>
    <p:sldId id="990" r:id="rId22"/>
    <p:sldId id="991" r:id="rId23"/>
    <p:sldId id="992" r:id="rId24"/>
    <p:sldId id="993" r:id="rId25"/>
    <p:sldId id="994" r:id="rId26"/>
    <p:sldId id="995" r:id="rId27"/>
    <p:sldId id="996" r:id="rId28"/>
    <p:sldId id="30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AA"/>
    <a:srgbClr val="0DC0C3"/>
    <a:srgbClr val="00283C"/>
    <a:srgbClr val="003822"/>
    <a:srgbClr val="A1C606"/>
    <a:srgbClr val="002289"/>
    <a:srgbClr val="1265C4"/>
    <a:srgbClr val="0C4E7A"/>
    <a:srgbClr val="1D305A"/>
    <a:srgbClr val="4879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0" d="100"/>
          <a:sy n="100" d="100"/>
        </p:scale>
        <p:origin x="9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老师" userId="b4fc546b0e5cf88c" providerId="LiveId" clId="{5648D201-0CAC-4AD6-9FA7-543F1FE53300}"/>
    <pc:docChg chg="custSel addSld delSld modSld">
      <pc:chgData name="刘 老师" userId="b4fc546b0e5cf88c" providerId="LiveId" clId="{5648D201-0CAC-4AD6-9FA7-543F1FE53300}" dt="2020-10-16T02:07:14.245" v="3161" actId="207"/>
      <pc:docMkLst>
        <pc:docMk/>
      </pc:docMkLst>
      <pc:sldChg chg="modSp">
        <pc:chgData name="刘 老师" userId="b4fc546b0e5cf88c" providerId="LiveId" clId="{5648D201-0CAC-4AD6-9FA7-543F1FE53300}" dt="2020-10-15T13:37:09.398" v="0" actId="14100"/>
        <pc:sldMkLst>
          <pc:docMk/>
          <pc:sldMk cId="0" sldId="257"/>
        </pc:sldMkLst>
        <pc:spChg chg="mod">
          <ac:chgData name="刘 老师" userId="b4fc546b0e5cf88c" providerId="LiveId" clId="{5648D201-0CAC-4AD6-9FA7-543F1FE53300}" dt="2020-10-15T13:37:09.398" v="0" actId="14100"/>
          <ac:spMkLst>
            <pc:docMk/>
            <pc:sldMk cId="0" sldId="257"/>
            <ac:spMk id="5124" creationId="{BC208421-CEA5-4F91-9FB6-EC86670E1E38}"/>
          </ac:spMkLst>
        </pc:spChg>
      </pc:sldChg>
      <pc:sldChg chg="del">
        <pc:chgData name="刘 老师" userId="b4fc546b0e5cf88c" providerId="LiveId" clId="{5648D201-0CAC-4AD6-9FA7-543F1FE53300}" dt="2020-10-15T13:41:51.503" v="56" actId="47"/>
        <pc:sldMkLst>
          <pc:docMk/>
          <pc:sldMk cId="0" sldId="258"/>
        </pc:sldMkLst>
      </pc:sldChg>
      <pc:sldChg chg="del">
        <pc:chgData name="刘 老师" userId="b4fc546b0e5cf88c" providerId="LiveId" clId="{5648D201-0CAC-4AD6-9FA7-543F1FE53300}" dt="2020-10-15T13:48:24.813" v="161" actId="47"/>
        <pc:sldMkLst>
          <pc:docMk/>
          <pc:sldMk cId="0" sldId="259"/>
        </pc:sldMkLst>
      </pc:sldChg>
      <pc:sldChg chg="del">
        <pc:chgData name="刘 老师" userId="b4fc546b0e5cf88c" providerId="LiveId" clId="{5648D201-0CAC-4AD6-9FA7-543F1FE53300}" dt="2020-10-15T13:51:58.040" v="236" actId="47"/>
        <pc:sldMkLst>
          <pc:docMk/>
          <pc:sldMk cId="0" sldId="260"/>
        </pc:sldMkLst>
      </pc:sldChg>
      <pc:sldChg chg="modSp del">
        <pc:chgData name="刘 老师" userId="b4fc546b0e5cf88c" providerId="LiveId" clId="{5648D201-0CAC-4AD6-9FA7-543F1FE53300}" dt="2020-10-15T14:12:33.732" v="611" actId="47"/>
        <pc:sldMkLst>
          <pc:docMk/>
          <pc:sldMk cId="0" sldId="263"/>
        </pc:sldMkLst>
        <pc:spChg chg="mod">
          <ac:chgData name="刘 老师" userId="b4fc546b0e5cf88c" providerId="LiveId" clId="{5648D201-0CAC-4AD6-9FA7-543F1FE53300}" dt="2020-10-15T14:06:48.368" v="465" actId="14100"/>
          <ac:spMkLst>
            <pc:docMk/>
            <pc:sldMk cId="0" sldId="263"/>
            <ac:spMk id="278531" creationId="{47EC56EF-5EAD-4AF0-B0FF-2D2C020240F8}"/>
          </ac:spMkLst>
        </pc:spChg>
      </pc:sldChg>
      <pc:sldChg chg="modSp del">
        <pc:chgData name="刘 老师" userId="b4fc546b0e5cf88c" providerId="LiveId" clId="{5648D201-0CAC-4AD6-9FA7-543F1FE53300}" dt="2020-10-15T14:24:00.879" v="856" actId="47"/>
        <pc:sldMkLst>
          <pc:docMk/>
          <pc:sldMk cId="0" sldId="264"/>
        </pc:sldMkLst>
        <pc:spChg chg="mod">
          <ac:chgData name="刘 老师" userId="b4fc546b0e5cf88c" providerId="LiveId" clId="{5648D201-0CAC-4AD6-9FA7-543F1FE53300}" dt="2020-10-15T14:13:00.631" v="630" actId="14100"/>
          <ac:spMkLst>
            <pc:docMk/>
            <pc:sldMk cId="0" sldId="264"/>
            <ac:spMk id="280579" creationId="{264142B6-7BAC-4F6B-9844-8B40BCB31A79}"/>
          </ac:spMkLst>
        </pc:spChg>
        <pc:spChg chg="mod">
          <ac:chgData name="刘 老师" userId="b4fc546b0e5cf88c" providerId="LiveId" clId="{5648D201-0CAC-4AD6-9FA7-543F1FE53300}" dt="2020-10-15T14:13:13.134" v="681" actId="1036"/>
          <ac:spMkLst>
            <pc:docMk/>
            <pc:sldMk cId="0" sldId="264"/>
            <ac:spMk id="280580" creationId="{1EF39DD7-7AFC-4608-9C87-2584860092BD}"/>
          </ac:spMkLst>
        </pc:spChg>
        <pc:spChg chg="mod">
          <ac:chgData name="刘 老师" userId="b4fc546b0e5cf88c" providerId="LiveId" clId="{5648D201-0CAC-4AD6-9FA7-543F1FE53300}" dt="2020-10-15T14:13:13.134" v="681" actId="1036"/>
          <ac:spMkLst>
            <pc:docMk/>
            <pc:sldMk cId="0" sldId="264"/>
            <ac:spMk id="280581" creationId="{79ACC82E-E7A0-4833-A802-CA10F037A10A}"/>
          </ac:spMkLst>
        </pc:spChg>
      </pc:sldChg>
      <pc:sldChg chg="modSp del">
        <pc:chgData name="刘 老师" userId="b4fc546b0e5cf88c" providerId="LiveId" clId="{5648D201-0CAC-4AD6-9FA7-543F1FE53300}" dt="2020-10-15T14:58:03.318" v="1333" actId="47"/>
        <pc:sldMkLst>
          <pc:docMk/>
          <pc:sldMk cId="0" sldId="265"/>
        </pc:sldMkLst>
        <pc:spChg chg="mod">
          <ac:chgData name="刘 老师" userId="b4fc546b0e5cf88c" providerId="LiveId" clId="{5648D201-0CAC-4AD6-9FA7-543F1FE53300}" dt="2020-10-15T14:55:53.996" v="1291" actId="14100"/>
          <ac:spMkLst>
            <pc:docMk/>
            <pc:sldMk cId="0" sldId="265"/>
            <ac:spMk id="282627" creationId="{7C558EED-83EC-4592-97B3-112EE3B10066}"/>
          </ac:spMkLst>
        </pc:spChg>
      </pc:sldChg>
      <pc:sldChg chg="modSp del">
        <pc:chgData name="刘 老师" userId="b4fc546b0e5cf88c" providerId="LiveId" clId="{5648D201-0CAC-4AD6-9FA7-543F1FE53300}" dt="2020-10-15T15:09:00.776" v="1542" actId="47"/>
        <pc:sldMkLst>
          <pc:docMk/>
          <pc:sldMk cId="0" sldId="266"/>
        </pc:sldMkLst>
        <pc:spChg chg="mod">
          <ac:chgData name="刘 老师" userId="b4fc546b0e5cf88c" providerId="LiveId" clId="{5648D201-0CAC-4AD6-9FA7-543F1FE53300}" dt="2020-10-15T15:03:01.588" v="1477" actId="14100"/>
          <ac:spMkLst>
            <pc:docMk/>
            <pc:sldMk cId="0" sldId="266"/>
            <ac:spMk id="284675" creationId="{1031623B-5695-4BCE-8E34-0B2F236ABBB5}"/>
          </ac:spMkLst>
        </pc:spChg>
        <pc:spChg chg="mod">
          <ac:chgData name="刘 老师" userId="b4fc546b0e5cf88c" providerId="LiveId" clId="{5648D201-0CAC-4AD6-9FA7-543F1FE53300}" dt="2020-10-15T15:03:20.646" v="1479" actId="1076"/>
          <ac:spMkLst>
            <pc:docMk/>
            <pc:sldMk cId="0" sldId="266"/>
            <ac:spMk id="284677" creationId="{3DDED569-DB73-439A-9DBE-82D3BD43BF56}"/>
          </ac:spMkLst>
        </pc:spChg>
      </pc:sldChg>
      <pc:sldChg chg="del">
        <pc:chgData name="刘 老师" userId="b4fc546b0e5cf88c" providerId="LiveId" clId="{5648D201-0CAC-4AD6-9FA7-543F1FE53300}" dt="2020-10-15T15:14:43.639" v="1610" actId="47"/>
        <pc:sldMkLst>
          <pc:docMk/>
          <pc:sldMk cId="0" sldId="267"/>
        </pc:sldMkLst>
      </pc:sldChg>
      <pc:sldChg chg="del">
        <pc:chgData name="刘 老师" userId="b4fc546b0e5cf88c" providerId="LiveId" clId="{5648D201-0CAC-4AD6-9FA7-543F1FE53300}" dt="2020-10-15T15:21:16.110" v="1672" actId="47"/>
        <pc:sldMkLst>
          <pc:docMk/>
          <pc:sldMk cId="0" sldId="270"/>
        </pc:sldMkLst>
      </pc:sldChg>
      <pc:sldChg chg="del">
        <pc:chgData name="刘 老师" userId="b4fc546b0e5cf88c" providerId="LiveId" clId="{5648D201-0CAC-4AD6-9FA7-543F1FE53300}" dt="2020-10-15T14:30:52.972" v="963" actId="47"/>
        <pc:sldMkLst>
          <pc:docMk/>
          <pc:sldMk cId="0" sldId="273"/>
        </pc:sldMkLst>
      </pc:sldChg>
      <pc:sldChg chg="modSp del">
        <pc:chgData name="刘 老师" userId="b4fc546b0e5cf88c" providerId="LiveId" clId="{5648D201-0CAC-4AD6-9FA7-543F1FE53300}" dt="2020-10-15T14:40:12.809" v="1085" actId="47"/>
        <pc:sldMkLst>
          <pc:docMk/>
          <pc:sldMk cId="0" sldId="274"/>
        </pc:sldMkLst>
        <pc:spChg chg="mod">
          <ac:chgData name="刘 老师" userId="b4fc546b0e5cf88c" providerId="LiveId" clId="{5648D201-0CAC-4AD6-9FA7-543F1FE53300}" dt="2020-10-15T14:31:10.972" v="997" actId="1036"/>
          <ac:spMkLst>
            <pc:docMk/>
            <pc:sldMk cId="0" sldId="274"/>
            <ac:spMk id="303109" creationId="{9BA14EDC-4359-4E14-B6BE-71FD7459C37C}"/>
          </ac:spMkLst>
        </pc:spChg>
        <pc:spChg chg="mod">
          <ac:chgData name="刘 老师" userId="b4fc546b0e5cf88c" providerId="LiveId" clId="{5648D201-0CAC-4AD6-9FA7-543F1FE53300}" dt="2020-10-15T14:32:19.153" v="1007"/>
          <ac:spMkLst>
            <pc:docMk/>
            <pc:sldMk cId="0" sldId="274"/>
            <ac:spMk id="303110" creationId="{11BF1EFB-E732-441D-A2F3-D1F0C4B46326}"/>
          </ac:spMkLst>
        </pc:spChg>
      </pc:sldChg>
      <pc:sldChg chg="modSp del">
        <pc:chgData name="刘 老师" userId="b4fc546b0e5cf88c" providerId="LiveId" clId="{5648D201-0CAC-4AD6-9FA7-543F1FE53300}" dt="2020-10-15T14:43:55.547" v="1137" actId="47"/>
        <pc:sldMkLst>
          <pc:docMk/>
          <pc:sldMk cId="0" sldId="275"/>
        </pc:sldMkLst>
        <pc:spChg chg="mod">
          <ac:chgData name="刘 老师" userId="b4fc546b0e5cf88c" providerId="LiveId" clId="{5648D201-0CAC-4AD6-9FA7-543F1FE53300}" dt="2020-10-15T14:36:01.623" v="1054" actId="1076"/>
          <ac:spMkLst>
            <pc:docMk/>
            <pc:sldMk cId="0" sldId="275"/>
            <ac:spMk id="305156" creationId="{D3D37B63-DC3A-43E7-A68C-D28544DAEC2F}"/>
          </ac:spMkLst>
        </pc:spChg>
      </pc:sldChg>
      <pc:sldChg chg="del">
        <pc:chgData name="刘 老师" userId="b4fc546b0e5cf88c" providerId="LiveId" clId="{5648D201-0CAC-4AD6-9FA7-543F1FE53300}" dt="2020-10-15T14:47:21.422" v="1220" actId="47"/>
        <pc:sldMkLst>
          <pc:docMk/>
          <pc:sldMk cId="0" sldId="276"/>
        </pc:sldMkLst>
      </pc:sldChg>
      <pc:sldChg chg="del">
        <pc:chgData name="刘 老师" userId="b4fc546b0e5cf88c" providerId="LiveId" clId="{5648D201-0CAC-4AD6-9FA7-543F1FE53300}" dt="2020-10-15T14:48:21.960" v="1221" actId="47"/>
        <pc:sldMkLst>
          <pc:docMk/>
          <pc:sldMk cId="0" sldId="277"/>
        </pc:sldMkLst>
      </pc:sldChg>
      <pc:sldChg chg="del">
        <pc:chgData name="刘 老师" userId="b4fc546b0e5cf88c" providerId="LiveId" clId="{5648D201-0CAC-4AD6-9FA7-543F1FE53300}" dt="2020-10-15T15:28:50.230" v="1907" actId="47"/>
        <pc:sldMkLst>
          <pc:docMk/>
          <pc:sldMk cId="0" sldId="278"/>
        </pc:sldMkLst>
      </pc:sldChg>
      <pc:sldChg chg="del">
        <pc:chgData name="刘 老师" userId="b4fc546b0e5cf88c" providerId="LiveId" clId="{5648D201-0CAC-4AD6-9FA7-543F1FE53300}" dt="2020-10-15T15:33:47.595" v="2005" actId="47"/>
        <pc:sldMkLst>
          <pc:docMk/>
          <pc:sldMk cId="0" sldId="279"/>
        </pc:sldMkLst>
      </pc:sldChg>
      <pc:sldChg chg="modSp del">
        <pc:chgData name="刘 老师" userId="b4fc546b0e5cf88c" providerId="LiveId" clId="{5648D201-0CAC-4AD6-9FA7-543F1FE53300}" dt="2020-10-15T15:52:40.236" v="2183" actId="47"/>
        <pc:sldMkLst>
          <pc:docMk/>
          <pc:sldMk cId="0" sldId="280"/>
        </pc:sldMkLst>
        <pc:spChg chg="mod">
          <ac:chgData name="刘 老师" userId="b4fc546b0e5cf88c" providerId="LiveId" clId="{5648D201-0CAC-4AD6-9FA7-543F1FE53300}" dt="2020-10-15T15:33:55.527" v="2007" actId="14100"/>
          <ac:spMkLst>
            <pc:docMk/>
            <pc:sldMk cId="0" sldId="280"/>
            <ac:spMk id="315395" creationId="{AEC6F212-CA28-4245-999E-53AED8E1D812}"/>
          </ac:spMkLst>
        </pc:spChg>
      </pc:sldChg>
      <pc:sldChg chg="del">
        <pc:chgData name="刘 老师" userId="b4fc546b0e5cf88c" providerId="LiveId" clId="{5648D201-0CAC-4AD6-9FA7-543F1FE53300}" dt="2020-10-15T16:38:40.795" v="2727" actId="47"/>
        <pc:sldMkLst>
          <pc:docMk/>
          <pc:sldMk cId="0" sldId="281"/>
        </pc:sldMkLst>
      </pc:sldChg>
      <pc:sldChg chg="modSp">
        <pc:chgData name="刘 老师" userId="b4fc546b0e5cf88c" providerId="LiveId" clId="{5648D201-0CAC-4AD6-9FA7-543F1FE53300}" dt="2020-10-15T16:40:31.417" v="2741" actId="14100"/>
        <pc:sldMkLst>
          <pc:docMk/>
          <pc:sldMk cId="0" sldId="282"/>
        </pc:sldMkLst>
        <pc:spChg chg="mod">
          <ac:chgData name="刘 老师" userId="b4fc546b0e5cf88c" providerId="LiveId" clId="{5648D201-0CAC-4AD6-9FA7-543F1FE53300}" dt="2020-10-15T16:40:31.417" v="2741" actId="14100"/>
          <ac:spMkLst>
            <pc:docMk/>
            <pc:sldMk cId="0" sldId="282"/>
            <ac:spMk id="319491" creationId="{AC5AAE58-4855-4B94-9562-A10A9D55B867}"/>
          </ac:spMkLst>
        </pc:spChg>
        <pc:spChg chg="mod">
          <ac:chgData name="刘 老师" userId="b4fc546b0e5cf88c" providerId="LiveId" clId="{5648D201-0CAC-4AD6-9FA7-543F1FE53300}" dt="2020-10-15T16:40:23.879" v="2739" actId="14100"/>
          <ac:spMkLst>
            <pc:docMk/>
            <pc:sldMk cId="0" sldId="282"/>
            <ac:spMk id="319492" creationId="{E72C977F-1047-4E5F-B3AF-92DA2270120E}"/>
          </ac:spMkLst>
        </pc:spChg>
      </pc:sldChg>
      <pc:sldChg chg="del">
        <pc:chgData name="刘 老师" userId="b4fc546b0e5cf88c" providerId="LiveId" clId="{5648D201-0CAC-4AD6-9FA7-543F1FE53300}" dt="2020-10-15T16:19:13.254" v="2497" actId="47"/>
        <pc:sldMkLst>
          <pc:docMk/>
          <pc:sldMk cId="0" sldId="287"/>
        </pc:sldMkLst>
      </pc:sldChg>
      <pc:sldChg chg="addSp delSp del">
        <pc:chgData name="刘 老师" userId="b4fc546b0e5cf88c" providerId="LiveId" clId="{5648D201-0CAC-4AD6-9FA7-543F1FE53300}" dt="2020-10-15T16:27:07.342" v="2649" actId="47"/>
        <pc:sldMkLst>
          <pc:docMk/>
          <pc:sldMk cId="0" sldId="288"/>
        </pc:sldMkLst>
        <pc:grpChg chg="add del">
          <ac:chgData name="刘 老师" userId="b4fc546b0e5cf88c" providerId="LiveId" clId="{5648D201-0CAC-4AD6-9FA7-543F1FE53300}" dt="2020-10-15T16:21:26.791" v="2525" actId="21"/>
          <ac:grpSpMkLst>
            <pc:docMk/>
            <pc:sldMk cId="0" sldId="288"/>
            <ac:grpSpMk id="331786" creationId="{20CFCC16-6EBD-4251-857F-110F68E451C5}"/>
          </ac:grpSpMkLst>
        </pc:grpChg>
        <pc:grpChg chg="add del">
          <ac:chgData name="刘 老师" userId="b4fc546b0e5cf88c" providerId="LiveId" clId="{5648D201-0CAC-4AD6-9FA7-543F1FE53300}" dt="2020-10-15T16:21:26.791" v="2525" actId="21"/>
          <ac:grpSpMkLst>
            <pc:docMk/>
            <pc:sldMk cId="0" sldId="288"/>
            <ac:grpSpMk id="331789" creationId="{7555DBB5-22C5-4504-BDE0-459E142DB369}"/>
          </ac:grpSpMkLst>
        </pc:grpChg>
        <pc:grpChg chg="add del">
          <ac:chgData name="刘 老师" userId="b4fc546b0e5cf88c" providerId="LiveId" clId="{5648D201-0CAC-4AD6-9FA7-543F1FE53300}" dt="2020-10-15T16:21:26.791" v="2525" actId="21"/>
          <ac:grpSpMkLst>
            <pc:docMk/>
            <pc:sldMk cId="0" sldId="288"/>
            <ac:grpSpMk id="331795" creationId="{7580D0B0-599E-456A-A332-8C4DFB2E025A}"/>
          </ac:grpSpMkLst>
        </pc:grpChg>
        <pc:grpChg chg="add del">
          <ac:chgData name="刘 老师" userId="b4fc546b0e5cf88c" providerId="LiveId" clId="{5648D201-0CAC-4AD6-9FA7-543F1FE53300}" dt="2020-10-15T16:21:26.791" v="2525" actId="21"/>
          <ac:grpSpMkLst>
            <pc:docMk/>
            <pc:sldMk cId="0" sldId="288"/>
            <ac:grpSpMk id="331796" creationId="{C3EE5158-C6FD-44B4-BCBE-B6D5806AD4A5}"/>
          </ac:grpSpMkLst>
        </pc:grpChg>
      </pc:sldChg>
      <pc:sldChg chg="del">
        <pc:chgData name="刘 老师" userId="b4fc546b0e5cf88c" providerId="LiveId" clId="{5648D201-0CAC-4AD6-9FA7-543F1FE53300}" dt="2020-10-15T16:45:51.091" v="2764" actId="47"/>
        <pc:sldMkLst>
          <pc:docMk/>
          <pc:sldMk cId="0" sldId="289"/>
        </pc:sldMkLst>
      </pc:sldChg>
      <pc:sldChg chg="modSp">
        <pc:chgData name="刘 老师" userId="b4fc546b0e5cf88c" providerId="LiveId" clId="{5648D201-0CAC-4AD6-9FA7-543F1FE53300}" dt="2020-10-16T02:07:14.245" v="3161" actId="207"/>
        <pc:sldMkLst>
          <pc:docMk/>
          <pc:sldMk cId="2252576183" sldId="293"/>
        </pc:sldMkLst>
        <pc:spChg chg="mod">
          <ac:chgData name="刘 老师" userId="b4fc546b0e5cf88c" providerId="LiveId" clId="{5648D201-0CAC-4AD6-9FA7-543F1FE53300}" dt="2020-10-15T15:22:40.717" v="1722"/>
          <ac:spMkLst>
            <pc:docMk/>
            <pc:sldMk cId="2252576183" sldId="293"/>
            <ac:spMk id="2" creationId="{00000000-0000-0000-0000-000000000000}"/>
          </ac:spMkLst>
        </pc:spChg>
        <pc:spChg chg="mod">
          <ac:chgData name="刘 老师" userId="b4fc546b0e5cf88c" providerId="LiveId" clId="{5648D201-0CAC-4AD6-9FA7-543F1FE53300}" dt="2020-10-16T02:07:14.245" v="3161" actId="207"/>
          <ac:spMkLst>
            <pc:docMk/>
            <pc:sldMk cId="2252576183" sldId="293"/>
            <ac:spMk id="25" creationId="{00000000-0000-0000-0000-000000000000}"/>
          </ac:spMkLst>
        </pc:spChg>
        <pc:spChg chg="mod">
          <ac:chgData name="刘 老师" userId="b4fc546b0e5cf88c" providerId="LiveId" clId="{5648D201-0CAC-4AD6-9FA7-543F1FE53300}" dt="2020-10-16T02:07:14.245" v="3161" actId="207"/>
          <ac:spMkLst>
            <pc:docMk/>
            <pc:sldMk cId="2252576183" sldId="293"/>
            <ac:spMk id="26" creationId="{00000000-0000-0000-0000-000000000000}"/>
          </ac:spMkLst>
        </pc:spChg>
        <pc:spChg chg="mod">
          <ac:chgData name="刘 老师" userId="b4fc546b0e5cf88c" providerId="LiveId" clId="{5648D201-0CAC-4AD6-9FA7-543F1FE53300}" dt="2020-10-16T02:07:14.245" v="3161" actId="207"/>
          <ac:spMkLst>
            <pc:docMk/>
            <pc:sldMk cId="2252576183" sldId="293"/>
            <ac:spMk id="27" creationId="{00000000-0000-0000-0000-000000000000}"/>
          </ac:spMkLst>
        </pc:spChg>
        <pc:spChg chg="mod">
          <ac:chgData name="刘 老师" userId="b4fc546b0e5cf88c" providerId="LiveId" clId="{5648D201-0CAC-4AD6-9FA7-543F1FE53300}" dt="2020-10-16T02:07:14.245" v="3161" actId="207"/>
          <ac:spMkLst>
            <pc:docMk/>
            <pc:sldMk cId="2252576183" sldId="293"/>
            <ac:spMk id="28" creationId="{00000000-0000-0000-0000-000000000000}"/>
          </ac:spMkLst>
        </pc:spChg>
        <pc:spChg chg="mod">
          <ac:chgData name="刘 老师" userId="b4fc546b0e5cf88c" providerId="LiveId" clId="{5648D201-0CAC-4AD6-9FA7-543F1FE53300}" dt="2020-10-16T02:07:14.245" v="3161" actId="207"/>
          <ac:spMkLst>
            <pc:docMk/>
            <pc:sldMk cId="2252576183" sldId="293"/>
            <ac:spMk id="29" creationId="{00000000-0000-0000-0000-000000000000}"/>
          </ac:spMkLst>
        </pc:spChg>
        <pc:spChg chg="mod">
          <ac:chgData name="刘 老师" userId="b4fc546b0e5cf88c" providerId="LiveId" clId="{5648D201-0CAC-4AD6-9FA7-543F1FE53300}" dt="2020-10-16T02:07:14.245" v="3161" actId="207"/>
          <ac:spMkLst>
            <pc:docMk/>
            <pc:sldMk cId="2252576183" sldId="293"/>
            <ac:spMk id="30" creationId="{BB5D873B-AA44-4B4D-94E7-F8A40FE626EC}"/>
          </ac:spMkLst>
        </pc:spChg>
        <pc:spChg chg="mod">
          <ac:chgData name="刘 老师" userId="b4fc546b0e5cf88c" providerId="LiveId" clId="{5648D201-0CAC-4AD6-9FA7-543F1FE53300}" dt="2020-10-16T02:07:14.245" v="3161" actId="207"/>
          <ac:spMkLst>
            <pc:docMk/>
            <pc:sldMk cId="2252576183" sldId="293"/>
            <ac:spMk id="31" creationId="{88F59563-4FB4-491F-958A-F3E16130B827}"/>
          </ac:spMkLst>
        </pc:spChg>
      </pc:sldChg>
      <pc:sldChg chg="addSp delSp modSp modAnim">
        <pc:chgData name="刘 老师" userId="b4fc546b0e5cf88c" providerId="LiveId" clId="{5648D201-0CAC-4AD6-9FA7-543F1FE53300}" dt="2020-10-15T13:59:23.301" v="401" actId="20577"/>
        <pc:sldMkLst>
          <pc:docMk/>
          <pc:sldMk cId="153256471" sldId="431"/>
        </pc:sldMkLst>
        <pc:spChg chg="mod">
          <ac:chgData name="刘 老师" userId="b4fc546b0e5cf88c" providerId="LiveId" clId="{5648D201-0CAC-4AD6-9FA7-543F1FE53300}" dt="2020-10-15T13:59:23.301" v="401" actId="20577"/>
          <ac:spMkLst>
            <pc:docMk/>
            <pc:sldMk cId="153256471" sldId="431"/>
            <ac:spMk id="2" creationId="{00000000-0000-0000-0000-000000000000}"/>
          </ac:spMkLst>
        </pc:spChg>
        <pc:spChg chg="add del mod">
          <ac:chgData name="刘 老师" userId="b4fc546b0e5cf88c" providerId="LiveId" clId="{5648D201-0CAC-4AD6-9FA7-543F1FE53300}" dt="2020-10-15T13:37:49.950" v="1"/>
          <ac:spMkLst>
            <pc:docMk/>
            <pc:sldMk cId="153256471" sldId="431"/>
            <ac:spMk id="4" creationId="{D9904C92-0249-4BB6-BC66-1B265506A2D7}"/>
          </ac:spMkLst>
        </pc:spChg>
        <pc:spChg chg="add del mod">
          <ac:chgData name="刘 老师" userId="b4fc546b0e5cf88c" providerId="LiveId" clId="{5648D201-0CAC-4AD6-9FA7-543F1FE53300}" dt="2020-10-15T13:37:49.950" v="1"/>
          <ac:spMkLst>
            <pc:docMk/>
            <pc:sldMk cId="153256471" sldId="431"/>
            <ac:spMk id="5" creationId="{A2D98030-0BF5-41DA-8C79-97B49D03F1A1}"/>
          </ac:spMkLst>
        </pc:spChg>
        <pc:spChg chg="add del mod">
          <ac:chgData name="刘 老师" userId="b4fc546b0e5cf88c" providerId="LiveId" clId="{5648D201-0CAC-4AD6-9FA7-543F1FE53300}" dt="2020-10-15T13:37:49.950" v="1"/>
          <ac:spMkLst>
            <pc:docMk/>
            <pc:sldMk cId="153256471" sldId="431"/>
            <ac:spMk id="6" creationId="{DF671915-D959-4288-8D23-970102BE9B24}"/>
          </ac:spMkLst>
        </pc:spChg>
        <pc:spChg chg="add del mod">
          <ac:chgData name="刘 老师" userId="b4fc546b0e5cf88c" providerId="LiveId" clId="{5648D201-0CAC-4AD6-9FA7-543F1FE53300}" dt="2020-10-15T13:37:49.950" v="1"/>
          <ac:spMkLst>
            <pc:docMk/>
            <pc:sldMk cId="153256471" sldId="431"/>
            <ac:spMk id="7" creationId="{B04D36BA-57C9-40D6-BD73-2AB3B150125C}"/>
          </ac:spMkLst>
        </pc:spChg>
        <pc:spChg chg="mod">
          <ac:chgData name="刘 老师" userId="b4fc546b0e5cf88c" providerId="LiveId" clId="{5648D201-0CAC-4AD6-9FA7-543F1FE53300}" dt="2020-10-15T13:53:01.576" v="242" actId="14100"/>
          <ac:spMkLst>
            <pc:docMk/>
            <pc:sldMk cId="153256471" sldId="431"/>
            <ac:spMk id="9" creationId="{00000000-0000-0000-0000-000000000000}"/>
          </ac:spMkLst>
        </pc:spChg>
        <pc:spChg chg="mod">
          <ac:chgData name="刘 老师" userId="b4fc546b0e5cf88c" providerId="LiveId" clId="{5648D201-0CAC-4AD6-9FA7-543F1FE53300}" dt="2020-10-15T13:56:59.683" v="384"/>
          <ac:spMkLst>
            <pc:docMk/>
            <pc:sldMk cId="153256471" sldId="431"/>
            <ac:spMk id="6146" creationId="{00000000-0000-0000-0000-000000000000}"/>
          </ac:spMkLst>
        </pc:spChg>
      </pc:sldChg>
      <pc:sldChg chg="del">
        <pc:chgData name="刘 老师" userId="b4fc546b0e5cf88c" providerId="LiveId" clId="{5648D201-0CAC-4AD6-9FA7-543F1FE53300}" dt="2020-10-15T15:25:58.694" v="1791" actId="47"/>
        <pc:sldMkLst>
          <pc:docMk/>
          <pc:sldMk cId="2696358486" sldId="950"/>
        </pc:sldMkLst>
      </pc:sldChg>
      <pc:sldChg chg="del">
        <pc:chgData name="刘 老师" userId="b4fc546b0e5cf88c" providerId="LiveId" clId="{5648D201-0CAC-4AD6-9FA7-543F1FE53300}" dt="2020-10-15T15:25:59.163" v="1792" actId="47"/>
        <pc:sldMkLst>
          <pc:docMk/>
          <pc:sldMk cId="2079782828" sldId="951"/>
        </pc:sldMkLst>
      </pc:sldChg>
      <pc:sldChg chg="del">
        <pc:chgData name="刘 老师" userId="b4fc546b0e5cf88c" providerId="LiveId" clId="{5648D201-0CAC-4AD6-9FA7-543F1FE53300}" dt="2020-10-15T15:25:59.398" v="1793" actId="47"/>
        <pc:sldMkLst>
          <pc:docMk/>
          <pc:sldMk cId="1608228582" sldId="952"/>
        </pc:sldMkLst>
      </pc:sldChg>
      <pc:sldChg chg="del">
        <pc:chgData name="刘 老师" userId="b4fc546b0e5cf88c" providerId="LiveId" clId="{5648D201-0CAC-4AD6-9FA7-543F1FE53300}" dt="2020-10-15T15:25:59.786" v="1795" actId="47"/>
        <pc:sldMkLst>
          <pc:docMk/>
          <pc:sldMk cId="510924684" sldId="953"/>
        </pc:sldMkLst>
      </pc:sldChg>
      <pc:sldChg chg="del">
        <pc:chgData name="刘 老师" userId="b4fc546b0e5cf88c" providerId="LiveId" clId="{5648D201-0CAC-4AD6-9FA7-543F1FE53300}" dt="2020-10-15T15:26:01.286" v="1797" actId="47"/>
        <pc:sldMkLst>
          <pc:docMk/>
          <pc:sldMk cId="3467258755" sldId="955"/>
        </pc:sldMkLst>
      </pc:sldChg>
      <pc:sldChg chg="del">
        <pc:chgData name="刘 老师" userId="b4fc546b0e5cf88c" providerId="LiveId" clId="{5648D201-0CAC-4AD6-9FA7-543F1FE53300}" dt="2020-10-15T15:26:02.492" v="1798" actId="47"/>
        <pc:sldMkLst>
          <pc:docMk/>
          <pc:sldMk cId="1761985953" sldId="956"/>
        </pc:sldMkLst>
      </pc:sldChg>
      <pc:sldChg chg="del">
        <pc:chgData name="刘 老师" userId="b4fc546b0e5cf88c" providerId="LiveId" clId="{5648D201-0CAC-4AD6-9FA7-543F1FE53300}" dt="2020-10-15T15:25:59.670" v="1794" actId="47"/>
        <pc:sldMkLst>
          <pc:docMk/>
          <pc:sldMk cId="2260336783" sldId="957"/>
        </pc:sldMkLst>
      </pc:sldChg>
      <pc:sldChg chg="del">
        <pc:chgData name="刘 老师" userId="b4fc546b0e5cf88c" providerId="LiveId" clId="{5648D201-0CAC-4AD6-9FA7-543F1FE53300}" dt="2020-10-15T15:26:00.191" v="1796" actId="47"/>
        <pc:sldMkLst>
          <pc:docMk/>
          <pc:sldMk cId="1209747654" sldId="958"/>
        </pc:sldMkLst>
      </pc:sldChg>
      <pc:sldChg chg="del">
        <pc:chgData name="刘 老师" userId="b4fc546b0e5cf88c" providerId="LiveId" clId="{5648D201-0CAC-4AD6-9FA7-543F1FE53300}" dt="2020-10-15T15:26:03.659" v="1799" actId="47"/>
        <pc:sldMkLst>
          <pc:docMk/>
          <pc:sldMk cId="2653602247" sldId="959"/>
        </pc:sldMkLst>
      </pc:sldChg>
      <pc:sldChg chg="del">
        <pc:chgData name="刘 老师" userId="b4fc546b0e5cf88c" providerId="LiveId" clId="{5648D201-0CAC-4AD6-9FA7-543F1FE53300}" dt="2020-10-15T15:26:04.112" v="1800" actId="47"/>
        <pc:sldMkLst>
          <pc:docMk/>
          <pc:sldMk cId="523470718" sldId="960"/>
        </pc:sldMkLst>
      </pc:sldChg>
      <pc:sldChg chg="del">
        <pc:chgData name="刘 老师" userId="b4fc546b0e5cf88c" providerId="LiveId" clId="{5648D201-0CAC-4AD6-9FA7-543F1FE53300}" dt="2020-10-15T15:26:04.860" v="1801" actId="47"/>
        <pc:sldMkLst>
          <pc:docMk/>
          <pc:sldMk cId="2195558528" sldId="961"/>
        </pc:sldMkLst>
      </pc:sldChg>
      <pc:sldChg chg="del">
        <pc:chgData name="刘 老师" userId="b4fc546b0e5cf88c" providerId="LiveId" clId="{5648D201-0CAC-4AD6-9FA7-543F1FE53300}" dt="2020-10-15T15:26:05.853" v="1802" actId="47"/>
        <pc:sldMkLst>
          <pc:docMk/>
          <pc:sldMk cId="2980770360" sldId="962"/>
        </pc:sldMkLst>
      </pc:sldChg>
      <pc:sldChg chg="addSp modSp modAnim">
        <pc:chgData name="刘 老师" userId="b4fc546b0e5cf88c" providerId="LiveId" clId="{5648D201-0CAC-4AD6-9FA7-543F1FE53300}" dt="2020-10-16T02:06:27.312" v="3160" actId="12789"/>
        <pc:sldMkLst>
          <pc:docMk/>
          <pc:sldMk cId="608455166" sldId="971"/>
        </pc:sldMkLst>
        <pc:spChg chg="mod">
          <ac:chgData name="刘 老师" userId="b4fc546b0e5cf88c" providerId="LiveId" clId="{5648D201-0CAC-4AD6-9FA7-543F1FE53300}" dt="2020-10-16T02:03:41.755" v="3126" actId="12789"/>
          <ac:spMkLst>
            <pc:docMk/>
            <pc:sldMk cId="608455166" sldId="971"/>
            <ac:spMk id="13" creationId="{00000000-0000-0000-0000-000000000000}"/>
          </ac:spMkLst>
        </pc:spChg>
        <pc:spChg chg="add mod">
          <ac:chgData name="刘 老师" userId="b4fc546b0e5cf88c" providerId="LiveId" clId="{5648D201-0CAC-4AD6-9FA7-543F1FE53300}" dt="2020-10-16T02:06:27.312" v="3160" actId="12789"/>
          <ac:spMkLst>
            <pc:docMk/>
            <pc:sldMk cId="608455166" sldId="971"/>
            <ac:spMk id="14" creationId="{B3064949-E287-4CDA-98E7-A6B0930AA3FB}"/>
          </ac:spMkLst>
        </pc:spChg>
        <pc:spChg chg="mod">
          <ac:chgData name="刘 老师" userId="b4fc546b0e5cf88c" providerId="LiveId" clId="{5648D201-0CAC-4AD6-9FA7-543F1FE53300}" dt="2020-10-16T02:03:41.755" v="3126" actId="12789"/>
          <ac:spMkLst>
            <pc:docMk/>
            <pc:sldMk cId="608455166" sldId="971"/>
            <ac:spMk id="15" creationId="{00000000-0000-0000-0000-000000000000}"/>
          </ac:spMkLst>
        </pc:spChg>
        <pc:spChg chg="add mod">
          <ac:chgData name="刘 老师" userId="b4fc546b0e5cf88c" providerId="LiveId" clId="{5648D201-0CAC-4AD6-9FA7-543F1FE53300}" dt="2020-10-16T02:06:27.312" v="3160" actId="12789"/>
          <ac:spMkLst>
            <pc:docMk/>
            <pc:sldMk cId="608455166" sldId="971"/>
            <ac:spMk id="16" creationId="{C0A3FC7C-1E31-446E-B4E7-F4DA83C6DE3C}"/>
          </ac:spMkLst>
        </pc:spChg>
        <pc:spChg chg="mod">
          <ac:chgData name="刘 老师" userId="b4fc546b0e5cf88c" providerId="LiveId" clId="{5648D201-0CAC-4AD6-9FA7-543F1FE53300}" dt="2020-10-16T02:05:29.878" v="3147" actId="12789"/>
          <ac:spMkLst>
            <pc:docMk/>
            <pc:sldMk cId="608455166" sldId="971"/>
            <ac:spMk id="19" creationId="{00000000-0000-0000-0000-000000000000}"/>
          </ac:spMkLst>
        </pc:spChg>
        <pc:spChg chg="mod">
          <ac:chgData name="刘 老师" userId="b4fc546b0e5cf88c" providerId="LiveId" clId="{5648D201-0CAC-4AD6-9FA7-543F1FE53300}" dt="2020-10-16T02:05:29.878" v="3147" actId="12789"/>
          <ac:spMkLst>
            <pc:docMk/>
            <pc:sldMk cId="608455166" sldId="971"/>
            <ac:spMk id="21" creationId="{00000000-0000-0000-0000-000000000000}"/>
          </ac:spMkLst>
        </pc:spChg>
      </pc:sldChg>
      <pc:sldChg chg="addSp delSp modSp add modAnim">
        <pc:chgData name="刘 老师" userId="b4fc546b0e5cf88c" providerId="LiveId" clId="{5648D201-0CAC-4AD6-9FA7-543F1FE53300}" dt="2020-10-15T13:59:45.728" v="404" actId="6549"/>
        <pc:sldMkLst>
          <pc:docMk/>
          <pc:sldMk cId="999922641" sldId="976"/>
        </pc:sldMkLst>
        <pc:spChg chg="mod">
          <ac:chgData name="刘 老师" userId="b4fc546b0e5cf88c" providerId="LiveId" clId="{5648D201-0CAC-4AD6-9FA7-543F1FE53300}" dt="2020-10-15T13:59:16.609" v="400" actId="207"/>
          <ac:spMkLst>
            <pc:docMk/>
            <pc:sldMk cId="999922641" sldId="976"/>
            <ac:spMk id="2" creationId="{00000000-0000-0000-0000-000000000000}"/>
          </ac:spMkLst>
        </pc:spChg>
        <pc:spChg chg="add del mod">
          <ac:chgData name="刘 老师" userId="b4fc546b0e5cf88c" providerId="LiveId" clId="{5648D201-0CAC-4AD6-9FA7-543F1FE53300}" dt="2020-10-15T13:42:23.384" v="65"/>
          <ac:spMkLst>
            <pc:docMk/>
            <pc:sldMk cId="999922641" sldId="976"/>
            <ac:spMk id="4" creationId="{F44613DC-D9D7-4781-BDF4-99EE2D142682}"/>
          </ac:spMkLst>
        </pc:spChg>
        <pc:spChg chg="add del mod">
          <ac:chgData name="刘 老师" userId="b4fc546b0e5cf88c" providerId="LiveId" clId="{5648D201-0CAC-4AD6-9FA7-543F1FE53300}" dt="2020-10-15T13:42:23.384" v="65"/>
          <ac:spMkLst>
            <pc:docMk/>
            <pc:sldMk cId="999922641" sldId="976"/>
            <ac:spMk id="5" creationId="{B47C7D56-4325-4F9E-8B9F-67FEB0E580F1}"/>
          </ac:spMkLst>
        </pc:spChg>
        <pc:spChg chg="add del mod">
          <ac:chgData name="刘 老师" userId="b4fc546b0e5cf88c" providerId="LiveId" clId="{5648D201-0CAC-4AD6-9FA7-543F1FE53300}" dt="2020-10-15T13:42:23.384" v="65"/>
          <ac:spMkLst>
            <pc:docMk/>
            <pc:sldMk cId="999922641" sldId="976"/>
            <ac:spMk id="6" creationId="{1047DB5D-F351-4D5A-8359-894B57B95C09}"/>
          </ac:spMkLst>
        </pc:spChg>
        <pc:spChg chg="add del mod">
          <ac:chgData name="刘 老师" userId="b4fc546b0e5cf88c" providerId="LiveId" clId="{5648D201-0CAC-4AD6-9FA7-543F1FE53300}" dt="2020-10-15T13:42:23.384" v="65"/>
          <ac:spMkLst>
            <pc:docMk/>
            <pc:sldMk cId="999922641" sldId="976"/>
            <ac:spMk id="7" creationId="{4F9EDE20-FDCC-4C61-8B2B-5F64F82F6ABA}"/>
          </ac:spMkLst>
        </pc:spChg>
        <pc:spChg chg="add del mod">
          <ac:chgData name="刘 老师" userId="b4fc546b0e5cf88c" providerId="LiveId" clId="{5648D201-0CAC-4AD6-9FA7-543F1FE53300}" dt="2020-10-15T13:47:27.209" v="157"/>
          <ac:spMkLst>
            <pc:docMk/>
            <pc:sldMk cId="999922641" sldId="976"/>
            <ac:spMk id="8" creationId="{07973A1F-3CF6-4A8B-B07F-478A13003E2F}"/>
          </ac:spMkLst>
        </pc:spChg>
        <pc:spChg chg="mod">
          <ac:chgData name="刘 老师" userId="b4fc546b0e5cf88c" providerId="LiveId" clId="{5648D201-0CAC-4AD6-9FA7-543F1FE53300}" dt="2020-10-15T13:57:22.675" v="386" actId="14100"/>
          <ac:spMkLst>
            <pc:docMk/>
            <pc:sldMk cId="999922641" sldId="976"/>
            <ac:spMk id="9" creationId="{00000000-0000-0000-0000-000000000000}"/>
          </ac:spMkLst>
        </pc:spChg>
        <pc:spChg chg="add del mod">
          <ac:chgData name="刘 老师" userId="b4fc546b0e5cf88c" providerId="LiveId" clId="{5648D201-0CAC-4AD6-9FA7-543F1FE53300}" dt="2020-10-15T13:47:27.209" v="157"/>
          <ac:spMkLst>
            <pc:docMk/>
            <pc:sldMk cId="999922641" sldId="976"/>
            <ac:spMk id="10" creationId="{C65E6173-CC2F-42CC-9336-3587FA2DC706}"/>
          </ac:spMkLst>
        </pc:spChg>
        <pc:spChg chg="add del mod">
          <ac:chgData name="刘 老师" userId="b4fc546b0e5cf88c" providerId="LiveId" clId="{5648D201-0CAC-4AD6-9FA7-543F1FE53300}" dt="2020-10-15T13:47:27.209" v="157"/>
          <ac:spMkLst>
            <pc:docMk/>
            <pc:sldMk cId="999922641" sldId="976"/>
            <ac:spMk id="11" creationId="{66E399FC-C46E-4621-9075-EFCD05EEA805}"/>
          </ac:spMkLst>
        </pc:spChg>
        <pc:spChg chg="add del mod">
          <ac:chgData name="刘 老师" userId="b4fc546b0e5cf88c" providerId="LiveId" clId="{5648D201-0CAC-4AD6-9FA7-543F1FE53300}" dt="2020-10-15T13:47:27.209" v="157"/>
          <ac:spMkLst>
            <pc:docMk/>
            <pc:sldMk cId="999922641" sldId="976"/>
            <ac:spMk id="12" creationId="{49C2829B-D6FC-47A9-859D-790D62711470}"/>
          </ac:spMkLst>
        </pc:spChg>
        <pc:spChg chg="mod">
          <ac:chgData name="刘 老师" userId="b4fc546b0e5cf88c" providerId="LiveId" clId="{5648D201-0CAC-4AD6-9FA7-543F1FE53300}" dt="2020-10-15T13:59:45.728" v="404" actId="6549"/>
          <ac:spMkLst>
            <pc:docMk/>
            <pc:sldMk cId="999922641" sldId="976"/>
            <ac:spMk id="6146" creationId="{00000000-0000-0000-0000-000000000000}"/>
          </ac:spMkLst>
        </pc:spChg>
      </pc:sldChg>
      <pc:sldChg chg="addSp delSp modSp add modAnim">
        <pc:chgData name="刘 老师" userId="b4fc546b0e5cf88c" providerId="LiveId" clId="{5648D201-0CAC-4AD6-9FA7-543F1FE53300}" dt="2020-10-15T14:02:17.103" v="425" actId="20577"/>
        <pc:sldMkLst>
          <pc:docMk/>
          <pc:sldMk cId="1640759107" sldId="977"/>
        </pc:sldMkLst>
        <pc:spChg chg="mod">
          <ac:chgData name="刘 老师" userId="b4fc546b0e5cf88c" providerId="LiveId" clId="{5648D201-0CAC-4AD6-9FA7-543F1FE53300}" dt="2020-10-15T14:02:17.103" v="425" actId="20577"/>
          <ac:spMkLst>
            <pc:docMk/>
            <pc:sldMk cId="1640759107" sldId="977"/>
            <ac:spMk id="2" creationId="{00000000-0000-0000-0000-000000000000}"/>
          </ac:spMkLst>
        </pc:spChg>
        <pc:spChg chg="add del mod">
          <ac:chgData name="刘 老师" userId="b4fc546b0e5cf88c" providerId="LiveId" clId="{5648D201-0CAC-4AD6-9FA7-543F1FE53300}" dt="2020-10-15T13:49:16.686" v="168"/>
          <ac:spMkLst>
            <pc:docMk/>
            <pc:sldMk cId="1640759107" sldId="977"/>
            <ac:spMk id="4" creationId="{35A37F30-A0DF-4DEB-8C01-498F5395320A}"/>
          </ac:spMkLst>
        </pc:spChg>
        <pc:spChg chg="add del mod">
          <ac:chgData name="刘 老师" userId="b4fc546b0e5cf88c" providerId="LiveId" clId="{5648D201-0CAC-4AD6-9FA7-543F1FE53300}" dt="2020-10-15T13:49:16.686" v="168"/>
          <ac:spMkLst>
            <pc:docMk/>
            <pc:sldMk cId="1640759107" sldId="977"/>
            <ac:spMk id="5" creationId="{515E09C4-516D-4C58-AAE5-0D3BC6C6990F}"/>
          </ac:spMkLst>
        </pc:spChg>
        <pc:spChg chg="add del mod">
          <ac:chgData name="刘 老师" userId="b4fc546b0e5cf88c" providerId="LiveId" clId="{5648D201-0CAC-4AD6-9FA7-543F1FE53300}" dt="2020-10-15T13:49:16.686" v="168"/>
          <ac:spMkLst>
            <pc:docMk/>
            <pc:sldMk cId="1640759107" sldId="977"/>
            <ac:spMk id="6" creationId="{A8DFAE84-81CA-4A97-BD9A-9E1E6DCF3E91}"/>
          </ac:spMkLst>
        </pc:spChg>
        <pc:spChg chg="add del mod">
          <ac:chgData name="刘 老师" userId="b4fc546b0e5cf88c" providerId="LiveId" clId="{5648D201-0CAC-4AD6-9FA7-543F1FE53300}" dt="2020-10-15T13:49:16.686" v="168"/>
          <ac:spMkLst>
            <pc:docMk/>
            <pc:sldMk cId="1640759107" sldId="977"/>
            <ac:spMk id="7" creationId="{653E3FDA-8561-4A05-89D0-5D54E498C450}"/>
          </ac:spMkLst>
        </pc:spChg>
        <pc:spChg chg="mod">
          <ac:chgData name="刘 老师" userId="b4fc546b0e5cf88c" providerId="LiveId" clId="{5648D201-0CAC-4AD6-9FA7-543F1FE53300}" dt="2020-10-15T14:00:03.836" v="406" actId="14100"/>
          <ac:spMkLst>
            <pc:docMk/>
            <pc:sldMk cId="1640759107" sldId="977"/>
            <ac:spMk id="9" creationId="{00000000-0000-0000-0000-000000000000}"/>
          </ac:spMkLst>
        </pc:spChg>
        <pc:spChg chg="mod">
          <ac:chgData name="刘 老师" userId="b4fc546b0e5cf88c" providerId="LiveId" clId="{5648D201-0CAC-4AD6-9FA7-543F1FE53300}" dt="2020-10-15T14:00:20.822" v="409" actId="6549"/>
          <ac:spMkLst>
            <pc:docMk/>
            <pc:sldMk cId="1640759107" sldId="977"/>
            <ac:spMk id="6146" creationId="{00000000-0000-0000-0000-000000000000}"/>
          </ac:spMkLst>
        </pc:spChg>
      </pc:sldChg>
      <pc:sldChg chg="addSp delSp modSp add modAnim">
        <pc:chgData name="刘 老师" userId="b4fc546b0e5cf88c" providerId="LiveId" clId="{5648D201-0CAC-4AD6-9FA7-543F1FE53300}" dt="2020-10-15T14:12:25.973" v="610" actId="207"/>
        <pc:sldMkLst>
          <pc:docMk/>
          <pc:sldMk cId="4016201035" sldId="978"/>
        </pc:sldMkLst>
        <pc:spChg chg="mod">
          <ac:chgData name="刘 老师" userId="b4fc546b0e5cf88c" providerId="LiveId" clId="{5648D201-0CAC-4AD6-9FA7-543F1FE53300}" dt="2020-10-15T14:12:25.973" v="610" actId="207"/>
          <ac:spMkLst>
            <pc:docMk/>
            <pc:sldMk cId="4016201035" sldId="978"/>
            <ac:spMk id="2" creationId="{00000000-0000-0000-0000-000000000000}"/>
          </ac:spMkLst>
        </pc:spChg>
        <pc:spChg chg="add del mod">
          <ac:chgData name="刘 老师" userId="b4fc546b0e5cf88c" providerId="LiveId" clId="{5648D201-0CAC-4AD6-9FA7-543F1FE53300}" dt="2020-10-15T14:07:16.189" v="467"/>
          <ac:spMkLst>
            <pc:docMk/>
            <pc:sldMk cId="4016201035" sldId="978"/>
            <ac:spMk id="4" creationId="{E9BF7184-43AB-428F-9ABA-9044BEF2D392}"/>
          </ac:spMkLst>
        </pc:spChg>
        <pc:spChg chg="add del mod">
          <ac:chgData name="刘 老师" userId="b4fc546b0e5cf88c" providerId="LiveId" clId="{5648D201-0CAC-4AD6-9FA7-543F1FE53300}" dt="2020-10-15T14:07:16.189" v="467"/>
          <ac:spMkLst>
            <pc:docMk/>
            <pc:sldMk cId="4016201035" sldId="978"/>
            <ac:spMk id="5" creationId="{DB0B7D0B-81A9-403B-BD94-C764752B9938}"/>
          </ac:spMkLst>
        </pc:spChg>
        <pc:spChg chg="add del mod">
          <ac:chgData name="刘 老师" userId="b4fc546b0e5cf88c" providerId="LiveId" clId="{5648D201-0CAC-4AD6-9FA7-543F1FE53300}" dt="2020-10-15T14:07:16.189" v="467"/>
          <ac:spMkLst>
            <pc:docMk/>
            <pc:sldMk cId="4016201035" sldId="978"/>
            <ac:spMk id="6" creationId="{08AD8377-E095-4AE6-8509-E4F9709D9BDD}"/>
          </ac:spMkLst>
        </pc:spChg>
        <pc:spChg chg="add del mod">
          <ac:chgData name="刘 老师" userId="b4fc546b0e5cf88c" providerId="LiveId" clId="{5648D201-0CAC-4AD6-9FA7-543F1FE53300}" dt="2020-10-15T14:07:16.189" v="467"/>
          <ac:spMkLst>
            <pc:docMk/>
            <pc:sldMk cId="4016201035" sldId="978"/>
            <ac:spMk id="7" creationId="{9FE17E4D-385B-4EE6-9923-EA2AB2795A9E}"/>
          </ac:spMkLst>
        </pc:spChg>
        <pc:spChg chg="mod">
          <ac:chgData name="刘 老师" userId="b4fc546b0e5cf88c" providerId="LiveId" clId="{5648D201-0CAC-4AD6-9FA7-543F1FE53300}" dt="2020-10-15T14:06:38.058" v="463"/>
          <ac:spMkLst>
            <pc:docMk/>
            <pc:sldMk cId="4016201035" sldId="978"/>
            <ac:spMk id="6146" creationId="{00000000-0000-0000-0000-000000000000}"/>
          </ac:spMkLst>
        </pc:spChg>
      </pc:sldChg>
      <pc:sldChg chg="addSp delSp modSp add modAnim">
        <pc:chgData name="刘 老师" userId="b4fc546b0e5cf88c" providerId="LiveId" clId="{5648D201-0CAC-4AD6-9FA7-543F1FE53300}" dt="2020-10-15T14:29:26.225" v="944" actId="20577"/>
        <pc:sldMkLst>
          <pc:docMk/>
          <pc:sldMk cId="1200619320" sldId="979"/>
        </pc:sldMkLst>
        <pc:spChg chg="mod">
          <ac:chgData name="刘 老师" userId="b4fc546b0e5cf88c" providerId="LiveId" clId="{5648D201-0CAC-4AD6-9FA7-543F1FE53300}" dt="2020-10-15T14:29:26.225" v="944" actId="20577"/>
          <ac:spMkLst>
            <pc:docMk/>
            <pc:sldMk cId="1200619320" sldId="979"/>
            <ac:spMk id="2" creationId="{00000000-0000-0000-0000-000000000000}"/>
          </ac:spMkLst>
        </pc:spChg>
        <pc:spChg chg="add del mod">
          <ac:chgData name="刘 老师" userId="b4fc546b0e5cf88c" providerId="LiveId" clId="{5648D201-0CAC-4AD6-9FA7-543F1FE53300}" dt="2020-10-15T14:15:41.114" v="687"/>
          <ac:spMkLst>
            <pc:docMk/>
            <pc:sldMk cId="1200619320" sldId="979"/>
            <ac:spMk id="4" creationId="{AE86CAEF-627E-4491-A2F4-DF4046B6F70E}"/>
          </ac:spMkLst>
        </pc:spChg>
        <pc:spChg chg="add del mod">
          <ac:chgData name="刘 老师" userId="b4fc546b0e5cf88c" providerId="LiveId" clId="{5648D201-0CAC-4AD6-9FA7-543F1FE53300}" dt="2020-10-15T14:15:41.114" v="687"/>
          <ac:spMkLst>
            <pc:docMk/>
            <pc:sldMk cId="1200619320" sldId="979"/>
            <ac:spMk id="5" creationId="{41EE4282-F75D-4450-B9F3-E8BC4AAC7BBE}"/>
          </ac:spMkLst>
        </pc:spChg>
        <pc:spChg chg="add del mod">
          <ac:chgData name="刘 老师" userId="b4fc546b0e5cf88c" providerId="LiveId" clId="{5648D201-0CAC-4AD6-9FA7-543F1FE53300}" dt="2020-10-15T14:15:41.114" v="687"/>
          <ac:spMkLst>
            <pc:docMk/>
            <pc:sldMk cId="1200619320" sldId="979"/>
            <ac:spMk id="6" creationId="{B6FF1C2A-0132-4DFD-907E-939C1394BF0F}"/>
          </ac:spMkLst>
        </pc:spChg>
        <pc:spChg chg="add del mod">
          <ac:chgData name="刘 老师" userId="b4fc546b0e5cf88c" providerId="LiveId" clId="{5648D201-0CAC-4AD6-9FA7-543F1FE53300}" dt="2020-10-15T14:15:41.114" v="687"/>
          <ac:spMkLst>
            <pc:docMk/>
            <pc:sldMk cId="1200619320" sldId="979"/>
            <ac:spMk id="7" creationId="{7CB81029-6105-4A5B-AB26-B00BDC6C24B9}"/>
          </ac:spMkLst>
        </pc:spChg>
        <pc:spChg chg="mod">
          <ac:chgData name="刘 老师" userId="b4fc546b0e5cf88c" providerId="LiveId" clId="{5648D201-0CAC-4AD6-9FA7-543F1FE53300}" dt="2020-10-15T14:12:53.406" v="629" actId="6549"/>
          <ac:spMkLst>
            <pc:docMk/>
            <pc:sldMk cId="1200619320" sldId="979"/>
            <ac:spMk id="6146" creationId="{00000000-0000-0000-0000-000000000000}"/>
          </ac:spMkLst>
        </pc:spChg>
      </pc:sldChg>
      <pc:sldChg chg="addSp delSp modSp add modAnim">
        <pc:chgData name="刘 老师" userId="b4fc546b0e5cf88c" providerId="LiveId" clId="{5648D201-0CAC-4AD6-9FA7-543F1FE53300}" dt="2020-10-15T14:30:31.194" v="962" actId="20577"/>
        <pc:sldMkLst>
          <pc:docMk/>
          <pc:sldMk cId="574954344" sldId="980"/>
        </pc:sldMkLst>
        <pc:spChg chg="mod">
          <ac:chgData name="刘 老师" userId="b4fc546b0e5cf88c" providerId="LiveId" clId="{5648D201-0CAC-4AD6-9FA7-543F1FE53300}" dt="2020-10-15T14:30:31.194" v="962" actId="20577"/>
          <ac:spMkLst>
            <pc:docMk/>
            <pc:sldMk cId="574954344" sldId="980"/>
            <ac:spMk id="2" creationId="{00000000-0000-0000-0000-000000000000}"/>
          </ac:spMkLst>
        </pc:spChg>
        <pc:spChg chg="add del mod">
          <ac:chgData name="刘 老师" userId="b4fc546b0e5cf88c" providerId="LiveId" clId="{5648D201-0CAC-4AD6-9FA7-543F1FE53300}" dt="2020-10-15T14:25:43.513" v="873"/>
          <ac:spMkLst>
            <pc:docMk/>
            <pc:sldMk cId="574954344" sldId="980"/>
            <ac:spMk id="4" creationId="{34CE673D-4AF7-4057-B384-629AA1129DF8}"/>
          </ac:spMkLst>
        </pc:spChg>
        <pc:spChg chg="add del mod">
          <ac:chgData name="刘 老师" userId="b4fc546b0e5cf88c" providerId="LiveId" clId="{5648D201-0CAC-4AD6-9FA7-543F1FE53300}" dt="2020-10-15T14:25:43.513" v="873"/>
          <ac:spMkLst>
            <pc:docMk/>
            <pc:sldMk cId="574954344" sldId="980"/>
            <ac:spMk id="5" creationId="{D2C410DB-8D7A-4A4B-A7B1-6064BE65D68D}"/>
          </ac:spMkLst>
        </pc:spChg>
        <pc:spChg chg="add del mod">
          <ac:chgData name="刘 老师" userId="b4fc546b0e5cf88c" providerId="LiveId" clId="{5648D201-0CAC-4AD6-9FA7-543F1FE53300}" dt="2020-10-15T14:25:43.513" v="873"/>
          <ac:spMkLst>
            <pc:docMk/>
            <pc:sldMk cId="574954344" sldId="980"/>
            <ac:spMk id="6" creationId="{7FFCB635-DFA2-44C9-A3DA-839D58D13A3F}"/>
          </ac:spMkLst>
        </pc:spChg>
        <pc:spChg chg="add del mod">
          <ac:chgData name="刘 老师" userId="b4fc546b0e5cf88c" providerId="LiveId" clId="{5648D201-0CAC-4AD6-9FA7-543F1FE53300}" dt="2020-10-15T14:25:43.513" v="873"/>
          <ac:spMkLst>
            <pc:docMk/>
            <pc:sldMk cId="574954344" sldId="980"/>
            <ac:spMk id="7" creationId="{BD59CD85-900C-41B6-B403-58BBCE083389}"/>
          </ac:spMkLst>
        </pc:spChg>
      </pc:sldChg>
      <pc:sldChg chg="addSp delSp modSp add modAnim">
        <pc:chgData name="刘 老师" userId="b4fc546b0e5cf88c" providerId="LiveId" clId="{5648D201-0CAC-4AD6-9FA7-543F1FE53300}" dt="2020-10-15T14:40:02.756" v="1084"/>
        <pc:sldMkLst>
          <pc:docMk/>
          <pc:sldMk cId="2392589225" sldId="981"/>
        </pc:sldMkLst>
        <pc:spChg chg="mod">
          <ac:chgData name="刘 老师" userId="b4fc546b0e5cf88c" providerId="LiveId" clId="{5648D201-0CAC-4AD6-9FA7-543F1FE53300}" dt="2020-10-15T14:39:20.849" v="1083"/>
          <ac:spMkLst>
            <pc:docMk/>
            <pc:sldMk cId="2392589225" sldId="981"/>
            <ac:spMk id="2" creationId="{00000000-0000-0000-0000-000000000000}"/>
          </ac:spMkLst>
        </pc:spChg>
        <pc:spChg chg="add del mod">
          <ac:chgData name="刘 老师" userId="b4fc546b0e5cf88c" providerId="LiveId" clId="{5648D201-0CAC-4AD6-9FA7-543F1FE53300}" dt="2020-10-15T14:32:33.902" v="1014"/>
          <ac:spMkLst>
            <pc:docMk/>
            <pc:sldMk cId="2392589225" sldId="981"/>
            <ac:spMk id="4" creationId="{66929EA7-48DB-4D27-94C5-838D4D73F06B}"/>
          </ac:spMkLst>
        </pc:spChg>
        <pc:spChg chg="add del mod">
          <ac:chgData name="刘 老师" userId="b4fc546b0e5cf88c" providerId="LiveId" clId="{5648D201-0CAC-4AD6-9FA7-543F1FE53300}" dt="2020-10-15T14:32:33.902" v="1014"/>
          <ac:spMkLst>
            <pc:docMk/>
            <pc:sldMk cId="2392589225" sldId="981"/>
            <ac:spMk id="5" creationId="{D1F82EBF-18C4-4D2A-811B-149930CB21C4}"/>
          </ac:spMkLst>
        </pc:spChg>
        <pc:spChg chg="add del mod">
          <ac:chgData name="刘 老师" userId="b4fc546b0e5cf88c" providerId="LiveId" clId="{5648D201-0CAC-4AD6-9FA7-543F1FE53300}" dt="2020-10-15T14:32:33.902" v="1014"/>
          <ac:spMkLst>
            <pc:docMk/>
            <pc:sldMk cId="2392589225" sldId="981"/>
            <ac:spMk id="6" creationId="{3C72C938-DC7B-4998-9788-E174747EA4FD}"/>
          </ac:spMkLst>
        </pc:spChg>
        <pc:spChg chg="add del mod">
          <ac:chgData name="刘 老师" userId="b4fc546b0e5cf88c" providerId="LiveId" clId="{5648D201-0CAC-4AD6-9FA7-543F1FE53300}" dt="2020-10-15T14:32:33.902" v="1014"/>
          <ac:spMkLst>
            <pc:docMk/>
            <pc:sldMk cId="2392589225" sldId="981"/>
            <ac:spMk id="7" creationId="{5F73F4AF-0E1B-403D-A838-E4BE5A083861}"/>
          </ac:spMkLst>
        </pc:spChg>
        <pc:spChg chg="add del mod">
          <ac:chgData name="刘 老师" userId="b4fc546b0e5cf88c" providerId="LiveId" clId="{5648D201-0CAC-4AD6-9FA7-543F1FE53300}" dt="2020-10-15T14:37:42.825" v="1057"/>
          <ac:spMkLst>
            <pc:docMk/>
            <pc:sldMk cId="2392589225" sldId="981"/>
            <ac:spMk id="8" creationId="{7154D80E-DD38-4A9C-93D9-99F0117B3B5E}"/>
          </ac:spMkLst>
        </pc:spChg>
        <pc:spChg chg="add del mod">
          <ac:chgData name="刘 老师" userId="b4fc546b0e5cf88c" providerId="LiveId" clId="{5648D201-0CAC-4AD6-9FA7-543F1FE53300}" dt="2020-10-15T14:37:42.825" v="1057"/>
          <ac:spMkLst>
            <pc:docMk/>
            <pc:sldMk cId="2392589225" sldId="981"/>
            <ac:spMk id="10" creationId="{6B730A61-BF1C-4640-8B66-EE3BD2A915E7}"/>
          </ac:spMkLst>
        </pc:spChg>
        <pc:spChg chg="add del mod">
          <ac:chgData name="刘 老师" userId="b4fc546b0e5cf88c" providerId="LiveId" clId="{5648D201-0CAC-4AD6-9FA7-543F1FE53300}" dt="2020-10-15T14:37:42.825" v="1057"/>
          <ac:spMkLst>
            <pc:docMk/>
            <pc:sldMk cId="2392589225" sldId="981"/>
            <ac:spMk id="11" creationId="{EEA3E7B4-9847-4C5E-9684-3632302A7CD0}"/>
          </ac:spMkLst>
        </pc:spChg>
        <pc:spChg chg="add del mod">
          <ac:chgData name="刘 老师" userId="b4fc546b0e5cf88c" providerId="LiveId" clId="{5648D201-0CAC-4AD6-9FA7-543F1FE53300}" dt="2020-10-15T14:37:42.825" v="1057"/>
          <ac:spMkLst>
            <pc:docMk/>
            <pc:sldMk cId="2392589225" sldId="981"/>
            <ac:spMk id="12" creationId="{82108336-9548-4454-9A67-DECAFC46758C}"/>
          </ac:spMkLst>
        </pc:spChg>
      </pc:sldChg>
      <pc:sldChg chg="addSp delSp modSp add modAnim">
        <pc:chgData name="刘 老师" userId="b4fc546b0e5cf88c" providerId="LiveId" clId="{5648D201-0CAC-4AD6-9FA7-543F1FE53300}" dt="2020-10-15T14:44:31.480" v="1149"/>
        <pc:sldMkLst>
          <pc:docMk/>
          <pc:sldMk cId="74951096" sldId="982"/>
        </pc:sldMkLst>
        <pc:spChg chg="mod">
          <ac:chgData name="刘 老师" userId="b4fc546b0e5cf88c" providerId="LiveId" clId="{5648D201-0CAC-4AD6-9FA7-543F1FE53300}" dt="2020-10-15T14:44:31.480" v="1149"/>
          <ac:spMkLst>
            <pc:docMk/>
            <pc:sldMk cId="74951096" sldId="982"/>
            <ac:spMk id="2" creationId="{00000000-0000-0000-0000-000000000000}"/>
          </ac:spMkLst>
        </pc:spChg>
        <pc:spChg chg="add del mod">
          <ac:chgData name="刘 老师" userId="b4fc546b0e5cf88c" providerId="LiveId" clId="{5648D201-0CAC-4AD6-9FA7-543F1FE53300}" dt="2020-10-15T14:41:21.294" v="1094"/>
          <ac:spMkLst>
            <pc:docMk/>
            <pc:sldMk cId="74951096" sldId="982"/>
            <ac:spMk id="4" creationId="{6F5DCE85-2E8B-4CF6-9202-EAE3EEE3C8C1}"/>
          </ac:spMkLst>
        </pc:spChg>
        <pc:spChg chg="add del mod">
          <ac:chgData name="刘 老师" userId="b4fc546b0e5cf88c" providerId="LiveId" clId="{5648D201-0CAC-4AD6-9FA7-543F1FE53300}" dt="2020-10-15T14:41:21.294" v="1094"/>
          <ac:spMkLst>
            <pc:docMk/>
            <pc:sldMk cId="74951096" sldId="982"/>
            <ac:spMk id="5" creationId="{418BE635-E374-4087-B117-D91BC9904331}"/>
          </ac:spMkLst>
        </pc:spChg>
        <pc:spChg chg="add del mod">
          <ac:chgData name="刘 老师" userId="b4fc546b0e5cf88c" providerId="LiveId" clId="{5648D201-0CAC-4AD6-9FA7-543F1FE53300}" dt="2020-10-15T14:41:21.294" v="1094"/>
          <ac:spMkLst>
            <pc:docMk/>
            <pc:sldMk cId="74951096" sldId="982"/>
            <ac:spMk id="6" creationId="{4C20C28D-E1D3-44BB-A27C-3528DE17E65D}"/>
          </ac:spMkLst>
        </pc:spChg>
        <pc:spChg chg="add del mod">
          <ac:chgData name="刘 老师" userId="b4fc546b0e5cf88c" providerId="LiveId" clId="{5648D201-0CAC-4AD6-9FA7-543F1FE53300}" dt="2020-10-15T14:41:21.294" v="1094"/>
          <ac:spMkLst>
            <pc:docMk/>
            <pc:sldMk cId="74951096" sldId="982"/>
            <ac:spMk id="7" creationId="{72BABB3D-69A9-4728-B425-CC63ED22E96E}"/>
          </ac:spMkLst>
        </pc:spChg>
      </pc:sldChg>
      <pc:sldChg chg="addSp delSp modSp add modAnim">
        <pc:chgData name="刘 老师" userId="b4fc546b0e5cf88c" providerId="LiveId" clId="{5648D201-0CAC-4AD6-9FA7-543F1FE53300}" dt="2020-10-15T15:22:01.859" v="1682" actId="6549"/>
        <pc:sldMkLst>
          <pc:docMk/>
          <pc:sldMk cId="1056176817" sldId="983"/>
        </pc:sldMkLst>
        <pc:spChg chg="mod">
          <ac:chgData name="刘 老师" userId="b4fc546b0e5cf88c" providerId="LiveId" clId="{5648D201-0CAC-4AD6-9FA7-543F1FE53300}" dt="2020-10-15T15:22:01.859" v="1682" actId="6549"/>
          <ac:spMkLst>
            <pc:docMk/>
            <pc:sldMk cId="1056176817" sldId="983"/>
            <ac:spMk id="2" creationId="{00000000-0000-0000-0000-000000000000}"/>
          </ac:spMkLst>
        </pc:spChg>
        <pc:spChg chg="add del mod">
          <ac:chgData name="刘 老师" userId="b4fc546b0e5cf88c" providerId="LiveId" clId="{5648D201-0CAC-4AD6-9FA7-543F1FE53300}" dt="2020-10-15T14:44:56.210" v="1163"/>
          <ac:spMkLst>
            <pc:docMk/>
            <pc:sldMk cId="1056176817" sldId="983"/>
            <ac:spMk id="4" creationId="{87E87D28-297E-4390-B737-51373A6C45A9}"/>
          </ac:spMkLst>
        </pc:spChg>
        <pc:spChg chg="add del mod">
          <ac:chgData name="刘 老师" userId="b4fc546b0e5cf88c" providerId="LiveId" clId="{5648D201-0CAC-4AD6-9FA7-543F1FE53300}" dt="2020-10-15T14:44:56.210" v="1163"/>
          <ac:spMkLst>
            <pc:docMk/>
            <pc:sldMk cId="1056176817" sldId="983"/>
            <ac:spMk id="5" creationId="{FB1B54F6-4443-4DC1-A93D-608A5FC4B7F0}"/>
          </ac:spMkLst>
        </pc:spChg>
        <pc:spChg chg="add del mod">
          <ac:chgData name="刘 老师" userId="b4fc546b0e5cf88c" providerId="LiveId" clId="{5648D201-0CAC-4AD6-9FA7-543F1FE53300}" dt="2020-10-15T14:44:56.210" v="1163"/>
          <ac:spMkLst>
            <pc:docMk/>
            <pc:sldMk cId="1056176817" sldId="983"/>
            <ac:spMk id="6" creationId="{5C3A418C-AF03-4375-9F55-89C2DD183E5E}"/>
          </ac:spMkLst>
        </pc:spChg>
        <pc:spChg chg="add del mod">
          <ac:chgData name="刘 老师" userId="b4fc546b0e5cf88c" providerId="LiveId" clId="{5648D201-0CAC-4AD6-9FA7-543F1FE53300}" dt="2020-10-15T14:44:56.210" v="1163"/>
          <ac:spMkLst>
            <pc:docMk/>
            <pc:sldMk cId="1056176817" sldId="983"/>
            <ac:spMk id="7" creationId="{2EC329E2-367B-4FF5-B97F-5108130B5BBA}"/>
          </ac:spMkLst>
        </pc:spChg>
      </pc:sldChg>
      <pc:sldChg chg="modSp add">
        <pc:chgData name="刘 老师" userId="b4fc546b0e5cf88c" providerId="LiveId" clId="{5648D201-0CAC-4AD6-9FA7-543F1FE53300}" dt="2020-10-15T14:55:40.529" v="1289" actId="20577"/>
        <pc:sldMkLst>
          <pc:docMk/>
          <pc:sldMk cId="973241877" sldId="984"/>
        </pc:sldMkLst>
        <pc:spChg chg="mod">
          <ac:chgData name="刘 老师" userId="b4fc546b0e5cf88c" providerId="LiveId" clId="{5648D201-0CAC-4AD6-9FA7-543F1FE53300}" dt="2020-10-15T14:55:14.151" v="1262"/>
          <ac:spMkLst>
            <pc:docMk/>
            <pc:sldMk cId="973241877" sldId="984"/>
            <ac:spMk id="2" creationId="{00000000-0000-0000-0000-000000000000}"/>
          </ac:spMkLst>
        </pc:spChg>
        <pc:spChg chg="mod">
          <ac:chgData name="刘 老师" userId="b4fc546b0e5cf88c" providerId="LiveId" clId="{5648D201-0CAC-4AD6-9FA7-543F1FE53300}" dt="2020-10-15T14:55:40.529" v="1289" actId="20577"/>
          <ac:spMkLst>
            <pc:docMk/>
            <pc:sldMk cId="973241877" sldId="984"/>
            <ac:spMk id="24" creationId="{00000000-0000-0000-0000-000000000000}"/>
          </ac:spMkLst>
        </pc:spChg>
      </pc:sldChg>
      <pc:sldChg chg="addSp delSp modSp add modAnim">
        <pc:chgData name="刘 老师" userId="b4fc546b0e5cf88c" providerId="LiveId" clId="{5648D201-0CAC-4AD6-9FA7-543F1FE53300}" dt="2020-10-15T15:01:48.597" v="1439" actId="6549"/>
        <pc:sldMkLst>
          <pc:docMk/>
          <pc:sldMk cId="2557021227" sldId="985"/>
        </pc:sldMkLst>
        <pc:spChg chg="mod">
          <ac:chgData name="刘 老师" userId="b4fc546b0e5cf88c" providerId="LiveId" clId="{5648D201-0CAC-4AD6-9FA7-543F1FE53300}" dt="2020-10-15T15:01:48.597" v="1439" actId="6549"/>
          <ac:spMkLst>
            <pc:docMk/>
            <pc:sldMk cId="2557021227" sldId="985"/>
            <ac:spMk id="2" creationId="{00000000-0000-0000-0000-000000000000}"/>
          </ac:spMkLst>
        </pc:spChg>
        <pc:spChg chg="add del mod">
          <ac:chgData name="刘 老师" userId="b4fc546b0e5cf88c" providerId="LiveId" clId="{5648D201-0CAC-4AD6-9FA7-543F1FE53300}" dt="2020-10-15T14:56:17.303" v="1294"/>
          <ac:spMkLst>
            <pc:docMk/>
            <pc:sldMk cId="2557021227" sldId="985"/>
            <ac:spMk id="4" creationId="{3EE80E4C-E434-41AD-B193-662098FB4606}"/>
          </ac:spMkLst>
        </pc:spChg>
        <pc:spChg chg="add del mod">
          <ac:chgData name="刘 老师" userId="b4fc546b0e5cf88c" providerId="LiveId" clId="{5648D201-0CAC-4AD6-9FA7-543F1FE53300}" dt="2020-10-15T14:56:17.303" v="1294"/>
          <ac:spMkLst>
            <pc:docMk/>
            <pc:sldMk cId="2557021227" sldId="985"/>
            <ac:spMk id="5" creationId="{50A69640-3A95-475C-89E3-A4D4E586240B}"/>
          </ac:spMkLst>
        </pc:spChg>
        <pc:spChg chg="add del mod">
          <ac:chgData name="刘 老师" userId="b4fc546b0e5cf88c" providerId="LiveId" clId="{5648D201-0CAC-4AD6-9FA7-543F1FE53300}" dt="2020-10-15T14:56:17.303" v="1294"/>
          <ac:spMkLst>
            <pc:docMk/>
            <pc:sldMk cId="2557021227" sldId="985"/>
            <ac:spMk id="6" creationId="{1CC7BF00-4BD2-4F15-9B84-E3272938E2ED}"/>
          </ac:spMkLst>
        </pc:spChg>
        <pc:spChg chg="add del mod">
          <ac:chgData name="刘 老师" userId="b4fc546b0e5cf88c" providerId="LiveId" clId="{5648D201-0CAC-4AD6-9FA7-543F1FE53300}" dt="2020-10-15T14:56:17.303" v="1294"/>
          <ac:spMkLst>
            <pc:docMk/>
            <pc:sldMk cId="2557021227" sldId="985"/>
            <ac:spMk id="7" creationId="{4555F811-4133-460E-80BE-49C2FD476F11}"/>
          </ac:spMkLst>
        </pc:spChg>
        <pc:spChg chg="mod">
          <ac:chgData name="刘 老师" userId="b4fc546b0e5cf88c" providerId="LiveId" clId="{5648D201-0CAC-4AD6-9FA7-543F1FE53300}" dt="2020-10-15T14:56:47.803" v="1326"/>
          <ac:spMkLst>
            <pc:docMk/>
            <pc:sldMk cId="2557021227" sldId="985"/>
            <ac:spMk id="9" creationId="{00000000-0000-0000-0000-000000000000}"/>
          </ac:spMkLst>
        </pc:spChg>
        <pc:spChg chg="mod">
          <ac:chgData name="刘 老师" userId="b4fc546b0e5cf88c" providerId="LiveId" clId="{5648D201-0CAC-4AD6-9FA7-543F1FE53300}" dt="2020-10-15T14:58:26.978" v="1372" actId="6549"/>
          <ac:spMkLst>
            <pc:docMk/>
            <pc:sldMk cId="2557021227" sldId="985"/>
            <ac:spMk id="6146" creationId="{00000000-0000-0000-0000-000000000000}"/>
          </ac:spMkLst>
        </pc:spChg>
      </pc:sldChg>
      <pc:sldChg chg="addSp delSp modSp add modAnim">
        <pc:chgData name="刘 老师" userId="b4fc546b0e5cf88c" providerId="LiveId" clId="{5648D201-0CAC-4AD6-9FA7-543F1FE53300}" dt="2020-10-15T15:09:55.301" v="1560" actId="20577"/>
        <pc:sldMkLst>
          <pc:docMk/>
          <pc:sldMk cId="3282055328" sldId="986"/>
        </pc:sldMkLst>
        <pc:spChg chg="mod">
          <ac:chgData name="刘 老师" userId="b4fc546b0e5cf88c" providerId="LiveId" clId="{5648D201-0CAC-4AD6-9FA7-543F1FE53300}" dt="2020-10-15T15:09:55.301" v="1560" actId="20577"/>
          <ac:spMkLst>
            <pc:docMk/>
            <pc:sldMk cId="3282055328" sldId="986"/>
            <ac:spMk id="2" creationId="{00000000-0000-0000-0000-000000000000}"/>
          </ac:spMkLst>
        </pc:spChg>
        <pc:spChg chg="add del mod">
          <ac:chgData name="刘 老师" userId="b4fc546b0e5cf88c" providerId="LiveId" clId="{5648D201-0CAC-4AD6-9FA7-543F1FE53300}" dt="2020-10-15T15:03:44.422" v="1483"/>
          <ac:spMkLst>
            <pc:docMk/>
            <pc:sldMk cId="3282055328" sldId="986"/>
            <ac:spMk id="4" creationId="{E45CA30A-B516-4B06-9449-BE9D8DC7340C}"/>
          </ac:spMkLst>
        </pc:spChg>
        <pc:spChg chg="add del mod">
          <ac:chgData name="刘 老师" userId="b4fc546b0e5cf88c" providerId="LiveId" clId="{5648D201-0CAC-4AD6-9FA7-543F1FE53300}" dt="2020-10-15T15:03:44.422" v="1483"/>
          <ac:spMkLst>
            <pc:docMk/>
            <pc:sldMk cId="3282055328" sldId="986"/>
            <ac:spMk id="5" creationId="{32C76E70-CCA2-474F-9C46-B55DBB70EB81}"/>
          </ac:spMkLst>
        </pc:spChg>
        <pc:spChg chg="add del mod">
          <ac:chgData name="刘 老师" userId="b4fc546b0e5cf88c" providerId="LiveId" clId="{5648D201-0CAC-4AD6-9FA7-543F1FE53300}" dt="2020-10-15T15:03:44.422" v="1483"/>
          <ac:spMkLst>
            <pc:docMk/>
            <pc:sldMk cId="3282055328" sldId="986"/>
            <ac:spMk id="6" creationId="{8F8118D7-6CD2-40CD-B92B-4EBB642E83D2}"/>
          </ac:spMkLst>
        </pc:spChg>
        <pc:spChg chg="add del mod">
          <ac:chgData name="刘 老师" userId="b4fc546b0e5cf88c" providerId="LiveId" clId="{5648D201-0CAC-4AD6-9FA7-543F1FE53300}" dt="2020-10-15T15:03:44.422" v="1483"/>
          <ac:spMkLst>
            <pc:docMk/>
            <pc:sldMk cId="3282055328" sldId="986"/>
            <ac:spMk id="7" creationId="{409E7B2F-4B53-4419-9974-A1AAF170B290}"/>
          </ac:spMkLst>
        </pc:spChg>
        <pc:spChg chg="mod">
          <ac:chgData name="刘 老师" userId="b4fc546b0e5cf88c" providerId="LiveId" clId="{5648D201-0CAC-4AD6-9FA7-543F1FE53300}" dt="2020-10-15T15:02:48.690" v="1476"/>
          <ac:spMkLst>
            <pc:docMk/>
            <pc:sldMk cId="3282055328" sldId="986"/>
            <ac:spMk id="6146" creationId="{00000000-0000-0000-0000-000000000000}"/>
          </ac:spMkLst>
        </pc:spChg>
      </pc:sldChg>
      <pc:sldChg chg="addSp delSp modSp add modAnim">
        <pc:chgData name="刘 老师" userId="b4fc546b0e5cf88c" providerId="LiveId" clId="{5648D201-0CAC-4AD6-9FA7-543F1FE53300}" dt="2020-10-15T15:14:10.810" v="1609" actId="6549"/>
        <pc:sldMkLst>
          <pc:docMk/>
          <pc:sldMk cId="708224761" sldId="987"/>
        </pc:sldMkLst>
        <pc:spChg chg="mod">
          <ac:chgData name="刘 老师" userId="b4fc546b0e5cf88c" providerId="LiveId" clId="{5648D201-0CAC-4AD6-9FA7-543F1FE53300}" dt="2020-10-15T15:14:10.810" v="1609" actId="6549"/>
          <ac:spMkLst>
            <pc:docMk/>
            <pc:sldMk cId="708224761" sldId="987"/>
            <ac:spMk id="2" creationId="{00000000-0000-0000-0000-000000000000}"/>
          </ac:spMkLst>
        </pc:spChg>
        <pc:spChg chg="add del mod">
          <ac:chgData name="刘 老师" userId="b4fc546b0e5cf88c" providerId="LiveId" clId="{5648D201-0CAC-4AD6-9FA7-543F1FE53300}" dt="2020-10-15T15:10:33.571" v="1566"/>
          <ac:spMkLst>
            <pc:docMk/>
            <pc:sldMk cId="708224761" sldId="987"/>
            <ac:spMk id="4" creationId="{C19DCAF9-D1AA-4DCE-8A7E-04C3DB07F9DE}"/>
          </ac:spMkLst>
        </pc:spChg>
        <pc:spChg chg="add del mod">
          <ac:chgData name="刘 老师" userId="b4fc546b0e5cf88c" providerId="LiveId" clId="{5648D201-0CAC-4AD6-9FA7-543F1FE53300}" dt="2020-10-15T15:10:33.571" v="1566"/>
          <ac:spMkLst>
            <pc:docMk/>
            <pc:sldMk cId="708224761" sldId="987"/>
            <ac:spMk id="5" creationId="{E626C5F9-D7DC-4F66-A5D4-470B4EC0AB06}"/>
          </ac:spMkLst>
        </pc:spChg>
        <pc:spChg chg="add del mod">
          <ac:chgData name="刘 老师" userId="b4fc546b0e5cf88c" providerId="LiveId" clId="{5648D201-0CAC-4AD6-9FA7-543F1FE53300}" dt="2020-10-15T15:10:33.571" v="1566"/>
          <ac:spMkLst>
            <pc:docMk/>
            <pc:sldMk cId="708224761" sldId="987"/>
            <ac:spMk id="6" creationId="{94331235-F692-4B6E-A756-58E3D3922483}"/>
          </ac:spMkLst>
        </pc:spChg>
        <pc:spChg chg="add del mod">
          <ac:chgData name="刘 老师" userId="b4fc546b0e5cf88c" providerId="LiveId" clId="{5648D201-0CAC-4AD6-9FA7-543F1FE53300}" dt="2020-10-15T15:10:33.571" v="1566"/>
          <ac:spMkLst>
            <pc:docMk/>
            <pc:sldMk cId="708224761" sldId="987"/>
            <ac:spMk id="7" creationId="{D0EB0232-2D9E-45D5-B8D8-8B634B6821F6}"/>
          </ac:spMkLst>
        </pc:spChg>
      </pc:sldChg>
      <pc:sldChg chg="addSp delSp modSp add modAnim">
        <pc:chgData name="刘 老师" userId="b4fc546b0e5cf88c" providerId="LiveId" clId="{5648D201-0CAC-4AD6-9FA7-543F1FE53300}" dt="2020-10-15T15:20:20.387" v="1671" actId="20577"/>
        <pc:sldMkLst>
          <pc:docMk/>
          <pc:sldMk cId="2528883767" sldId="988"/>
        </pc:sldMkLst>
        <pc:spChg chg="mod">
          <ac:chgData name="刘 老师" userId="b4fc546b0e5cf88c" providerId="LiveId" clId="{5648D201-0CAC-4AD6-9FA7-543F1FE53300}" dt="2020-10-15T15:20:20.387" v="1671" actId="20577"/>
          <ac:spMkLst>
            <pc:docMk/>
            <pc:sldMk cId="2528883767" sldId="988"/>
            <ac:spMk id="2" creationId="{00000000-0000-0000-0000-000000000000}"/>
          </ac:spMkLst>
        </pc:spChg>
        <pc:spChg chg="add del mod">
          <ac:chgData name="刘 老师" userId="b4fc546b0e5cf88c" providerId="LiveId" clId="{5648D201-0CAC-4AD6-9FA7-543F1FE53300}" dt="2020-10-15T15:16:06.831" v="1622"/>
          <ac:spMkLst>
            <pc:docMk/>
            <pc:sldMk cId="2528883767" sldId="988"/>
            <ac:spMk id="4" creationId="{224FC7D9-CE33-400E-B6BA-F891C5DA4F87}"/>
          </ac:spMkLst>
        </pc:spChg>
        <pc:spChg chg="add del mod">
          <ac:chgData name="刘 老师" userId="b4fc546b0e5cf88c" providerId="LiveId" clId="{5648D201-0CAC-4AD6-9FA7-543F1FE53300}" dt="2020-10-15T15:16:06.831" v="1622"/>
          <ac:spMkLst>
            <pc:docMk/>
            <pc:sldMk cId="2528883767" sldId="988"/>
            <ac:spMk id="5" creationId="{666C3634-49F3-43C1-B49F-06398A57B7A4}"/>
          </ac:spMkLst>
        </pc:spChg>
        <pc:spChg chg="add del mod">
          <ac:chgData name="刘 老师" userId="b4fc546b0e5cf88c" providerId="LiveId" clId="{5648D201-0CAC-4AD6-9FA7-543F1FE53300}" dt="2020-10-15T15:16:06.831" v="1622"/>
          <ac:spMkLst>
            <pc:docMk/>
            <pc:sldMk cId="2528883767" sldId="988"/>
            <ac:spMk id="6" creationId="{F485A33D-77D6-4EA3-A87C-ED255399B223}"/>
          </ac:spMkLst>
        </pc:spChg>
        <pc:spChg chg="add del mod">
          <ac:chgData name="刘 老师" userId="b4fc546b0e5cf88c" providerId="LiveId" clId="{5648D201-0CAC-4AD6-9FA7-543F1FE53300}" dt="2020-10-15T15:16:06.831" v="1622"/>
          <ac:spMkLst>
            <pc:docMk/>
            <pc:sldMk cId="2528883767" sldId="988"/>
            <ac:spMk id="7" creationId="{556743E0-45CB-4C91-8C21-ACD516D6AE0D}"/>
          </ac:spMkLst>
        </pc:spChg>
      </pc:sldChg>
      <pc:sldChg chg="modSp add">
        <pc:chgData name="刘 老师" userId="b4fc546b0e5cf88c" providerId="LiveId" clId="{5648D201-0CAC-4AD6-9FA7-543F1FE53300}" dt="2020-10-15T15:23:19.240" v="1752" actId="20577"/>
        <pc:sldMkLst>
          <pc:docMk/>
          <pc:sldMk cId="2947820535" sldId="989"/>
        </pc:sldMkLst>
        <pc:spChg chg="mod">
          <ac:chgData name="刘 老师" userId="b4fc546b0e5cf88c" providerId="LiveId" clId="{5648D201-0CAC-4AD6-9FA7-543F1FE53300}" dt="2020-10-15T15:23:19.240" v="1752" actId="20577"/>
          <ac:spMkLst>
            <pc:docMk/>
            <pc:sldMk cId="2947820535" sldId="989"/>
            <ac:spMk id="24" creationId="{00000000-0000-0000-0000-000000000000}"/>
          </ac:spMkLst>
        </pc:spChg>
      </pc:sldChg>
      <pc:sldChg chg="addSp delSp modSp add modAnim">
        <pc:chgData name="刘 老师" userId="b4fc546b0e5cf88c" providerId="LiveId" clId="{5648D201-0CAC-4AD6-9FA7-543F1FE53300}" dt="2020-10-15T15:28:27.625" v="1906"/>
        <pc:sldMkLst>
          <pc:docMk/>
          <pc:sldMk cId="614029218" sldId="990"/>
        </pc:sldMkLst>
        <pc:spChg chg="mod">
          <ac:chgData name="刘 老师" userId="b4fc546b0e5cf88c" providerId="LiveId" clId="{5648D201-0CAC-4AD6-9FA7-543F1FE53300}" dt="2020-10-15T15:28:27.625" v="1906"/>
          <ac:spMkLst>
            <pc:docMk/>
            <pc:sldMk cId="614029218" sldId="990"/>
            <ac:spMk id="2" creationId="{00000000-0000-0000-0000-000000000000}"/>
          </ac:spMkLst>
        </pc:spChg>
        <pc:spChg chg="add del mod">
          <ac:chgData name="刘 老师" userId="b4fc546b0e5cf88c" providerId="LiveId" clId="{5648D201-0CAC-4AD6-9FA7-543F1FE53300}" dt="2020-10-15T15:24:07.883" v="1780"/>
          <ac:spMkLst>
            <pc:docMk/>
            <pc:sldMk cId="614029218" sldId="990"/>
            <ac:spMk id="4" creationId="{DF3820DB-9AB6-4AAC-B968-8C20BFB5533B}"/>
          </ac:spMkLst>
        </pc:spChg>
        <pc:spChg chg="add del mod">
          <ac:chgData name="刘 老师" userId="b4fc546b0e5cf88c" providerId="LiveId" clId="{5648D201-0CAC-4AD6-9FA7-543F1FE53300}" dt="2020-10-15T15:24:07.883" v="1780"/>
          <ac:spMkLst>
            <pc:docMk/>
            <pc:sldMk cId="614029218" sldId="990"/>
            <ac:spMk id="5" creationId="{C608E935-7DE6-473C-8193-FE49B95015E4}"/>
          </ac:spMkLst>
        </pc:spChg>
        <pc:spChg chg="add del mod">
          <ac:chgData name="刘 老师" userId="b4fc546b0e5cf88c" providerId="LiveId" clId="{5648D201-0CAC-4AD6-9FA7-543F1FE53300}" dt="2020-10-15T15:24:07.883" v="1780"/>
          <ac:spMkLst>
            <pc:docMk/>
            <pc:sldMk cId="614029218" sldId="990"/>
            <ac:spMk id="6" creationId="{51C06E27-F00C-477F-AE35-E89A8FD1DE3D}"/>
          </ac:spMkLst>
        </pc:spChg>
        <pc:spChg chg="add del mod">
          <ac:chgData name="刘 老师" userId="b4fc546b0e5cf88c" providerId="LiveId" clId="{5648D201-0CAC-4AD6-9FA7-543F1FE53300}" dt="2020-10-15T15:24:07.883" v="1780"/>
          <ac:spMkLst>
            <pc:docMk/>
            <pc:sldMk cId="614029218" sldId="990"/>
            <ac:spMk id="7" creationId="{B10BFA05-A1FB-427F-8E01-5EBFC0DDD95D}"/>
          </ac:spMkLst>
        </pc:spChg>
        <pc:spChg chg="mod">
          <ac:chgData name="刘 老师" userId="b4fc546b0e5cf88c" providerId="LiveId" clId="{5648D201-0CAC-4AD6-9FA7-543F1FE53300}" dt="2020-10-15T15:23:49.817" v="1778"/>
          <ac:spMkLst>
            <pc:docMk/>
            <pc:sldMk cId="614029218" sldId="990"/>
            <ac:spMk id="9" creationId="{00000000-0000-0000-0000-000000000000}"/>
          </ac:spMkLst>
        </pc:spChg>
        <pc:spChg chg="mod">
          <ac:chgData name="刘 老师" userId="b4fc546b0e5cf88c" providerId="LiveId" clId="{5648D201-0CAC-4AD6-9FA7-543F1FE53300}" dt="2020-10-15T15:27:10.116" v="1864"/>
          <ac:spMkLst>
            <pc:docMk/>
            <pc:sldMk cId="614029218" sldId="990"/>
            <ac:spMk id="6146" creationId="{00000000-0000-0000-0000-000000000000}"/>
          </ac:spMkLst>
        </pc:spChg>
      </pc:sldChg>
      <pc:sldChg chg="addSp delSp modSp add modAnim">
        <pc:chgData name="刘 老师" userId="b4fc546b0e5cf88c" providerId="LiveId" clId="{5648D201-0CAC-4AD6-9FA7-543F1FE53300}" dt="2020-10-15T15:33:43.858" v="2004" actId="20577"/>
        <pc:sldMkLst>
          <pc:docMk/>
          <pc:sldMk cId="3768040600" sldId="991"/>
        </pc:sldMkLst>
        <pc:spChg chg="mod">
          <ac:chgData name="刘 老师" userId="b4fc546b0e5cf88c" providerId="LiveId" clId="{5648D201-0CAC-4AD6-9FA7-543F1FE53300}" dt="2020-10-15T15:33:43.858" v="2004" actId="20577"/>
          <ac:spMkLst>
            <pc:docMk/>
            <pc:sldMk cId="3768040600" sldId="991"/>
            <ac:spMk id="2" creationId="{00000000-0000-0000-0000-000000000000}"/>
          </ac:spMkLst>
        </pc:spChg>
        <pc:spChg chg="add del mod">
          <ac:chgData name="刘 老师" userId="b4fc546b0e5cf88c" providerId="LiveId" clId="{5648D201-0CAC-4AD6-9FA7-543F1FE53300}" dt="2020-10-15T15:29:38.643" v="1943"/>
          <ac:spMkLst>
            <pc:docMk/>
            <pc:sldMk cId="3768040600" sldId="991"/>
            <ac:spMk id="4" creationId="{F329780B-AA64-43B5-812E-1C5E4D0070C1}"/>
          </ac:spMkLst>
        </pc:spChg>
        <pc:spChg chg="add del mod">
          <ac:chgData name="刘 老师" userId="b4fc546b0e5cf88c" providerId="LiveId" clId="{5648D201-0CAC-4AD6-9FA7-543F1FE53300}" dt="2020-10-15T15:29:38.643" v="1943"/>
          <ac:spMkLst>
            <pc:docMk/>
            <pc:sldMk cId="3768040600" sldId="991"/>
            <ac:spMk id="5" creationId="{666251B8-4BCE-4B88-9DF1-94997C2E3BAC}"/>
          </ac:spMkLst>
        </pc:spChg>
        <pc:spChg chg="add del mod">
          <ac:chgData name="刘 老师" userId="b4fc546b0e5cf88c" providerId="LiveId" clId="{5648D201-0CAC-4AD6-9FA7-543F1FE53300}" dt="2020-10-15T15:29:38.643" v="1943"/>
          <ac:spMkLst>
            <pc:docMk/>
            <pc:sldMk cId="3768040600" sldId="991"/>
            <ac:spMk id="6" creationId="{88C1C0C4-D406-4F72-B238-238A5A7A0839}"/>
          </ac:spMkLst>
        </pc:spChg>
        <pc:spChg chg="add del mod">
          <ac:chgData name="刘 老师" userId="b4fc546b0e5cf88c" providerId="LiveId" clId="{5648D201-0CAC-4AD6-9FA7-543F1FE53300}" dt="2020-10-15T15:29:38.643" v="1943"/>
          <ac:spMkLst>
            <pc:docMk/>
            <pc:sldMk cId="3768040600" sldId="991"/>
            <ac:spMk id="7" creationId="{DBF1EF4F-1A79-4E3D-84F4-05474D1C07A2}"/>
          </ac:spMkLst>
        </pc:spChg>
        <pc:spChg chg="add del mod">
          <ac:chgData name="刘 老师" userId="b4fc546b0e5cf88c" providerId="LiveId" clId="{5648D201-0CAC-4AD6-9FA7-543F1FE53300}" dt="2020-10-15T15:29:53.176" v="1947"/>
          <ac:spMkLst>
            <pc:docMk/>
            <pc:sldMk cId="3768040600" sldId="991"/>
            <ac:spMk id="8" creationId="{05856C20-8A1D-42F5-833E-11F9AEBA46A7}"/>
          </ac:spMkLst>
        </pc:spChg>
        <pc:spChg chg="add del mod">
          <ac:chgData name="刘 老师" userId="b4fc546b0e5cf88c" providerId="LiveId" clId="{5648D201-0CAC-4AD6-9FA7-543F1FE53300}" dt="2020-10-15T15:29:53.176" v="1947"/>
          <ac:spMkLst>
            <pc:docMk/>
            <pc:sldMk cId="3768040600" sldId="991"/>
            <ac:spMk id="10" creationId="{2693055B-EC73-4534-8E88-621307F02535}"/>
          </ac:spMkLst>
        </pc:spChg>
        <pc:spChg chg="add del mod">
          <ac:chgData name="刘 老师" userId="b4fc546b0e5cf88c" providerId="LiveId" clId="{5648D201-0CAC-4AD6-9FA7-543F1FE53300}" dt="2020-10-15T15:29:53.176" v="1947"/>
          <ac:spMkLst>
            <pc:docMk/>
            <pc:sldMk cId="3768040600" sldId="991"/>
            <ac:spMk id="11" creationId="{61E1DEAE-0B1A-4193-8A09-AF3EE2F4D2FB}"/>
          </ac:spMkLst>
        </pc:spChg>
        <pc:spChg chg="add del mod">
          <ac:chgData name="刘 老师" userId="b4fc546b0e5cf88c" providerId="LiveId" clId="{5648D201-0CAC-4AD6-9FA7-543F1FE53300}" dt="2020-10-15T15:29:53.176" v="1947"/>
          <ac:spMkLst>
            <pc:docMk/>
            <pc:sldMk cId="3768040600" sldId="991"/>
            <ac:spMk id="12" creationId="{AF1C1678-B34D-4184-8018-8076B47C9EE2}"/>
          </ac:spMkLst>
        </pc:spChg>
        <pc:spChg chg="mod">
          <ac:chgData name="刘 老师" userId="b4fc546b0e5cf88c" providerId="LiveId" clId="{5648D201-0CAC-4AD6-9FA7-543F1FE53300}" dt="2020-10-15T15:29:20.812" v="1939"/>
          <ac:spMkLst>
            <pc:docMk/>
            <pc:sldMk cId="3768040600" sldId="991"/>
            <ac:spMk id="6146" creationId="{00000000-0000-0000-0000-000000000000}"/>
          </ac:spMkLst>
        </pc:spChg>
      </pc:sldChg>
      <pc:sldChg chg="addSp delSp modSp add modAnim">
        <pc:chgData name="刘 老师" userId="b4fc546b0e5cf88c" providerId="LiveId" clId="{5648D201-0CAC-4AD6-9FA7-543F1FE53300}" dt="2020-10-15T16:26:43.262" v="2648"/>
        <pc:sldMkLst>
          <pc:docMk/>
          <pc:sldMk cId="722139076" sldId="992"/>
        </pc:sldMkLst>
        <pc:spChg chg="mod">
          <ac:chgData name="刘 老师" userId="b4fc546b0e5cf88c" providerId="LiveId" clId="{5648D201-0CAC-4AD6-9FA7-543F1FE53300}" dt="2020-10-15T16:26:43.262" v="2648"/>
          <ac:spMkLst>
            <pc:docMk/>
            <pc:sldMk cId="722139076" sldId="992"/>
            <ac:spMk id="2" creationId="{00000000-0000-0000-0000-000000000000}"/>
          </ac:spMkLst>
        </pc:spChg>
        <pc:spChg chg="add del mod">
          <ac:chgData name="刘 老师" userId="b4fc546b0e5cf88c" providerId="LiveId" clId="{5648D201-0CAC-4AD6-9FA7-543F1FE53300}" dt="2020-10-15T15:37:53.386" v="2088"/>
          <ac:spMkLst>
            <pc:docMk/>
            <pc:sldMk cId="722139076" sldId="992"/>
            <ac:spMk id="4" creationId="{FADDB276-4E0A-4A47-A986-AC12C14040C6}"/>
          </ac:spMkLst>
        </pc:spChg>
        <pc:spChg chg="add del mod">
          <ac:chgData name="刘 老师" userId="b4fc546b0e5cf88c" providerId="LiveId" clId="{5648D201-0CAC-4AD6-9FA7-543F1FE53300}" dt="2020-10-15T15:37:53.386" v="2088"/>
          <ac:spMkLst>
            <pc:docMk/>
            <pc:sldMk cId="722139076" sldId="992"/>
            <ac:spMk id="5" creationId="{C4D0AE5E-7237-4FB5-817C-B98F0F23EF81}"/>
          </ac:spMkLst>
        </pc:spChg>
        <pc:spChg chg="mod">
          <ac:chgData name="刘 老师" userId="b4fc546b0e5cf88c" providerId="LiveId" clId="{5648D201-0CAC-4AD6-9FA7-543F1FE53300}" dt="2020-10-15T15:36:07.690" v="2070" actId="403"/>
          <ac:spMkLst>
            <pc:docMk/>
            <pc:sldMk cId="722139076" sldId="992"/>
            <ac:spMk id="7" creationId="{5CE1649F-AEDD-4C86-B2FB-6B007E051ECD}"/>
          </ac:spMkLst>
        </pc:spChg>
        <pc:spChg chg="mod">
          <ac:chgData name="刘 老师" userId="b4fc546b0e5cf88c" providerId="LiveId" clId="{5648D201-0CAC-4AD6-9FA7-543F1FE53300}" dt="2020-10-15T15:39:04.350" v="2107" actId="692"/>
          <ac:spMkLst>
            <pc:docMk/>
            <pc:sldMk cId="722139076" sldId="992"/>
            <ac:spMk id="8" creationId="{0419F776-24BB-4FD4-BE71-B4DBA7487CF0}"/>
          </ac:spMkLst>
        </pc:spChg>
        <pc:spChg chg="mod">
          <ac:chgData name="刘 老师" userId="b4fc546b0e5cf88c" providerId="LiveId" clId="{5648D201-0CAC-4AD6-9FA7-543F1FE53300}" dt="2020-10-15T15:36:07.690" v="2070" actId="403"/>
          <ac:spMkLst>
            <pc:docMk/>
            <pc:sldMk cId="722139076" sldId="992"/>
            <ac:spMk id="11" creationId="{1535F4F1-840F-4830-AE3C-CB7D19D07C64}"/>
          </ac:spMkLst>
        </pc:spChg>
        <pc:spChg chg="mod">
          <ac:chgData name="刘 老师" userId="b4fc546b0e5cf88c" providerId="LiveId" clId="{5648D201-0CAC-4AD6-9FA7-543F1FE53300}" dt="2020-10-15T15:39:26.640" v="2114" actId="1076"/>
          <ac:spMkLst>
            <pc:docMk/>
            <pc:sldMk cId="722139076" sldId="992"/>
            <ac:spMk id="12" creationId="{1CFBB05F-A673-4119-AB0D-2C3E44A76BC3}"/>
          </ac:spMkLst>
        </pc:spChg>
        <pc:spChg chg="add del mod">
          <ac:chgData name="刘 老师" userId="b4fc546b0e5cf88c" providerId="LiveId" clId="{5648D201-0CAC-4AD6-9FA7-543F1FE53300}" dt="2020-10-15T15:37:53.386" v="2088"/>
          <ac:spMkLst>
            <pc:docMk/>
            <pc:sldMk cId="722139076" sldId="992"/>
            <ac:spMk id="13" creationId="{0031AB8B-EDB8-405A-B20D-08C398BBFF50}"/>
          </ac:spMkLst>
        </pc:spChg>
        <pc:spChg chg="add del mod">
          <ac:chgData name="刘 老师" userId="b4fc546b0e5cf88c" providerId="LiveId" clId="{5648D201-0CAC-4AD6-9FA7-543F1FE53300}" dt="2020-10-15T15:37:53.386" v="2088"/>
          <ac:spMkLst>
            <pc:docMk/>
            <pc:sldMk cId="722139076" sldId="992"/>
            <ac:spMk id="14" creationId="{205281D4-548D-4017-A372-E1EECA459298}"/>
          </ac:spMkLst>
        </pc:spChg>
        <pc:spChg chg="mod">
          <ac:chgData name="刘 老师" userId="b4fc546b0e5cf88c" providerId="LiveId" clId="{5648D201-0CAC-4AD6-9FA7-543F1FE53300}" dt="2020-10-15T15:38:35.342" v="2099" actId="403"/>
          <ac:spMkLst>
            <pc:docMk/>
            <pc:sldMk cId="722139076" sldId="992"/>
            <ac:spMk id="17" creationId="{537AE7B4-87AA-464E-A6ED-78403160AC80}"/>
          </ac:spMkLst>
        </pc:spChg>
        <pc:spChg chg="mod">
          <ac:chgData name="刘 老师" userId="b4fc546b0e5cf88c" providerId="LiveId" clId="{5648D201-0CAC-4AD6-9FA7-543F1FE53300}" dt="2020-10-15T15:39:54.846" v="2120" actId="1076"/>
          <ac:spMkLst>
            <pc:docMk/>
            <pc:sldMk cId="722139076" sldId="992"/>
            <ac:spMk id="18" creationId="{4E6876B1-843C-4D4C-B70D-1D9528F4C859}"/>
          </ac:spMkLst>
        </pc:spChg>
        <pc:spChg chg="mod">
          <ac:chgData name="刘 老师" userId="b4fc546b0e5cf88c" providerId="LiveId" clId="{5648D201-0CAC-4AD6-9FA7-543F1FE53300}" dt="2020-10-15T15:35:20.712" v="2067"/>
          <ac:spMkLst>
            <pc:docMk/>
            <pc:sldMk cId="722139076" sldId="992"/>
            <ac:spMk id="6146" creationId="{00000000-0000-0000-0000-000000000000}"/>
          </ac:spMkLst>
        </pc:spChg>
        <pc:grpChg chg="add mod">
          <ac:chgData name="刘 老师" userId="b4fc546b0e5cf88c" providerId="LiveId" clId="{5648D201-0CAC-4AD6-9FA7-543F1FE53300}" dt="2020-10-15T15:37:10.951" v="2081" actId="114"/>
          <ac:grpSpMkLst>
            <pc:docMk/>
            <pc:sldMk cId="722139076" sldId="992"/>
            <ac:grpSpMk id="6" creationId="{49307F87-664D-443C-8202-A58EA2A7783C}"/>
          </ac:grpSpMkLst>
        </pc:grpChg>
        <pc:grpChg chg="add mod">
          <ac:chgData name="刘 老师" userId="b4fc546b0e5cf88c" providerId="LiveId" clId="{5648D201-0CAC-4AD6-9FA7-543F1FE53300}" dt="2020-10-15T15:46:28.326" v="2174" actId="1076"/>
          <ac:grpSpMkLst>
            <pc:docMk/>
            <pc:sldMk cId="722139076" sldId="992"/>
            <ac:grpSpMk id="10" creationId="{A05DBCA9-0D01-4802-A072-C989D2844C7A}"/>
          </ac:grpSpMkLst>
        </pc:grpChg>
        <pc:grpChg chg="add mod">
          <ac:chgData name="刘 老师" userId="b4fc546b0e5cf88c" providerId="LiveId" clId="{5648D201-0CAC-4AD6-9FA7-543F1FE53300}" dt="2020-10-15T15:40:10.635" v="2122" actId="1076"/>
          <ac:grpSpMkLst>
            <pc:docMk/>
            <pc:sldMk cId="722139076" sldId="992"/>
            <ac:grpSpMk id="16" creationId="{B88BAB19-F6B7-45EF-9C1C-C9DFD0EF3EC1}"/>
          </ac:grpSpMkLst>
        </pc:grpChg>
      </pc:sldChg>
      <pc:sldChg chg="addSp delSp modSp add modAnim">
        <pc:chgData name="刘 老师" userId="b4fc546b0e5cf88c" providerId="LiveId" clId="{5648D201-0CAC-4AD6-9FA7-543F1FE53300}" dt="2020-10-15T16:26:31.161" v="2630"/>
        <pc:sldMkLst>
          <pc:docMk/>
          <pc:sldMk cId="2412220653" sldId="993"/>
        </pc:sldMkLst>
        <pc:spChg chg="mod">
          <ac:chgData name="刘 老师" userId="b4fc546b0e5cf88c" providerId="LiveId" clId="{5648D201-0CAC-4AD6-9FA7-543F1FE53300}" dt="2020-10-15T16:26:31.161" v="2630"/>
          <ac:spMkLst>
            <pc:docMk/>
            <pc:sldMk cId="2412220653" sldId="993"/>
            <ac:spMk id="2" creationId="{00000000-0000-0000-0000-000000000000}"/>
          </ac:spMkLst>
        </pc:spChg>
        <pc:spChg chg="add del mod">
          <ac:chgData name="刘 老师" userId="b4fc546b0e5cf88c" providerId="LiveId" clId="{5648D201-0CAC-4AD6-9FA7-543F1FE53300}" dt="2020-10-15T16:01:21.960" v="2187"/>
          <ac:spMkLst>
            <pc:docMk/>
            <pc:sldMk cId="2412220653" sldId="993"/>
            <ac:spMk id="4" creationId="{13D86506-3C20-49DB-96E9-E6A956545F32}"/>
          </ac:spMkLst>
        </pc:spChg>
        <pc:spChg chg="add del mod">
          <ac:chgData name="刘 老师" userId="b4fc546b0e5cf88c" providerId="LiveId" clId="{5648D201-0CAC-4AD6-9FA7-543F1FE53300}" dt="2020-10-15T16:01:21.960" v="2187"/>
          <ac:spMkLst>
            <pc:docMk/>
            <pc:sldMk cId="2412220653" sldId="993"/>
            <ac:spMk id="5" creationId="{4DCB6821-F52A-49F8-A1AB-4AFC136E78F7}"/>
          </ac:spMkLst>
        </pc:spChg>
        <pc:spChg chg="add del mod">
          <ac:chgData name="刘 老师" userId="b4fc546b0e5cf88c" providerId="LiveId" clId="{5648D201-0CAC-4AD6-9FA7-543F1FE53300}" dt="2020-10-15T16:01:21.960" v="2187"/>
          <ac:spMkLst>
            <pc:docMk/>
            <pc:sldMk cId="2412220653" sldId="993"/>
            <ac:spMk id="13" creationId="{DCE2329B-F2FD-47DB-86F5-0876F170FD27}"/>
          </ac:spMkLst>
        </pc:spChg>
        <pc:spChg chg="add del mod">
          <ac:chgData name="刘 老师" userId="b4fc546b0e5cf88c" providerId="LiveId" clId="{5648D201-0CAC-4AD6-9FA7-543F1FE53300}" dt="2020-10-15T16:01:21.960" v="2187"/>
          <ac:spMkLst>
            <pc:docMk/>
            <pc:sldMk cId="2412220653" sldId="993"/>
            <ac:spMk id="14" creationId="{7A86F493-8A95-4AAE-9842-D3B509217708}"/>
          </ac:spMkLst>
        </pc:spChg>
        <pc:spChg chg="mod">
          <ac:chgData name="刘 老师" userId="b4fc546b0e5cf88c" providerId="LiveId" clId="{5648D201-0CAC-4AD6-9FA7-543F1FE53300}" dt="2020-10-15T16:13:14.224" v="2345" actId="1076"/>
          <ac:spMkLst>
            <pc:docMk/>
            <pc:sldMk cId="2412220653" sldId="993"/>
            <ac:spMk id="20" creationId="{ADF45BBB-F8D2-4CB1-B7D5-7EC23D596000}"/>
          </ac:spMkLst>
        </pc:spChg>
        <pc:spChg chg="mod">
          <ac:chgData name="刘 老师" userId="b4fc546b0e5cf88c" providerId="LiveId" clId="{5648D201-0CAC-4AD6-9FA7-543F1FE53300}" dt="2020-10-15T16:03:35.977" v="2231" actId="1076"/>
          <ac:spMkLst>
            <pc:docMk/>
            <pc:sldMk cId="2412220653" sldId="993"/>
            <ac:spMk id="21" creationId="{CA034F24-2C65-4F62-93A4-FEA2C3E0BEA7}"/>
          </ac:spMkLst>
        </pc:spChg>
        <pc:spChg chg="del mod">
          <ac:chgData name="刘 老师" userId="b4fc546b0e5cf88c" providerId="LiveId" clId="{5648D201-0CAC-4AD6-9FA7-543F1FE53300}" dt="2020-10-15T16:13:51.534" v="2350" actId="478"/>
          <ac:spMkLst>
            <pc:docMk/>
            <pc:sldMk cId="2412220653" sldId="993"/>
            <ac:spMk id="23" creationId="{51C9B743-07DE-4A2C-9301-26B82F39F1B7}"/>
          </ac:spMkLst>
        </pc:spChg>
        <pc:spChg chg="del mod">
          <ac:chgData name="刘 老师" userId="b4fc546b0e5cf88c" providerId="LiveId" clId="{5648D201-0CAC-4AD6-9FA7-543F1FE53300}" dt="2020-10-15T16:14:14" v="2355" actId="478"/>
          <ac:spMkLst>
            <pc:docMk/>
            <pc:sldMk cId="2412220653" sldId="993"/>
            <ac:spMk id="24" creationId="{A7B835E6-E77D-43C7-BB1D-B49C3F046FFC}"/>
          </ac:spMkLst>
        </pc:spChg>
        <pc:spChg chg="mod">
          <ac:chgData name="刘 老师" userId="b4fc546b0e5cf88c" providerId="LiveId" clId="{5648D201-0CAC-4AD6-9FA7-543F1FE53300}" dt="2020-10-15T16:11:55.924" v="2325" actId="20577"/>
          <ac:spMkLst>
            <pc:docMk/>
            <pc:sldMk cId="2412220653" sldId="993"/>
            <ac:spMk id="26" creationId="{3D85A765-1939-46B9-AA75-9FB032951735}"/>
          </ac:spMkLst>
        </pc:spChg>
        <pc:spChg chg="mod">
          <ac:chgData name="刘 老师" userId="b4fc546b0e5cf88c" providerId="LiveId" clId="{5648D201-0CAC-4AD6-9FA7-543F1FE53300}" dt="2020-10-15T16:11:26.442" v="2309" actId="14100"/>
          <ac:spMkLst>
            <pc:docMk/>
            <pc:sldMk cId="2412220653" sldId="993"/>
            <ac:spMk id="27" creationId="{C837E217-2556-4AD8-BCF7-B17E5DBD367D}"/>
          </ac:spMkLst>
        </pc:spChg>
        <pc:spChg chg="mod">
          <ac:chgData name="刘 老师" userId="b4fc546b0e5cf88c" providerId="LiveId" clId="{5648D201-0CAC-4AD6-9FA7-543F1FE53300}" dt="2020-10-15T16:15:26.599" v="2469" actId="20577"/>
          <ac:spMkLst>
            <pc:docMk/>
            <pc:sldMk cId="2412220653" sldId="993"/>
            <ac:spMk id="29" creationId="{936643F7-BDD6-4FBA-8CC0-035F0256171B}"/>
          </ac:spMkLst>
        </pc:spChg>
        <pc:spChg chg="mod">
          <ac:chgData name="刘 老师" userId="b4fc546b0e5cf88c" providerId="LiveId" clId="{5648D201-0CAC-4AD6-9FA7-543F1FE53300}" dt="2020-10-15T16:15:20.650" v="2467" actId="121"/>
          <ac:spMkLst>
            <pc:docMk/>
            <pc:sldMk cId="2412220653" sldId="993"/>
            <ac:spMk id="32" creationId="{FFE467D0-8863-446A-ACBC-2B4BD4AAF787}"/>
          </ac:spMkLst>
        </pc:spChg>
        <pc:grpChg chg="del">
          <ac:chgData name="刘 老师" userId="b4fc546b0e5cf88c" providerId="LiveId" clId="{5648D201-0CAC-4AD6-9FA7-543F1FE53300}" dt="2020-10-15T16:01:16.929" v="2186" actId="478"/>
          <ac:grpSpMkLst>
            <pc:docMk/>
            <pc:sldMk cId="2412220653" sldId="993"/>
            <ac:grpSpMk id="6" creationId="{49307F87-664D-443C-8202-A58EA2A7783C}"/>
          </ac:grpSpMkLst>
        </pc:grpChg>
        <pc:grpChg chg="del">
          <ac:chgData name="刘 老师" userId="b4fc546b0e5cf88c" providerId="LiveId" clId="{5648D201-0CAC-4AD6-9FA7-543F1FE53300}" dt="2020-10-15T16:01:16.929" v="2186" actId="478"/>
          <ac:grpSpMkLst>
            <pc:docMk/>
            <pc:sldMk cId="2412220653" sldId="993"/>
            <ac:grpSpMk id="10" creationId="{A05DBCA9-0D01-4802-A072-C989D2844C7A}"/>
          </ac:grpSpMkLst>
        </pc:grpChg>
        <pc:grpChg chg="del">
          <ac:chgData name="刘 老师" userId="b4fc546b0e5cf88c" providerId="LiveId" clId="{5648D201-0CAC-4AD6-9FA7-543F1FE53300}" dt="2020-10-15T16:01:16.929" v="2186" actId="478"/>
          <ac:grpSpMkLst>
            <pc:docMk/>
            <pc:sldMk cId="2412220653" sldId="993"/>
            <ac:grpSpMk id="16" creationId="{B88BAB19-F6B7-45EF-9C1C-C9DFD0EF3EC1}"/>
          </ac:grpSpMkLst>
        </pc:grpChg>
        <pc:grpChg chg="add mod">
          <ac:chgData name="刘 老师" userId="b4fc546b0e5cf88c" providerId="LiveId" clId="{5648D201-0CAC-4AD6-9FA7-543F1FE53300}" dt="2020-10-15T16:16:37.508" v="2479" actId="1076"/>
          <ac:grpSpMkLst>
            <pc:docMk/>
            <pc:sldMk cId="2412220653" sldId="993"/>
            <ac:grpSpMk id="19" creationId="{46A849EC-4C29-4817-A591-E1C9A0DF7395}"/>
          </ac:grpSpMkLst>
        </pc:grpChg>
        <pc:grpChg chg="add del mod">
          <ac:chgData name="刘 老师" userId="b4fc546b0e5cf88c" providerId="LiveId" clId="{5648D201-0CAC-4AD6-9FA7-543F1FE53300}" dt="2020-10-15T16:13:51.534" v="2350" actId="478"/>
          <ac:grpSpMkLst>
            <pc:docMk/>
            <pc:sldMk cId="2412220653" sldId="993"/>
            <ac:grpSpMk id="22" creationId="{10D45B77-0011-4987-9788-7C1D2DDDBED8}"/>
          </ac:grpSpMkLst>
        </pc:grpChg>
        <pc:grpChg chg="add mod">
          <ac:chgData name="刘 老师" userId="b4fc546b0e5cf88c" providerId="LiveId" clId="{5648D201-0CAC-4AD6-9FA7-543F1FE53300}" dt="2020-10-15T16:16:11.300" v="2471" actId="1076"/>
          <ac:grpSpMkLst>
            <pc:docMk/>
            <pc:sldMk cId="2412220653" sldId="993"/>
            <ac:grpSpMk id="25" creationId="{945F4DE3-58FB-4ED6-AC48-26849C8E67E9}"/>
          </ac:grpSpMkLst>
        </pc:grpChg>
        <pc:grpChg chg="add mod">
          <ac:chgData name="刘 老师" userId="b4fc546b0e5cf88c" providerId="LiveId" clId="{5648D201-0CAC-4AD6-9FA7-543F1FE53300}" dt="2020-10-15T16:16:34.092" v="2478" actId="1076"/>
          <ac:grpSpMkLst>
            <pc:docMk/>
            <pc:sldMk cId="2412220653" sldId="993"/>
            <ac:grpSpMk id="28" creationId="{696FEFBF-916F-4D93-8ADE-D4C4E9287BCE}"/>
          </ac:grpSpMkLst>
        </pc:grpChg>
        <pc:grpChg chg="add mod">
          <ac:chgData name="刘 老师" userId="b4fc546b0e5cf88c" providerId="LiveId" clId="{5648D201-0CAC-4AD6-9FA7-543F1FE53300}" dt="2020-10-15T16:16:16.831" v="2474" actId="1076"/>
          <ac:grpSpMkLst>
            <pc:docMk/>
            <pc:sldMk cId="2412220653" sldId="993"/>
            <ac:grpSpMk id="31" creationId="{EA628B77-F146-4A89-A047-9A35831D0420}"/>
          </ac:grpSpMkLst>
        </pc:grpChg>
      </pc:sldChg>
      <pc:sldChg chg="addSp delSp modSp add modAnim">
        <pc:chgData name="刘 老师" userId="b4fc546b0e5cf88c" providerId="LiveId" clId="{5648D201-0CAC-4AD6-9FA7-543F1FE53300}" dt="2020-10-15T16:28:29.667" v="2657"/>
        <pc:sldMkLst>
          <pc:docMk/>
          <pc:sldMk cId="2182960150" sldId="994"/>
        </pc:sldMkLst>
        <pc:spChg chg="mod">
          <ac:chgData name="刘 老师" userId="b4fc546b0e5cf88c" providerId="LiveId" clId="{5648D201-0CAC-4AD6-9FA7-543F1FE53300}" dt="2020-10-15T16:26:23.512" v="2621"/>
          <ac:spMkLst>
            <pc:docMk/>
            <pc:sldMk cId="2182960150" sldId="994"/>
            <ac:spMk id="2" creationId="{00000000-0000-0000-0000-000000000000}"/>
          </ac:spMkLst>
        </pc:spChg>
        <pc:spChg chg="add del mod">
          <ac:chgData name="刘 老师" userId="b4fc546b0e5cf88c" providerId="LiveId" clId="{5648D201-0CAC-4AD6-9FA7-543F1FE53300}" dt="2020-10-15T16:20:59.430" v="2521"/>
          <ac:spMkLst>
            <pc:docMk/>
            <pc:sldMk cId="2182960150" sldId="994"/>
            <ac:spMk id="4" creationId="{64F90572-76FC-401B-BF49-E55D47E85727}"/>
          </ac:spMkLst>
        </pc:spChg>
        <pc:spChg chg="add del mod">
          <ac:chgData name="刘 老师" userId="b4fc546b0e5cf88c" providerId="LiveId" clId="{5648D201-0CAC-4AD6-9FA7-543F1FE53300}" dt="2020-10-15T16:20:59.430" v="2521"/>
          <ac:spMkLst>
            <pc:docMk/>
            <pc:sldMk cId="2182960150" sldId="994"/>
            <ac:spMk id="5" creationId="{AD477FC0-CF52-494D-ACCC-90AD33671FFB}"/>
          </ac:spMkLst>
        </pc:spChg>
        <pc:spChg chg="add del mod">
          <ac:chgData name="刘 老师" userId="b4fc546b0e5cf88c" providerId="LiveId" clId="{5648D201-0CAC-4AD6-9FA7-543F1FE53300}" dt="2020-10-15T16:20:59.430" v="2521"/>
          <ac:spMkLst>
            <pc:docMk/>
            <pc:sldMk cId="2182960150" sldId="994"/>
            <ac:spMk id="6" creationId="{2D3C74B8-E07A-481F-8CE5-3F018F85C044}"/>
          </ac:spMkLst>
        </pc:spChg>
        <pc:spChg chg="add del mod">
          <ac:chgData name="刘 老师" userId="b4fc546b0e5cf88c" providerId="LiveId" clId="{5648D201-0CAC-4AD6-9FA7-543F1FE53300}" dt="2020-10-15T16:20:59.430" v="2521"/>
          <ac:spMkLst>
            <pc:docMk/>
            <pc:sldMk cId="2182960150" sldId="994"/>
            <ac:spMk id="7" creationId="{6D071380-3570-4353-82ED-3C4494923737}"/>
          </ac:spMkLst>
        </pc:spChg>
        <pc:spChg chg="mod">
          <ac:chgData name="刘 老师" userId="b4fc546b0e5cf88c" providerId="LiveId" clId="{5648D201-0CAC-4AD6-9FA7-543F1FE53300}" dt="2020-10-15T16:21:35.992" v="2529" actId="403"/>
          <ac:spMkLst>
            <pc:docMk/>
            <pc:sldMk cId="2182960150" sldId="994"/>
            <ac:spMk id="23" creationId="{58D3E4CE-D533-4E50-9661-78BC066E18C4}"/>
          </ac:spMkLst>
        </pc:spChg>
        <pc:spChg chg="mod">
          <ac:chgData name="刘 老师" userId="b4fc546b0e5cf88c" providerId="LiveId" clId="{5648D201-0CAC-4AD6-9FA7-543F1FE53300}" dt="2020-10-15T16:26:07.462" v="2612" actId="1076"/>
          <ac:spMkLst>
            <pc:docMk/>
            <pc:sldMk cId="2182960150" sldId="994"/>
            <ac:spMk id="24" creationId="{AE26F6C5-3D19-4A1A-B8DD-68048E147033}"/>
          </ac:spMkLst>
        </pc:spChg>
        <pc:spChg chg="mod">
          <ac:chgData name="刘 老师" userId="b4fc546b0e5cf88c" providerId="LiveId" clId="{5648D201-0CAC-4AD6-9FA7-543F1FE53300}" dt="2020-10-15T16:21:35.992" v="2529" actId="403"/>
          <ac:spMkLst>
            <pc:docMk/>
            <pc:sldMk cId="2182960150" sldId="994"/>
            <ac:spMk id="35" creationId="{36C1B860-38E4-40A1-908A-009C6F56EAC4}"/>
          </ac:spMkLst>
        </pc:spChg>
        <pc:spChg chg="mod">
          <ac:chgData name="刘 老师" userId="b4fc546b0e5cf88c" providerId="LiveId" clId="{5648D201-0CAC-4AD6-9FA7-543F1FE53300}" dt="2020-10-15T16:25:59.098" v="2611" actId="1076"/>
          <ac:spMkLst>
            <pc:docMk/>
            <pc:sldMk cId="2182960150" sldId="994"/>
            <ac:spMk id="36" creationId="{F085CE96-B793-401D-B927-B563E6502ACD}"/>
          </ac:spMkLst>
        </pc:spChg>
        <pc:spChg chg="mod">
          <ac:chgData name="刘 老师" userId="b4fc546b0e5cf88c" providerId="LiveId" clId="{5648D201-0CAC-4AD6-9FA7-543F1FE53300}" dt="2020-10-15T16:21:35.992" v="2529" actId="403"/>
          <ac:spMkLst>
            <pc:docMk/>
            <pc:sldMk cId="2182960150" sldId="994"/>
            <ac:spMk id="38" creationId="{5DE6910D-1D7B-408A-A734-305AF5B3A0CC}"/>
          </ac:spMkLst>
        </pc:spChg>
        <pc:spChg chg="mod">
          <ac:chgData name="刘 老师" userId="b4fc546b0e5cf88c" providerId="LiveId" clId="{5648D201-0CAC-4AD6-9FA7-543F1FE53300}" dt="2020-10-15T16:22:21.517" v="2549" actId="1076"/>
          <ac:spMkLst>
            <pc:docMk/>
            <pc:sldMk cId="2182960150" sldId="994"/>
            <ac:spMk id="39" creationId="{D3539E51-2C55-4F67-83B7-A9A83B055F58}"/>
          </ac:spMkLst>
        </pc:spChg>
        <pc:spChg chg="mod">
          <ac:chgData name="刘 老师" userId="b4fc546b0e5cf88c" providerId="LiveId" clId="{5648D201-0CAC-4AD6-9FA7-543F1FE53300}" dt="2020-10-15T16:21:35.992" v="2529" actId="403"/>
          <ac:spMkLst>
            <pc:docMk/>
            <pc:sldMk cId="2182960150" sldId="994"/>
            <ac:spMk id="41" creationId="{029341CA-D6BF-42C5-B716-48E70D5F40FB}"/>
          </ac:spMkLst>
        </pc:spChg>
        <pc:spChg chg="mod">
          <ac:chgData name="刘 老师" userId="b4fc546b0e5cf88c" providerId="LiveId" clId="{5648D201-0CAC-4AD6-9FA7-543F1FE53300}" dt="2020-10-15T16:23:10.629" v="2572" actId="692"/>
          <ac:spMkLst>
            <pc:docMk/>
            <pc:sldMk cId="2182960150" sldId="994"/>
            <ac:spMk id="42" creationId="{1E3112E5-24FF-44EB-A665-F6EFFC762762}"/>
          </ac:spMkLst>
        </pc:spChg>
        <pc:grpChg chg="del">
          <ac:chgData name="刘 老师" userId="b4fc546b0e5cf88c" providerId="LiveId" clId="{5648D201-0CAC-4AD6-9FA7-543F1FE53300}" dt="2020-10-15T16:21:12.175" v="2523" actId="478"/>
          <ac:grpSpMkLst>
            <pc:docMk/>
            <pc:sldMk cId="2182960150" sldId="994"/>
            <ac:grpSpMk id="19" creationId="{46A849EC-4C29-4817-A591-E1C9A0DF7395}"/>
          </ac:grpSpMkLst>
        </pc:grpChg>
        <pc:grpChg chg="add mod">
          <ac:chgData name="刘 老师" userId="b4fc546b0e5cf88c" providerId="LiveId" clId="{5648D201-0CAC-4AD6-9FA7-543F1FE53300}" dt="2020-10-15T16:26:07.462" v="2612" actId="1076"/>
          <ac:grpSpMkLst>
            <pc:docMk/>
            <pc:sldMk cId="2182960150" sldId="994"/>
            <ac:grpSpMk id="22" creationId="{133071D9-0876-473D-ABA9-8D86E7D4CF6E}"/>
          </ac:grpSpMkLst>
        </pc:grpChg>
        <pc:grpChg chg="del">
          <ac:chgData name="刘 老师" userId="b4fc546b0e5cf88c" providerId="LiveId" clId="{5648D201-0CAC-4AD6-9FA7-543F1FE53300}" dt="2020-10-15T16:21:12.175" v="2523" actId="478"/>
          <ac:grpSpMkLst>
            <pc:docMk/>
            <pc:sldMk cId="2182960150" sldId="994"/>
            <ac:grpSpMk id="25" creationId="{945F4DE3-58FB-4ED6-AC48-26849C8E67E9}"/>
          </ac:grpSpMkLst>
        </pc:grpChg>
        <pc:grpChg chg="del">
          <ac:chgData name="刘 老师" userId="b4fc546b0e5cf88c" providerId="LiveId" clId="{5648D201-0CAC-4AD6-9FA7-543F1FE53300}" dt="2020-10-15T16:21:12.175" v="2523" actId="478"/>
          <ac:grpSpMkLst>
            <pc:docMk/>
            <pc:sldMk cId="2182960150" sldId="994"/>
            <ac:grpSpMk id="28" creationId="{696FEFBF-916F-4D93-8ADE-D4C4E9287BCE}"/>
          </ac:grpSpMkLst>
        </pc:grpChg>
        <pc:grpChg chg="del">
          <ac:chgData name="刘 老师" userId="b4fc546b0e5cf88c" providerId="LiveId" clId="{5648D201-0CAC-4AD6-9FA7-543F1FE53300}" dt="2020-10-15T16:21:12.175" v="2523" actId="478"/>
          <ac:grpSpMkLst>
            <pc:docMk/>
            <pc:sldMk cId="2182960150" sldId="994"/>
            <ac:grpSpMk id="31" creationId="{EA628B77-F146-4A89-A047-9A35831D0420}"/>
          </ac:grpSpMkLst>
        </pc:grpChg>
        <pc:grpChg chg="add mod">
          <ac:chgData name="刘 老师" userId="b4fc546b0e5cf88c" providerId="LiveId" clId="{5648D201-0CAC-4AD6-9FA7-543F1FE53300}" dt="2020-10-15T16:25:59.098" v="2611" actId="1076"/>
          <ac:grpSpMkLst>
            <pc:docMk/>
            <pc:sldMk cId="2182960150" sldId="994"/>
            <ac:grpSpMk id="34" creationId="{EBD1AADC-478D-4696-B7C9-B0F350A1B085}"/>
          </ac:grpSpMkLst>
        </pc:grpChg>
        <pc:grpChg chg="add mod">
          <ac:chgData name="刘 老师" userId="b4fc546b0e5cf88c" providerId="LiveId" clId="{5648D201-0CAC-4AD6-9FA7-543F1FE53300}" dt="2020-10-15T16:22:21.517" v="2549" actId="1076"/>
          <ac:grpSpMkLst>
            <pc:docMk/>
            <pc:sldMk cId="2182960150" sldId="994"/>
            <ac:grpSpMk id="37" creationId="{C0C8F4BB-1454-416D-9F66-B820526B2AD5}"/>
          </ac:grpSpMkLst>
        </pc:grpChg>
        <pc:grpChg chg="add mod">
          <ac:chgData name="刘 老师" userId="b4fc546b0e5cf88c" providerId="LiveId" clId="{5648D201-0CAC-4AD6-9FA7-543F1FE53300}" dt="2020-10-15T16:23:03.340" v="2568" actId="1076"/>
          <ac:grpSpMkLst>
            <pc:docMk/>
            <pc:sldMk cId="2182960150" sldId="994"/>
            <ac:grpSpMk id="40" creationId="{3F6BA1C9-0FDA-479D-8BAC-1AA5F64C8ABD}"/>
          </ac:grpSpMkLst>
        </pc:grpChg>
      </pc:sldChg>
      <pc:sldChg chg="addSp delSp modSp add modAnim">
        <pc:chgData name="刘 老师" userId="b4fc546b0e5cf88c" providerId="LiveId" clId="{5648D201-0CAC-4AD6-9FA7-543F1FE53300}" dt="2020-10-15T16:45:32.500" v="2763" actId="20577"/>
        <pc:sldMkLst>
          <pc:docMk/>
          <pc:sldMk cId="4114301551" sldId="995"/>
        </pc:sldMkLst>
        <pc:spChg chg="mod">
          <ac:chgData name="刘 老师" userId="b4fc546b0e5cf88c" providerId="LiveId" clId="{5648D201-0CAC-4AD6-9FA7-543F1FE53300}" dt="2020-10-15T16:45:32.500" v="2763" actId="20577"/>
          <ac:spMkLst>
            <pc:docMk/>
            <pc:sldMk cId="4114301551" sldId="995"/>
            <ac:spMk id="2" creationId="{00000000-0000-0000-0000-000000000000}"/>
          </ac:spMkLst>
        </pc:spChg>
        <pc:spChg chg="add del mod">
          <ac:chgData name="刘 老师" userId="b4fc546b0e5cf88c" providerId="LiveId" clId="{5648D201-0CAC-4AD6-9FA7-543F1FE53300}" dt="2020-10-15T16:32:22.198" v="2675"/>
          <ac:spMkLst>
            <pc:docMk/>
            <pc:sldMk cId="4114301551" sldId="995"/>
            <ac:spMk id="4" creationId="{753403AA-9D62-404D-8472-8D5A7E31FD52}"/>
          </ac:spMkLst>
        </pc:spChg>
        <pc:spChg chg="add del mod">
          <ac:chgData name="刘 老师" userId="b4fc546b0e5cf88c" providerId="LiveId" clId="{5648D201-0CAC-4AD6-9FA7-543F1FE53300}" dt="2020-10-15T16:32:22.198" v="2675"/>
          <ac:spMkLst>
            <pc:docMk/>
            <pc:sldMk cId="4114301551" sldId="995"/>
            <ac:spMk id="5" creationId="{FA5F3EA2-18CF-4F5C-8B09-94B9BB0A4000}"/>
          </ac:spMkLst>
        </pc:spChg>
        <pc:spChg chg="add del mod">
          <ac:chgData name="刘 老师" userId="b4fc546b0e5cf88c" providerId="LiveId" clId="{5648D201-0CAC-4AD6-9FA7-543F1FE53300}" dt="2020-10-15T16:32:22.198" v="2675"/>
          <ac:spMkLst>
            <pc:docMk/>
            <pc:sldMk cId="4114301551" sldId="995"/>
            <ac:spMk id="6" creationId="{042F62B2-3F99-40B4-9E9F-AD61E9CBD477}"/>
          </ac:spMkLst>
        </pc:spChg>
        <pc:spChg chg="add del mod">
          <ac:chgData name="刘 老师" userId="b4fc546b0e5cf88c" providerId="LiveId" clId="{5648D201-0CAC-4AD6-9FA7-543F1FE53300}" dt="2020-10-15T16:32:22.198" v="2675"/>
          <ac:spMkLst>
            <pc:docMk/>
            <pc:sldMk cId="4114301551" sldId="995"/>
            <ac:spMk id="7" creationId="{7E145D95-6AAC-49CC-88D1-659951A4B2BA}"/>
          </ac:spMkLst>
        </pc:spChg>
        <pc:spChg chg="add mod">
          <ac:chgData name="刘 老师" userId="b4fc546b0e5cf88c" providerId="LiveId" clId="{5648D201-0CAC-4AD6-9FA7-543F1FE53300}" dt="2020-10-15T16:44:35.332" v="2754" actId="1076"/>
          <ac:spMkLst>
            <pc:docMk/>
            <pc:sldMk cId="4114301551" sldId="995"/>
            <ac:spMk id="25" creationId="{4CB0DF36-7B8D-4E40-AB2B-35134E0DAA8D}"/>
          </ac:spMkLst>
        </pc:spChg>
        <pc:spChg chg="mod">
          <ac:chgData name="刘 老师" userId="b4fc546b0e5cf88c" providerId="LiveId" clId="{5648D201-0CAC-4AD6-9FA7-543F1FE53300}" dt="2020-10-15T16:36:22.419" v="2695"/>
          <ac:spMkLst>
            <pc:docMk/>
            <pc:sldMk cId="4114301551" sldId="995"/>
            <ac:spMk id="6146" creationId="{00000000-0000-0000-0000-000000000000}"/>
          </ac:spMkLst>
        </pc:spChg>
        <pc:grpChg chg="del">
          <ac:chgData name="刘 老师" userId="b4fc546b0e5cf88c" providerId="LiveId" clId="{5648D201-0CAC-4AD6-9FA7-543F1FE53300}" dt="2020-10-15T16:31:59.190" v="2673" actId="478"/>
          <ac:grpSpMkLst>
            <pc:docMk/>
            <pc:sldMk cId="4114301551" sldId="995"/>
            <ac:grpSpMk id="22" creationId="{133071D9-0876-473D-ABA9-8D86E7D4CF6E}"/>
          </ac:grpSpMkLst>
        </pc:grpChg>
        <pc:grpChg chg="del">
          <ac:chgData name="刘 老师" userId="b4fc546b0e5cf88c" providerId="LiveId" clId="{5648D201-0CAC-4AD6-9FA7-543F1FE53300}" dt="2020-10-15T16:31:59.190" v="2673" actId="478"/>
          <ac:grpSpMkLst>
            <pc:docMk/>
            <pc:sldMk cId="4114301551" sldId="995"/>
            <ac:grpSpMk id="34" creationId="{EBD1AADC-478D-4696-B7C9-B0F350A1B085}"/>
          </ac:grpSpMkLst>
        </pc:grpChg>
        <pc:grpChg chg="del">
          <ac:chgData name="刘 老师" userId="b4fc546b0e5cf88c" providerId="LiveId" clId="{5648D201-0CAC-4AD6-9FA7-543F1FE53300}" dt="2020-10-15T16:31:59.190" v="2673" actId="478"/>
          <ac:grpSpMkLst>
            <pc:docMk/>
            <pc:sldMk cId="4114301551" sldId="995"/>
            <ac:grpSpMk id="37" creationId="{C0C8F4BB-1454-416D-9F66-B820526B2AD5}"/>
          </ac:grpSpMkLst>
        </pc:grpChg>
        <pc:grpChg chg="del">
          <ac:chgData name="刘 老师" userId="b4fc546b0e5cf88c" providerId="LiveId" clId="{5648D201-0CAC-4AD6-9FA7-543F1FE53300}" dt="2020-10-15T16:31:59.190" v="2673" actId="478"/>
          <ac:grpSpMkLst>
            <pc:docMk/>
            <pc:sldMk cId="4114301551" sldId="995"/>
            <ac:grpSpMk id="40" creationId="{3F6BA1C9-0FDA-479D-8BAC-1AA5F64C8ABD}"/>
          </ac:grpSpMkLst>
        </pc:grpChg>
      </pc:sldChg>
      <pc:sldChg chg="addSp delSp modSp add delAnim modAnim">
        <pc:chgData name="刘 老师" userId="b4fc546b0e5cf88c" providerId="LiveId" clId="{5648D201-0CAC-4AD6-9FA7-543F1FE53300}" dt="2020-10-15T16:51:25.064" v="2923"/>
        <pc:sldMkLst>
          <pc:docMk/>
          <pc:sldMk cId="1917790585" sldId="996"/>
        </pc:sldMkLst>
        <pc:spChg chg="mod">
          <ac:chgData name="刘 老师" userId="b4fc546b0e5cf88c" providerId="LiveId" clId="{5648D201-0CAC-4AD6-9FA7-543F1FE53300}" dt="2020-10-15T16:47:10.971" v="2786" actId="20577"/>
          <ac:spMkLst>
            <pc:docMk/>
            <pc:sldMk cId="1917790585" sldId="996"/>
            <ac:spMk id="2" creationId="{00000000-0000-0000-0000-000000000000}"/>
          </ac:spMkLst>
        </pc:spChg>
        <pc:spChg chg="del">
          <ac:chgData name="刘 老师" userId="b4fc546b0e5cf88c" providerId="LiveId" clId="{5648D201-0CAC-4AD6-9FA7-543F1FE53300}" dt="2020-10-15T16:46:53.159" v="2766" actId="478"/>
          <ac:spMkLst>
            <pc:docMk/>
            <pc:sldMk cId="1917790585" sldId="996"/>
            <ac:spMk id="25" creationId="{4CB0DF36-7B8D-4E40-AB2B-35134E0DAA8D}"/>
          </ac:spMkLst>
        </pc:spChg>
        <pc:picChg chg="add mod">
          <ac:chgData name="刘 老师" userId="b4fc546b0e5cf88c" providerId="LiveId" clId="{5648D201-0CAC-4AD6-9FA7-543F1FE53300}" dt="2020-10-15T16:50:43.167" v="2921" actId="1035"/>
          <ac:picMkLst>
            <pc:docMk/>
            <pc:sldMk cId="1917790585" sldId="996"/>
            <ac:picMk id="4" creationId="{CC116C98-AF91-4887-8870-598161C6E9DD}"/>
          </ac:picMkLst>
        </pc:picChg>
        <pc:picChg chg="add mod">
          <ac:chgData name="刘 老师" userId="b4fc546b0e5cf88c" providerId="LiveId" clId="{5648D201-0CAC-4AD6-9FA7-543F1FE53300}" dt="2020-10-15T16:50:43.167" v="2921" actId="1035"/>
          <ac:picMkLst>
            <pc:docMk/>
            <pc:sldMk cId="1917790585" sldId="996"/>
            <ac:picMk id="5" creationId="{C0FEDADF-4773-4B3E-982D-11F52D3A1CA8}"/>
          </ac:picMkLst>
        </pc:picChg>
        <pc:picChg chg="add mod">
          <ac:chgData name="刘 老师" userId="b4fc546b0e5cf88c" providerId="LiveId" clId="{5648D201-0CAC-4AD6-9FA7-543F1FE53300}" dt="2020-10-15T16:50:43.167" v="2921" actId="1035"/>
          <ac:picMkLst>
            <pc:docMk/>
            <pc:sldMk cId="1917790585" sldId="996"/>
            <ac:picMk id="6" creationId="{854CB8A2-2707-4C47-A874-564E739F4146}"/>
          </ac:picMkLst>
        </pc:picChg>
      </pc:sldChg>
    </pc:docChg>
  </pc:docChgLst>
  <pc:docChgLst>
    <pc:chgData name="刘 老师" userId="b4fc546b0e5cf88c" providerId="LiveId" clId="{81056F22-0C4B-4B5E-85A2-56C700315B17}"/>
    <pc:docChg chg="addSld delSld modSld sldOrd">
      <pc:chgData name="刘 老师" userId="b4fc546b0e5cf88c" providerId="LiveId" clId="{81056F22-0C4B-4B5E-85A2-56C700315B17}" dt="2020-10-13T14:52:12.964" v="185" actId="15"/>
      <pc:docMkLst>
        <pc:docMk/>
      </pc:docMkLst>
      <pc:sldChg chg="add ord">
        <pc:chgData name="刘 老师" userId="b4fc546b0e5cf88c" providerId="LiveId" clId="{81056F22-0C4B-4B5E-85A2-56C700315B17}" dt="2020-10-13T14:47:56.764" v="85"/>
        <pc:sldMkLst>
          <pc:docMk/>
          <pc:sldMk cId="0" sldId="257"/>
        </pc:sldMkLst>
      </pc:sldChg>
      <pc:sldChg chg="add">
        <pc:chgData name="刘 老师" userId="b4fc546b0e5cf88c" providerId="LiveId" clId="{81056F22-0C4B-4B5E-85A2-56C700315B17}" dt="2020-10-13T14:47:06.121" v="84"/>
        <pc:sldMkLst>
          <pc:docMk/>
          <pc:sldMk cId="0" sldId="282"/>
        </pc:sldMkLst>
      </pc:sldChg>
      <pc:sldChg chg="add">
        <pc:chgData name="刘 老师" userId="b4fc546b0e5cf88c" providerId="LiveId" clId="{81056F22-0C4B-4B5E-85A2-56C700315B17}" dt="2020-10-13T14:47:06.121" v="84"/>
        <pc:sldMkLst>
          <pc:docMk/>
          <pc:sldMk cId="0" sldId="283"/>
        </pc:sldMkLst>
      </pc:sldChg>
      <pc:sldChg chg="add">
        <pc:chgData name="刘 老师" userId="b4fc546b0e5cf88c" providerId="LiveId" clId="{81056F22-0C4B-4B5E-85A2-56C700315B17}" dt="2020-10-13T14:47:06.121" v="84"/>
        <pc:sldMkLst>
          <pc:docMk/>
          <pc:sldMk cId="0" sldId="284"/>
        </pc:sldMkLst>
      </pc:sldChg>
      <pc:sldChg chg="add">
        <pc:chgData name="刘 老师" userId="b4fc546b0e5cf88c" providerId="LiveId" clId="{81056F22-0C4B-4B5E-85A2-56C700315B17}" dt="2020-10-13T14:47:06.121" v="84"/>
        <pc:sldMkLst>
          <pc:docMk/>
          <pc:sldMk cId="0" sldId="285"/>
        </pc:sldMkLst>
      </pc:sldChg>
      <pc:sldChg chg="add">
        <pc:chgData name="刘 老师" userId="b4fc546b0e5cf88c" providerId="LiveId" clId="{81056F22-0C4B-4B5E-85A2-56C700315B17}" dt="2020-10-13T14:47:06.121" v="84"/>
        <pc:sldMkLst>
          <pc:docMk/>
          <pc:sldMk cId="0" sldId="286"/>
        </pc:sldMkLst>
      </pc:sldChg>
      <pc:sldChg chg="add">
        <pc:chgData name="刘 老师" userId="b4fc546b0e5cf88c" providerId="LiveId" clId="{81056F22-0C4B-4B5E-85A2-56C700315B17}" dt="2020-10-13T14:47:06.121" v="84"/>
        <pc:sldMkLst>
          <pc:docMk/>
          <pc:sldMk cId="0" sldId="290"/>
        </pc:sldMkLst>
      </pc:sldChg>
      <pc:sldChg chg="add">
        <pc:chgData name="刘 老师" userId="b4fc546b0e5cf88c" providerId="LiveId" clId="{81056F22-0C4B-4B5E-85A2-56C700315B17}" dt="2020-10-13T14:47:06.121" v="84"/>
        <pc:sldMkLst>
          <pc:docMk/>
          <pc:sldMk cId="0" sldId="292"/>
        </pc:sldMkLst>
      </pc:sldChg>
      <pc:sldChg chg="modSp">
        <pc:chgData name="刘 老师" userId="b4fc546b0e5cf88c" providerId="LiveId" clId="{81056F22-0C4B-4B5E-85A2-56C700315B17}" dt="2020-10-13T14:50:01.583" v="164"/>
        <pc:sldMkLst>
          <pc:docMk/>
          <pc:sldMk cId="2252576183" sldId="293"/>
        </pc:sldMkLst>
        <pc:spChg chg="mod">
          <ac:chgData name="刘 老师" userId="b4fc546b0e5cf88c" providerId="LiveId" clId="{81056F22-0C4B-4B5E-85A2-56C700315B17}" dt="2020-10-13T14:50:01.583" v="164"/>
          <ac:spMkLst>
            <pc:docMk/>
            <pc:sldMk cId="2252576183" sldId="293"/>
            <ac:spMk id="24" creationId="{00000000-0000-0000-0000-000000000000}"/>
          </ac:spMkLst>
        </pc:spChg>
        <pc:spChg chg="mod">
          <ac:chgData name="刘 老师" userId="b4fc546b0e5cf88c" providerId="LiveId" clId="{81056F22-0C4B-4B5E-85A2-56C700315B17}" dt="2020-10-13T14:49:43.470" v="146" actId="14100"/>
          <ac:spMkLst>
            <pc:docMk/>
            <pc:sldMk cId="2252576183" sldId="293"/>
            <ac:spMk id="26" creationId="{00000000-0000-0000-0000-000000000000}"/>
          </ac:spMkLst>
        </pc:spChg>
      </pc:sldChg>
      <pc:sldChg chg="add">
        <pc:chgData name="刘 老师" userId="b4fc546b0e5cf88c" providerId="LiveId" clId="{81056F22-0C4B-4B5E-85A2-56C700315B17}" dt="2020-10-13T14:47:06.121" v="84"/>
        <pc:sldMkLst>
          <pc:docMk/>
          <pc:sldMk cId="0" sldId="294"/>
        </pc:sldMkLst>
      </pc:sldChg>
      <pc:sldChg chg="add">
        <pc:chgData name="刘 老师" userId="b4fc546b0e5cf88c" providerId="LiveId" clId="{81056F22-0C4B-4B5E-85A2-56C700315B17}" dt="2020-10-13T14:47:06.121" v="84"/>
        <pc:sldMkLst>
          <pc:docMk/>
          <pc:sldMk cId="0" sldId="295"/>
        </pc:sldMkLst>
      </pc:sldChg>
      <pc:sldChg chg="add">
        <pc:chgData name="刘 老师" userId="b4fc546b0e5cf88c" providerId="LiveId" clId="{81056F22-0C4B-4B5E-85A2-56C700315B17}" dt="2020-10-13T14:47:06.121" v="84"/>
        <pc:sldMkLst>
          <pc:docMk/>
          <pc:sldMk cId="0" sldId="296"/>
        </pc:sldMkLst>
      </pc:sldChg>
      <pc:sldChg chg="add">
        <pc:chgData name="刘 老师" userId="b4fc546b0e5cf88c" providerId="LiveId" clId="{81056F22-0C4B-4B5E-85A2-56C700315B17}" dt="2020-10-13T14:47:06.121" v="84"/>
        <pc:sldMkLst>
          <pc:docMk/>
          <pc:sldMk cId="0" sldId="298"/>
        </pc:sldMkLst>
      </pc:sldChg>
      <pc:sldChg chg="add">
        <pc:chgData name="刘 老师" userId="b4fc546b0e5cf88c" providerId="LiveId" clId="{81056F22-0C4B-4B5E-85A2-56C700315B17}" dt="2020-10-13T14:47:06.121" v="84"/>
        <pc:sldMkLst>
          <pc:docMk/>
          <pc:sldMk cId="0" sldId="299"/>
        </pc:sldMkLst>
      </pc:sldChg>
      <pc:sldChg chg="modSp">
        <pc:chgData name="刘 老师" userId="b4fc546b0e5cf88c" providerId="LiveId" clId="{81056F22-0C4B-4B5E-85A2-56C700315B17}" dt="2020-10-13T14:46:08.624" v="63" actId="12788"/>
        <pc:sldMkLst>
          <pc:docMk/>
          <pc:sldMk cId="2738803935" sldId="321"/>
        </pc:sldMkLst>
        <pc:spChg chg="mod">
          <ac:chgData name="刘 老师" userId="b4fc546b0e5cf88c" providerId="LiveId" clId="{81056F22-0C4B-4B5E-85A2-56C700315B17}" dt="2020-10-13T14:46:08.624" v="63" actId="12788"/>
          <ac:spMkLst>
            <pc:docMk/>
            <pc:sldMk cId="2738803935" sldId="321"/>
            <ac:spMk id="5" creationId="{00000000-0000-0000-0000-000000000000}"/>
          </ac:spMkLst>
        </pc:spChg>
      </pc:sldChg>
      <pc:sldChg chg="addSp delSp modSp add modAnim">
        <pc:chgData name="刘 老师" userId="b4fc546b0e5cf88c" providerId="LiveId" clId="{81056F22-0C4B-4B5E-85A2-56C700315B17}" dt="2020-10-13T14:52:12.964" v="185" actId="15"/>
        <pc:sldMkLst>
          <pc:docMk/>
          <pc:sldMk cId="153256471" sldId="431"/>
        </pc:sldMkLst>
        <pc:spChg chg="mod">
          <ac:chgData name="刘 老师" userId="b4fc546b0e5cf88c" providerId="LiveId" clId="{81056F22-0C4B-4B5E-85A2-56C700315B17}" dt="2020-10-13T14:52:12.964" v="185" actId="15"/>
          <ac:spMkLst>
            <pc:docMk/>
            <pc:sldMk cId="153256471" sldId="431"/>
            <ac:spMk id="2" creationId="{00000000-0000-0000-0000-000000000000}"/>
          </ac:spMkLst>
        </pc:spChg>
        <pc:spChg chg="add del mod">
          <ac:chgData name="刘 老师" userId="b4fc546b0e5cf88c" providerId="LiveId" clId="{81056F22-0C4B-4B5E-85A2-56C700315B17}" dt="2020-10-13T14:51:04.256" v="170"/>
          <ac:spMkLst>
            <pc:docMk/>
            <pc:sldMk cId="153256471" sldId="431"/>
            <ac:spMk id="4" creationId="{61936BB6-7C6A-4339-BB0B-9ACCFDFC0790}"/>
          </ac:spMkLst>
        </pc:spChg>
        <pc:spChg chg="add del mod">
          <ac:chgData name="刘 老师" userId="b4fc546b0e5cf88c" providerId="LiveId" clId="{81056F22-0C4B-4B5E-85A2-56C700315B17}" dt="2020-10-13T14:51:04.256" v="170"/>
          <ac:spMkLst>
            <pc:docMk/>
            <pc:sldMk cId="153256471" sldId="431"/>
            <ac:spMk id="5" creationId="{90B71C8D-37E1-4D97-A941-D38E695495CF}"/>
          </ac:spMkLst>
        </pc:spChg>
        <pc:spChg chg="add del mod">
          <ac:chgData name="刘 老师" userId="b4fc546b0e5cf88c" providerId="LiveId" clId="{81056F22-0C4B-4B5E-85A2-56C700315B17}" dt="2020-10-13T14:51:04.256" v="170"/>
          <ac:spMkLst>
            <pc:docMk/>
            <pc:sldMk cId="153256471" sldId="431"/>
            <ac:spMk id="6" creationId="{6885C588-ECF1-41E4-BEBD-A3A21AFA5068}"/>
          </ac:spMkLst>
        </pc:spChg>
        <pc:spChg chg="add del mod">
          <ac:chgData name="刘 老师" userId="b4fc546b0e5cf88c" providerId="LiveId" clId="{81056F22-0C4B-4B5E-85A2-56C700315B17}" dt="2020-10-13T14:51:04.256" v="170"/>
          <ac:spMkLst>
            <pc:docMk/>
            <pc:sldMk cId="153256471" sldId="431"/>
            <ac:spMk id="7" creationId="{E41D57B4-B4D2-48E6-8400-19D5DC4D2235}"/>
          </ac:spMkLst>
        </pc:spChg>
        <pc:spChg chg="mod">
          <ac:chgData name="刘 老师" userId="b4fc546b0e5cf88c" providerId="LiveId" clId="{81056F22-0C4B-4B5E-85A2-56C700315B17}" dt="2020-10-13T14:50:30.503" v="167" actId="20577"/>
          <ac:spMkLst>
            <pc:docMk/>
            <pc:sldMk cId="153256471" sldId="431"/>
            <ac:spMk id="6146" creationId="{00000000-0000-0000-0000-000000000000}"/>
          </ac:spMkLst>
        </pc:spChg>
      </pc:sldChg>
      <pc:sldChg chg="add">
        <pc:chgData name="刘 老师" userId="b4fc546b0e5cf88c" providerId="LiveId" clId="{81056F22-0C4B-4B5E-85A2-56C700315B17}" dt="2020-10-13T14:47:06.121" v="84"/>
        <pc:sldMkLst>
          <pc:docMk/>
          <pc:sldMk cId="0" sldId="974"/>
        </pc:sldMkLst>
      </pc:sldChg>
      <pc:sldChg chg="add">
        <pc:chgData name="刘 老师" userId="b4fc546b0e5cf88c" providerId="LiveId" clId="{81056F22-0C4B-4B5E-85A2-56C700315B17}" dt="2020-10-13T14:47:06.121" v="84"/>
        <pc:sldMkLst>
          <pc:docMk/>
          <pc:sldMk cId="0" sldId="9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25377-1BB1-412E-B337-692F11BA8598}" type="datetimeFigureOut">
              <a:rPr lang="zh-CN" altLang="en-US" smtClean="0"/>
              <a:t>2020/10/16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2AE9A-B635-4B22-B170-B5B95FA93144}" type="slidenum">
              <a:rPr lang="zh-CN" altLang="en-US" smtClean="0"/>
              <a:t>‹#›</a:t>
            </a:fld>
            <a:endParaRPr lang="zh-CN" altLang="en-US"/>
          </a:p>
        </p:txBody>
      </p:sp>
    </p:spTree>
    <p:extLst>
      <p:ext uri="{BB962C8B-B14F-4D97-AF65-F5344CB8AC3E}">
        <p14:creationId xmlns:p14="http://schemas.microsoft.com/office/powerpoint/2010/main" val="279254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49612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77788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3461855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191788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194424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20</a:t>
            </a:fld>
            <a:endParaRPr lang="zh-CN" altLang="en-US"/>
          </a:p>
        </p:txBody>
      </p:sp>
    </p:spTree>
    <p:extLst>
      <p:ext uri="{BB962C8B-B14F-4D97-AF65-F5344CB8AC3E}">
        <p14:creationId xmlns:p14="http://schemas.microsoft.com/office/powerpoint/2010/main" val="242945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28</a:t>
            </a:fld>
            <a:endParaRPr lang="zh-CN" altLang="en-US"/>
          </a:p>
        </p:txBody>
      </p:sp>
    </p:spTree>
    <p:extLst>
      <p:ext uri="{BB962C8B-B14F-4D97-AF65-F5344CB8AC3E}">
        <p14:creationId xmlns:p14="http://schemas.microsoft.com/office/powerpoint/2010/main" val="265336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a:spLocks noChangeAspect="1"/>
          </p:cNvSpPr>
          <p:nvPr userDrawn="1"/>
        </p:nvSpPr>
        <p:spPr>
          <a:xfrm>
            <a:off x="21" y="1"/>
            <a:ext cx="12204000" cy="6879264"/>
          </a:xfrm>
          <a:prstGeom prst="rect">
            <a:avLst/>
          </a:prstGeom>
          <a:blipFill dpi="0" rotWithShape="1">
            <a:blip r:embed="rId2"/>
            <a:srcRect/>
            <a:stretch>
              <a:fillRect t="-2" b="-16594"/>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ctrTitle"/>
          </p:nvPr>
        </p:nvSpPr>
        <p:spPr>
          <a:xfrm>
            <a:off x="1056000" y="1800000"/>
            <a:ext cx="10080000" cy="923330"/>
          </a:xfrm>
        </p:spPr>
        <p:txBody>
          <a:bodyPr anchor="ctr" anchorCtr="0"/>
          <a:lstStyle>
            <a:lvl1pPr algn="ctr">
              <a:defRPr sz="6000" b="1">
                <a:solidFill>
                  <a:schemeClr val="bg1"/>
                </a:solidFill>
                <a:latin typeface="Century Schoolbook" panose="02040604050505020304" pitchFamily="18" charset="0"/>
                <a:ea typeface="华文新魏" panose="020108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439990"/>
            <a:ext cx="9144000" cy="707886"/>
          </a:xfrm>
        </p:spPr>
        <p:txBody>
          <a:bodyPr/>
          <a:lstStyle>
            <a:lvl1pPr marL="0" indent="0" algn="ctr">
              <a:buNone/>
              <a:defRPr sz="4000" b="1">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cxnSp>
        <p:nvCxnSpPr>
          <p:cNvPr id="9" name="直接连接符 8"/>
          <p:cNvCxnSpPr/>
          <p:nvPr userDrawn="1"/>
        </p:nvCxnSpPr>
        <p:spPr>
          <a:xfrm>
            <a:off x="21" y="2880000"/>
            <a:ext cx="12204000" cy="0"/>
          </a:xfrm>
          <a:prstGeom prst="line">
            <a:avLst/>
          </a:prstGeom>
          <a:ln w="66675">
            <a:gradFill flip="none" rotWithShape="1">
              <a:gsLst>
                <a:gs pos="0">
                  <a:srgbClr val="3E546E"/>
                </a:gs>
                <a:gs pos="20000">
                  <a:schemeClr val="accent1">
                    <a:lumMod val="60000"/>
                    <a:lumOff val="40000"/>
                  </a:schemeClr>
                </a:gs>
                <a:gs pos="50000">
                  <a:schemeClr val="bg1"/>
                </a:gs>
                <a:gs pos="100000">
                  <a:srgbClr val="4879A2"/>
                </a:gs>
                <a:gs pos="80000">
                  <a:schemeClr val="accent1">
                    <a:lumMod val="60000"/>
                    <a:lumOff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8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42" presetClass="entr" presetSubtype="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16000" y="1008000"/>
            <a:ext cx="11160000" cy="1538883"/>
          </a:xfrm>
        </p:spPr>
        <p:txBody>
          <a:bodyPr/>
          <a:lstStyle/>
          <a:p>
            <a:pPr lvl="0"/>
            <a:r>
              <a:rPr lang="zh-CN" altLang="en-US" dirty="0"/>
              <a:t>编辑母版文本样式</a:t>
            </a:r>
          </a:p>
          <a:p>
            <a:pPr lvl="1"/>
            <a:r>
              <a:rPr lang="zh-CN" altLang="en-US" dirty="0"/>
              <a:t>第二级</a:t>
            </a:r>
          </a:p>
          <a:p>
            <a:pPr lvl="2"/>
            <a:r>
              <a:rPr lang="zh-CN" altLang="en-US" dirty="0"/>
              <a:t>第三级</a:t>
            </a:r>
          </a:p>
        </p:txBody>
      </p:sp>
      <p:sp>
        <p:nvSpPr>
          <p:cNvPr id="9" name="灯片编号占位符 8"/>
          <p:cNvSpPr>
            <a:spLocks noGrp="1"/>
          </p:cNvSpPr>
          <p:nvPr>
            <p:ph type="sldNum" sz="quarter" idx="10"/>
          </p:nvPr>
        </p:nvSpPr>
        <p:spPr>
          <a:xfrm>
            <a:off x="10709798" y="6250437"/>
            <a:ext cx="961401" cy="365125"/>
          </a:xfrm>
        </p:spPr>
        <p:txBody>
          <a:bodyPr/>
          <a:lstStyle/>
          <a:p>
            <a:fld id="{ADDBA8A9-FE90-4847-B2BB-91D9864F4629}" type="slidenum">
              <a:rPr lang="zh-CN" altLang="en-US" smtClean="0"/>
              <a:pPr/>
              <a:t>‹#›</a:t>
            </a:fld>
            <a:r>
              <a:rPr lang="en-US" altLang="zh-CN" dirty="0" smtClean="0"/>
              <a:t>|28</a:t>
            </a:r>
            <a:endParaRPr lang="zh-CN" altLang="en-US" dirty="0"/>
          </a:p>
        </p:txBody>
      </p:sp>
      <p:sp>
        <p:nvSpPr>
          <p:cNvPr id="10" name="标题 9"/>
          <p:cNvSpPr>
            <a:spLocks noGrp="1"/>
          </p:cNvSpPr>
          <p:nvPr>
            <p:ph type="title"/>
          </p:nvPr>
        </p:nvSpPr>
        <p:spPr>
          <a:xfrm>
            <a:off x="1440000" y="224300"/>
            <a:ext cx="9360000" cy="590931"/>
          </a:xfrm>
        </p:spPr>
        <p:txBody>
          <a:bodyPr/>
          <a:lstStyle/>
          <a:p>
            <a:r>
              <a:rPr lang="zh-CN" altLang="en-US" dirty="0"/>
              <a:t>单击此处编辑母版标题样式</a:t>
            </a:r>
          </a:p>
        </p:txBody>
      </p:sp>
      <p:sp>
        <p:nvSpPr>
          <p:cNvPr id="8" name="文本占位符 7"/>
          <p:cNvSpPr>
            <a:spLocks noGrp="1"/>
          </p:cNvSpPr>
          <p:nvPr>
            <p:ph type="body" sz="quarter" idx="11"/>
          </p:nvPr>
        </p:nvSpPr>
        <p:spPr>
          <a:xfrm>
            <a:off x="5040000" y="6156000"/>
            <a:ext cx="5400000" cy="553998"/>
          </a:xfrm>
        </p:spPr>
        <p:txBody>
          <a:bodyPr/>
          <a:lstStyle>
            <a:lvl1pPr marL="0" indent="0" algn="r">
              <a:buNone/>
              <a:defRPr sz="3000"/>
            </a:lvl1pPr>
          </a:lstStyle>
          <a:p>
            <a:pPr lvl="0"/>
            <a:r>
              <a:rPr lang="zh-CN" altLang="en-US" dirty="0"/>
              <a:t>编辑母版文本样式</a:t>
            </a:r>
          </a:p>
        </p:txBody>
      </p:sp>
    </p:spTree>
    <p:extLst>
      <p:ext uri="{BB962C8B-B14F-4D97-AF65-F5344CB8AC3E}">
        <p14:creationId xmlns:p14="http://schemas.microsoft.com/office/powerpoint/2010/main" val="2196902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7" name="灯片编号占位符 6"/>
          <p:cNvSpPr>
            <a:spLocks noGrp="1"/>
          </p:cNvSpPr>
          <p:nvPr>
            <p:ph type="sldNum" sz="quarter" idx="10"/>
          </p:nvPr>
        </p:nvSpPr>
        <p:spPr/>
        <p:txBody>
          <a:bodyPr/>
          <a:lstStyle/>
          <a:p>
            <a:fld id="{ADDBA8A9-FE90-4847-B2BB-91D9864F4629}" type="slidenum">
              <a:rPr lang="zh-CN" altLang="en-US" smtClean="0"/>
              <a:pPr/>
              <a:t>‹#›</a:t>
            </a:fld>
            <a:r>
              <a:rPr lang="en-US" altLang="zh-CN" dirty="0" smtClean="0"/>
              <a:t>|28</a:t>
            </a:r>
            <a:endParaRPr lang="zh-CN" altLang="en-US" dirty="0"/>
          </a:p>
        </p:txBody>
      </p:sp>
    </p:spTree>
    <p:extLst>
      <p:ext uri="{BB962C8B-B14F-4D97-AF65-F5344CB8AC3E}">
        <p14:creationId xmlns:p14="http://schemas.microsoft.com/office/powerpoint/2010/main" val="37746750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ADDBA8A9-FE90-4847-B2BB-91D9864F4629}" type="slidenum">
              <a:rPr lang="zh-CN" altLang="en-US" smtClean="0"/>
              <a:pPr/>
              <a:t>‹#›</a:t>
            </a:fld>
            <a:r>
              <a:rPr lang="en-US" altLang="zh-CN" dirty="0" smtClean="0"/>
              <a:t>|28</a:t>
            </a:r>
            <a:endParaRPr lang="zh-CN" altLang="en-US" dirty="0"/>
          </a:p>
        </p:txBody>
      </p:sp>
      <p:sp>
        <p:nvSpPr>
          <p:cNvPr id="3" name="标题 2"/>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671965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40000" y="216000"/>
            <a:ext cx="9360000" cy="590931"/>
          </a:xfrm>
          <a:prstGeom prst="rect">
            <a:avLst/>
          </a:prstGeom>
        </p:spPr>
        <p:txBody>
          <a:bodyPr vert="horz" lIns="91440" tIns="45720" rIns="91440" bIns="45720" rtlCol="0" anchor="ctr">
            <a:spAutoFit/>
          </a:bodyPr>
          <a:lstStyle/>
          <a:p>
            <a:r>
              <a:rPr lang="zh-CN" altLang="en-US" dirty="0"/>
              <a:t>单击此处编辑母版标题样式</a:t>
            </a:r>
          </a:p>
        </p:txBody>
      </p:sp>
      <p:sp>
        <p:nvSpPr>
          <p:cNvPr id="3" name="文本占位符 2"/>
          <p:cNvSpPr>
            <a:spLocks noGrp="1"/>
          </p:cNvSpPr>
          <p:nvPr>
            <p:ph type="body" idx="1"/>
          </p:nvPr>
        </p:nvSpPr>
        <p:spPr>
          <a:xfrm>
            <a:off x="516000" y="1008000"/>
            <a:ext cx="11160000" cy="1985159"/>
          </a:xfrm>
          <a:prstGeom prst="rect">
            <a:avLst/>
          </a:prstGeom>
        </p:spPr>
        <p:txBody>
          <a:bodyPr vert="horz" lIns="91440" tIns="45720" rIns="91440" bIns="45720" rtlCol="0">
            <a:spAutoFit/>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p:txBody>
      </p:sp>
      <p:sp>
        <p:nvSpPr>
          <p:cNvPr id="6" name="灯片编号占位符 5"/>
          <p:cNvSpPr>
            <a:spLocks noGrp="1"/>
          </p:cNvSpPr>
          <p:nvPr>
            <p:ph type="sldNum" sz="quarter" idx="4"/>
          </p:nvPr>
        </p:nvSpPr>
        <p:spPr>
          <a:xfrm>
            <a:off x="10709798" y="6264000"/>
            <a:ext cx="961401" cy="365125"/>
          </a:xfrm>
          <a:prstGeom prst="rect">
            <a:avLst/>
          </a:prstGeom>
        </p:spPr>
        <p:txBody>
          <a:bodyPr vert="horz" lIns="91440" tIns="45720" rIns="91440" bIns="45720" rtlCol="0" anchor="ctr"/>
          <a:lstStyle>
            <a:lvl1pPr algn="r">
              <a:defRPr sz="1600">
                <a:solidFill>
                  <a:srgbClr val="0050AA"/>
                </a:solidFill>
                <a:latin typeface="微软雅黑" panose="020B0503020204020204" pitchFamily="34" charset="-122"/>
                <a:ea typeface="微软雅黑" panose="020B0503020204020204" pitchFamily="34" charset="-122"/>
              </a:defRPr>
            </a:lvl1pPr>
          </a:lstStyle>
          <a:p>
            <a:fld id="{ADDBA8A9-FE90-4847-B2BB-91D9864F4629}" type="slidenum">
              <a:rPr lang="zh-CN" altLang="en-US" smtClean="0"/>
              <a:pPr/>
              <a:t>‹#›</a:t>
            </a:fld>
            <a:r>
              <a:rPr lang="en-US" altLang="zh-CN" dirty="0" smtClean="0"/>
              <a:t>|28</a:t>
            </a:r>
            <a:endParaRPr lang="zh-CN" altLang="en-US" dirty="0"/>
          </a:p>
        </p:txBody>
      </p:sp>
      <p:cxnSp>
        <p:nvCxnSpPr>
          <p:cNvPr id="8" name="直接连接符 7"/>
          <p:cNvCxnSpPr>
            <a:cxnSpLocks/>
          </p:cNvCxnSpPr>
          <p:nvPr userDrawn="1"/>
        </p:nvCxnSpPr>
        <p:spPr>
          <a:xfrm>
            <a:off x="0" y="828000"/>
            <a:ext cx="12192000" cy="0"/>
          </a:xfrm>
          <a:prstGeom prst="line">
            <a:avLst/>
          </a:prstGeom>
          <a:ln w="63500" cmpd="thinThick">
            <a:gradFill flip="none" rotWithShape="1">
              <a:gsLst>
                <a:gs pos="0">
                  <a:srgbClr val="002060"/>
                </a:gs>
                <a:gs pos="31000">
                  <a:schemeClr val="accent1">
                    <a:lumMod val="45000"/>
                    <a:lumOff val="55000"/>
                  </a:schemeClr>
                </a:gs>
                <a:gs pos="66000">
                  <a:schemeClr val="accent1">
                    <a:lumMod val="45000"/>
                    <a:lumOff val="55000"/>
                  </a:schemeClr>
                </a:gs>
                <a:gs pos="100000">
                  <a:schemeClr val="accent1">
                    <a:lumMod val="20000"/>
                    <a:lumOff val="8000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000" y="72000"/>
            <a:ext cx="900000" cy="900000"/>
          </a:xfrm>
          <a:prstGeom prst="rect">
            <a:avLst/>
          </a:prstGeom>
        </p:spPr>
      </p:pic>
      <p:cxnSp>
        <p:nvCxnSpPr>
          <p:cNvPr id="10" name="直接连接符 9"/>
          <p:cNvCxnSpPr/>
          <p:nvPr userDrawn="1"/>
        </p:nvCxnSpPr>
        <p:spPr>
          <a:xfrm>
            <a:off x="5544000" y="6192000"/>
            <a:ext cx="6120000" cy="0"/>
          </a:xfrm>
          <a:prstGeom prst="line">
            <a:avLst/>
          </a:prstGeom>
          <a:ln w="22225">
            <a:gradFill flip="none" rotWithShape="1">
              <a:gsLst>
                <a:gs pos="0">
                  <a:schemeClr val="accent1">
                    <a:lumMod val="5000"/>
                    <a:lumOff val="95000"/>
                  </a:schemeClr>
                </a:gs>
                <a:gs pos="39000">
                  <a:schemeClr val="accent1">
                    <a:lumMod val="45000"/>
                    <a:lumOff val="55000"/>
                  </a:schemeClr>
                </a:gs>
                <a:gs pos="60000">
                  <a:srgbClr val="00B0F0"/>
                </a:gs>
                <a:gs pos="100000">
                  <a:srgbClr val="FF000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任意多边形 11"/>
          <p:cNvSpPr/>
          <p:nvPr userDrawn="1"/>
        </p:nvSpPr>
        <p:spPr>
          <a:xfrm>
            <a:off x="0" y="6192000"/>
            <a:ext cx="5787342" cy="612000"/>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spTree>
    <p:extLst>
      <p:ext uri="{BB962C8B-B14F-4D97-AF65-F5344CB8AC3E}">
        <p14:creationId xmlns:p14="http://schemas.microsoft.com/office/powerpoint/2010/main" val="424054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90">
                                          <p:stCondLst>
                                            <p:cond delay="0"/>
                                          </p:stCondLst>
                                        </p:cTn>
                                        <p:tgtEl>
                                          <p:spTgt spid="9"/>
                                        </p:tgtEl>
                                      </p:cBhvr>
                                    </p:animEffect>
                                    <p:anim calcmode="lin" valueType="num">
                                      <p:cBhvr>
                                        <p:cTn id="8"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13" dur="13">
                                          <p:stCondLst>
                                            <p:cond delay="325"/>
                                          </p:stCondLst>
                                        </p:cTn>
                                        <p:tgtEl>
                                          <p:spTgt spid="9"/>
                                        </p:tgtEl>
                                      </p:cBhvr>
                                      <p:to x="100000" y="60000"/>
                                    </p:animScale>
                                    <p:animScale>
                                      <p:cBhvr>
                                        <p:cTn id="14" dur="83" decel="50000">
                                          <p:stCondLst>
                                            <p:cond delay="338"/>
                                          </p:stCondLst>
                                        </p:cTn>
                                        <p:tgtEl>
                                          <p:spTgt spid="9"/>
                                        </p:tgtEl>
                                      </p:cBhvr>
                                      <p:to x="100000" y="100000"/>
                                    </p:animScale>
                                    <p:animScale>
                                      <p:cBhvr>
                                        <p:cTn id="15" dur="13">
                                          <p:stCondLst>
                                            <p:cond delay="656"/>
                                          </p:stCondLst>
                                        </p:cTn>
                                        <p:tgtEl>
                                          <p:spTgt spid="9"/>
                                        </p:tgtEl>
                                      </p:cBhvr>
                                      <p:to x="100000" y="80000"/>
                                    </p:animScale>
                                    <p:animScale>
                                      <p:cBhvr>
                                        <p:cTn id="16" dur="83" decel="50000">
                                          <p:stCondLst>
                                            <p:cond delay="669"/>
                                          </p:stCondLst>
                                        </p:cTn>
                                        <p:tgtEl>
                                          <p:spTgt spid="9"/>
                                        </p:tgtEl>
                                      </p:cBhvr>
                                      <p:to x="100000" y="100000"/>
                                    </p:animScale>
                                    <p:animScale>
                                      <p:cBhvr>
                                        <p:cTn id="17" dur="13">
                                          <p:stCondLst>
                                            <p:cond delay="821"/>
                                          </p:stCondLst>
                                        </p:cTn>
                                        <p:tgtEl>
                                          <p:spTgt spid="9"/>
                                        </p:tgtEl>
                                      </p:cBhvr>
                                      <p:to x="100000" y="90000"/>
                                    </p:animScale>
                                    <p:animScale>
                                      <p:cBhvr>
                                        <p:cTn id="18" dur="83" decel="50000">
                                          <p:stCondLst>
                                            <p:cond delay="834"/>
                                          </p:stCondLst>
                                        </p:cTn>
                                        <p:tgtEl>
                                          <p:spTgt spid="9"/>
                                        </p:tgtEl>
                                      </p:cBhvr>
                                      <p:to x="100000" y="100000"/>
                                    </p:animScale>
                                    <p:animScale>
                                      <p:cBhvr>
                                        <p:cTn id="19" dur="13">
                                          <p:stCondLst>
                                            <p:cond delay="904"/>
                                          </p:stCondLst>
                                        </p:cTn>
                                        <p:tgtEl>
                                          <p:spTgt spid="9"/>
                                        </p:tgtEl>
                                      </p:cBhvr>
                                      <p:to x="100000" y="95000"/>
                                    </p:animScale>
                                    <p:animScale>
                                      <p:cBhvr>
                                        <p:cTn id="20" dur="83" decel="50000">
                                          <p:stCondLst>
                                            <p:cond delay="917"/>
                                          </p:stCondLst>
                                        </p:cTn>
                                        <p:tgtEl>
                                          <p:spTgt spid="9"/>
                                        </p:tgtEl>
                                      </p:cBhvr>
                                      <p:to x="100000" y="100000"/>
                                    </p:animScale>
                                  </p:childTnLst>
                                </p:cTn>
                              </p:par>
                              <p:par>
                                <p:cTn id="21" presetID="53" presetClass="entr" presetSubtype="16"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hf hdr="0" ftr="0" dt="0"/>
  <p:txStyles>
    <p:titleStyle>
      <a:lvl1pPr algn="ctr" defTabSz="914400" rtl="0" eaLnBrk="1" latinLnBrk="0" hangingPunct="1">
        <a:lnSpc>
          <a:spcPct val="90000"/>
        </a:lnSpc>
        <a:spcBef>
          <a:spcPct val="0"/>
        </a:spcBef>
        <a:buNone/>
        <a:defRPr sz="3600" kern="1200">
          <a:solidFill>
            <a:srgbClr val="0050AA"/>
          </a:solidFill>
          <a:latin typeface="Century Schoolbook" panose="02040604050505020304" pitchFamily="18" charset="0"/>
          <a:ea typeface="黑体" panose="02010609060101010101" pitchFamily="49" charset="-122"/>
          <a:cs typeface="+mj-cs"/>
        </a:defRPr>
      </a:lvl1pPr>
    </p:titleStyle>
    <p:bodyStyle>
      <a:lvl1pPr marL="288000" indent="-288000" algn="just" defTabSz="914400" rtl="0" eaLnBrk="1" latinLnBrk="0" hangingPunct="1">
        <a:lnSpc>
          <a:spcPct val="100000"/>
        </a:lnSpc>
        <a:spcBef>
          <a:spcPts val="600"/>
        </a:spcBef>
        <a:buClr>
          <a:srgbClr val="FF0000"/>
        </a:buClr>
        <a:buFont typeface="Wingdings" panose="05000000000000000000" pitchFamily="2" charset="2"/>
        <a:buChar char="n"/>
        <a:defRPr sz="3000" kern="1200">
          <a:solidFill>
            <a:srgbClr val="0050AA"/>
          </a:solidFill>
          <a:latin typeface="Century Schoolbook" panose="02040604050505020304" pitchFamily="18" charset="0"/>
          <a:ea typeface="黑体" panose="02010609060101010101" pitchFamily="49" charset="-122"/>
          <a:cs typeface="+mn-cs"/>
        </a:defRPr>
      </a:lvl1pPr>
      <a:lvl2pPr marL="504000" indent="-288000" algn="just" defTabSz="914400" rtl="0" eaLnBrk="1" latinLnBrk="0" hangingPunct="1">
        <a:lnSpc>
          <a:spcPct val="100000"/>
        </a:lnSpc>
        <a:spcBef>
          <a:spcPts val="600"/>
        </a:spcBef>
        <a:buClr>
          <a:srgbClr val="FF0000"/>
        </a:buClr>
        <a:buFont typeface="Wingdings" panose="05000000000000000000" pitchFamily="2" charset="2"/>
        <a:buChar char="q"/>
        <a:defRPr sz="2800" b="1" kern="1200">
          <a:solidFill>
            <a:srgbClr val="0050AA"/>
          </a:solidFill>
          <a:latin typeface="Century Schoolbook" panose="02040604050505020304" pitchFamily="18" charset="0"/>
          <a:ea typeface="楷体_GB2312" panose="02010609030101010101" pitchFamily="49" charset="-122"/>
          <a:cs typeface="+mn-cs"/>
        </a:defRPr>
      </a:lvl2pPr>
      <a:lvl3pPr marL="792000" indent="-323850" algn="just" defTabSz="914400" rtl="0" eaLnBrk="1" latinLnBrk="0" hangingPunct="1">
        <a:lnSpc>
          <a:spcPct val="100000"/>
        </a:lnSpc>
        <a:spcBef>
          <a:spcPts val="600"/>
        </a:spcBef>
        <a:buClr>
          <a:srgbClr val="FF0000"/>
        </a:buClr>
        <a:buFont typeface="Wingdings" panose="05000000000000000000" pitchFamily="2" charset="2"/>
        <a:buChar char="Ä"/>
        <a:defRPr sz="2600" kern="1200">
          <a:solidFill>
            <a:srgbClr val="0050AA"/>
          </a:solidFill>
          <a:latin typeface="Century Schoolbook" panose="02040604050505020304" pitchFamily="18" charset="0"/>
          <a:ea typeface="微软雅黑" panose="020B0503020204020204" pitchFamily="34" charset="-122"/>
          <a:cs typeface="+mn-cs"/>
        </a:defRPr>
      </a:lvl3pPr>
      <a:lvl4pPr marL="936000" indent="-288000" algn="just" defTabSz="914400" rtl="0" eaLnBrk="1" latinLnBrk="0" hangingPunct="1">
        <a:lnSpc>
          <a:spcPct val="100000"/>
        </a:lnSpc>
        <a:spcBef>
          <a:spcPts val="600"/>
        </a:spcBef>
        <a:buClr>
          <a:srgbClr val="FF0000"/>
        </a:buClr>
        <a:buSzPct val="90000"/>
        <a:buFont typeface="Wingdings" panose="05000000000000000000" pitchFamily="2" charset="2"/>
        <a:buChar char="l"/>
        <a:defRPr sz="2400" kern="1200">
          <a:solidFill>
            <a:srgbClr val="0050AA"/>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notesSlide" Target="../notesSlides/notesSlide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slideLayout" Target="../slideLayouts/slideLayout1.xml"/><Relationship Id="rId8" Type="http://schemas.openxmlformats.org/officeDocument/2006/relationships/tags" Target="../tags/tag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3" Type="http://schemas.openxmlformats.org/officeDocument/2006/relationships/tags" Target="../tags/tag48.xml"/><Relationship Id="rId18" Type="http://schemas.openxmlformats.org/officeDocument/2006/relationships/tags" Target="../tags/tag53.xml"/><Relationship Id="rId26" Type="http://schemas.openxmlformats.org/officeDocument/2006/relationships/tags" Target="../tags/tag61.xml"/><Relationship Id="rId3" Type="http://schemas.openxmlformats.org/officeDocument/2006/relationships/tags" Target="../tags/tag38.xml"/><Relationship Id="rId21" Type="http://schemas.openxmlformats.org/officeDocument/2006/relationships/tags" Target="../tags/tag56.xml"/><Relationship Id="rId34" Type="http://schemas.openxmlformats.org/officeDocument/2006/relationships/slideLayout" Target="../slideLayouts/slideLayout2.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tags" Target="../tags/tag60.xml"/><Relationship Id="rId33" Type="http://schemas.openxmlformats.org/officeDocument/2006/relationships/tags" Target="../tags/tag68.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29" Type="http://schemas.openxmlformats.org/officeDocument/2006/relationships/tags" Target="../tags/tag64.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tags" Target="../tags/tag59.xml"/><Relationship Id="rId32" Type="http://schemas.openxmlformats.org/officeDocument/2006/relationships/tags" Target="../tags/tag67.xml"/><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tags" Target="../tags/tag58.xml"/><Relationship Id="rId28" Type="http://schemas.openxmlformats.org/officeDocument/2006/relationships/tags" Target="../tags/tag63.xml"/><Relationship Id="rId10" Type="http://schemas.openxmlformats.org/officeDocument/2006/relationships/tags" Target="../tags/tag45.xml"/><Relationship Id="rId19" Type="http://schemas.openxmlformats.org/officeDocument/2006/relationships/tags" Target="../tags/tag54.xml"/><Relationship Id="rId31" Type="http://schemas.openxmlformats.org/officeDocument/2006/relationships/tags" Target="../tags/tag66.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tags" Target="../tags/tag57.xml"/><Relationship Id="rId27" Type="http://schemas.openxmlformats.org/officeDocument/2006/relationships/tags" Target="../tags/tag62.xml"/><Relationship Id="rId30" Type="http://schemas.openxmlformats.org/officeDocument/2006/relationships/tags" Target="../tags/tag65.xml"/><Relationship Id="rId35" Type="http://schemas.openxmlformats.org/officeDocument/2006/relationships/notesSlide" Target="../notesSlides/notesSlide7.xml"/><Relationship Id="rId8"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a:off x="244842" y="-955451"/>
            <a:ext cx="4788918"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10058075" y="4736759"/>
            <a:ext cx="4767943" cy="4767943"/>
          </a:xfrm>
          <a:prstGeom prst="arc">
            <a:avLst>
              <a:gd name="adj1" fmla="val 15964885"/>
              <a:gd name="adj2" fmla="val 15860599"/>
            </a:avLst>
          </a:prstGeom>
          <a:ln>
            <a:solidFill>
              <a:srgbClr val="00B0F0"/>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2734722" y="4329917"/>
            <a:ext cx="587486" cy="1728000"/>
            <a:chOff x="8085157" y="5279067"/>
            <a:chExt cx="587486" cy="1728000"/>
          </a:xfrm>
        </p:grpSpPr>
        <p:sp>
          <p:nvSpPr>
            <p:cNvPr id="49" name="等腰三角形 9_4"/>
            <p:cNvSpPr/>
            <p:nvPr/>
          </p:nvSpPr>
          <p:spPr>
            <a:xfrm rot="10800000">
              <a:off x="8085157" y="5546117"/>
              <a:ext cx="587486" cy="146095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2541564" y="2485956"/>
            <a:ext cx="807500" cy="2304000"/>
            <a:chOff x="7891999" y="3435106"/>
            <a:chExt cx="807500" cy="2304000"/>
          </a:xfrm>
        </p:grpSpPr>
        <p:sp>
          <p:nvSpPr>
            <p:cNvPr id="73" name="等腰三角形 9_6"/>
            <p:cNvSpPr/>
            <p:nvPr/>
          </p:nvSpPr>
          <p:spPr>
            <a:xfrm rot="10800000">
              <a:off x="7891999" y="3791172"/>
              <a:ext cx="807500" cy="194793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3580464" y="4070448"/>
            <a:ext cx="771066" cy="2268000"/>
            <a:chOff x="8930899" y="5019598"/>
            <a:chExt cx="771066" cy="2268000"/>
          </a:xfrm>
        </p:grpSpPr>
        <p:sp>
          <p:nvSpPr>
            <p:cNvPr id="58" name="等腰三角形 9_8"/>
            <p:cNvSpPr/>
            <p:nvPr/>
          </p:nvSpPr>
          <p:spPr>
            <a:xfrm rot="10800000">
              <a:off x="8930899" y="5370100"/>
              <a:ext cx="771066" cy="191749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1008000" y="3002006"/>
            <a:ext cx="786986" cy="2124000"/>
            <a:chOff x="6198014" y="3951156"/>
            <a:chExt cx="786986" cy="2124000"/>
          </a:xfrm>
        </p:grpSpPr>
        <p:sp>
          <p:nvSpPr>
            <p:cNvPr id="64" name="等腰三角形 9_10"/>
            <p:cNvSpPr/>
            <p:nvPr/>
          </p:nvSpPr>
          <p:spPr>
            <a:xfrm rot="10800000">
              <a:off x="6198014" y="4279404"/>
              <a:ext cx="786986" cy="179575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3141104" y="2756171"/>
            <a:ext cx="1248391" cy="3672000"/>
            <a:chOff x="8491539" y="3705321"/>
            <a:chExt cx="1248391" cy="3672000"/>
          </a:xfrm>
        </p:grpSpPr>
        <p:sp>
          <p:nvSpPr>
            <p:cNvPr id="13" name="等腰三角形 9_12"/>
            <p:cNvSpPr/>
            <p:nvPr/>
          </p:nvSpPr>
          <p:spPr>
            <a:xfrm rot="10800000">
              <a:off x="8491539" y="4272801"/>
              <a:ext cx="1248391" cy="310452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2327771" y="3224172"/>
            <a:ext cx="905695" cy="2664001"/>
            <a:chOff x="7678206" y="4173322"/>
            <a:chExt cx="905695" cy="2664001"/>
          </a:xfrm>
        </p:grpSpPr>
        <p:sp>
          <p:nvSpPr>
            <p:cNvPr id="16" name="等腰三角形 9_14"/>
            <p:cNvSpPr/>
            <p:nvPr/>
          </p:nvSpPr>
          <p:spPr>
            <a:xfrm rot="10800000">
              <a:off x="7678206" y="4585024"/>
              <a:ext cx="905695" cy="225229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2808333" y="3562415"/>
            <a:ext cx="942412" cy="2772000"/>
            <a:chOff x="8158768" y="4511565"/>
            <a:chExt cx="942412" cy="2772000"/>
          </a:xfrm>
        </p:grpSpPr>
        <p:sp>
          <p:nvSpPr>
            <p:cNvPr id="19" name="等腰三角形 9_16"/>
            <p:cNvSpPr/>
            <p:nvPr/>
          </p:nvSpPr>
          <p:spPr>
            <a:xfrm rot="10800000">
              <a:off x="8158768" y="4939957"/>
              <a:ext cx="942412" cy="234360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5958976" y="5062014"/>
            <a:ext cx="715902" cy="1980000"/>
            <a:chOff x="11309411" y="6011164"/>
            <a:chExt cx="715902" cy="1980000"/>
          </a:xfrm>
        </p:grpSpPr>
        <p:sp>
          <p:nvSpPr>
            <p:cNvPr id="28" name="等腰三角形 9_18"/>
            <p:cNvSpPr/>
            <p:nvPr/>
          </p:nvSpPr>
          <p:spPr>
            <a:xfrm rot="10800000">
              <a:off x="11309411" y="6317158"/>
              <a:ext cx="715902" cy="1674006"/>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3922302" y="5224507"/>
            <a:ext cx="868978" cy="2556000"/>
            <a:chOff x="9272737" y="6173657"/>
            <a:chExt cx="868978" cy="2556000"/>
          </a:xfrm>
        </p:grpSpPr>
        <p:sp>
          <p:nvSpPr>
            <p:cNvPr id="31" name="等腰三角形 9_20"/>
            <p:cNvSpPr/>
            <p:nvPr/>
          </p:nvSpPr>
          <p:spPr>
            <a:xfrm rot="10800000">
              <a:off x="9272737" y="6568668"/>
              <a:ext cx="868978" cy="216098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3113908" y="4700172"/>
            <a:ext cx="1174957" cy="3455999"/>
            <a:chOff x="8447464" y="5580235"/>
            <a:chExt cx="1174957" cy="3455999"/>
          </a:xfrm>
        </p:grpSpPr>
        <p:sp>
          <p:nvSpPr>
            <p:cNvPr id="40" name="等腰三角形 9_22"/>
            <p:cNvSpPr/>
            <p:nvPr/>
          </p:nvSpPr>
          <p:spPr>
            <a:xfrm rot="10800000">
              <a:off x="8447464" y="6114333"/>
              <a:ext cx="1174957" cy="2921901"/>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40000" y="3692915"/>
            <a:ext cx="1358547" cy="3996000"/>
            <a:chOff x="5713365" y="4642065"/>
            <a:chExt cx="1358547" cy="3996000"/>
          </a:xfrm>
        </p:grpSpPr>
        <p:sp>
          <p:nvSpPr>
            <p:cNvPr id="43" name="等腰三角形 9_24"/>
            <p:cNvSpPr/>
            <p:nvPr/>
          </p:nvSpPr>
          <p:spPr>
            <a:xfrm rot="10800000">
              <a:off x="5713365" y="5259617"/>
              <a:ext cx="1358547" cy="337844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1796173" y="4055160"/>
            <a:ext cx="820027" cy="2412000"/>
            <a:chOff x="7146608" y="5004310"/>
            <a:chExt cx="820027" cy="2412000"/>
          </a:xfrm>
        </p:grpSpPr>
        <p:sp>
          <p:nvSpPr>
            <p:cNvPr id="46" name="等腰三角形 9_26"/>
            <p:cNvSpPr/>
            <p:nvPr/>
          </p:nvSpPr>
          <p:spPr>
            <a:xfrm rot="10800000">
              <a:off x="7146608" y="5377067"/>
              <a:ext cx="820027" cy="2039243"/>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1615515" y="3477001"/>
            <a:ext cx="879620" cy="2555999"/>
            <a:chOff x="6965950" y="4426151"/>
            <a:chExt cx="879620" cy="2555999"/>
          </a:xfrm>
        </p:grpSpPr>
        <p:sp>
          <p:nvSpPr>
            <p:cNvPr id="61" name="等腰三角形 9_28"/>
            <p:cNvSpPr/>
            <p:nvPr/>
          </p:nvSpPr>
          <p:spPr>
            <a:xfrm rot="10800000">
              <a:off x="6965950" y="4821161"/>
              <a:ext cx="879620" cy="216098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5223025" y="3692915"/>
            <a:ext cx="525546" cy="1331996"/>
            <a:chOff x="10573460" y="4642065"/>
            <a:chExt cx="525546" cy="1331996"/>
          </a:xfrm>
        </p:grpSpPr>
        <p:sp>
          <p:nvSpPr>
            <p:cNvPr id="67" name="等腰三角形 9_30"/>
            <p:cNvSpPr/>
            <p:nvPr/>
          </p:nvSpPr>
          <p:spPr>
            <a:xfrm rot="10800000">
              <a:off x="10573460" y="4847912"/>
              <a:ext cx="525546" cy="112614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4370912" y="3087369"/>
            <a:ext cx="715672" cy="1980000"/>
            <a:chOff x="9721347" y="4036519"/>
            <a:chExt cx="715672" cy="1980000"/>
          </a:xfrm>
        </p:grpSpPr>
        <p:sp>
          <p:nvSpPr>
            <p:cNvPr id="70" name="等腰三角形 9_32"/>
            <p:cNvSpPr/>
            <p:nvPr/>
          </p:nvSpPr>
          <p:spPr>
            <a:xfrm rot="10800000">
              <a:off x="9721347" y="4342513"/>
              <a:ext cx="715672" cy="1674006"/>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1746857" y="2475090"/>
            <a:ext cx="1077041" cy="3167998"/>
            <a:chOff x="7097292" y="3424240"/>
            <a:chExt cx="1077041" cy="3167998"/>
          </a:xfrm>
        </p:grpSpPr>
        <p:sp>
          <p:nvSpPr>
            <p:cNvPr id="76" name="等腰三角形 9_34"/>
            <p:cNvSpPr/>
            <p:nvPr/>
          </p:nvSpPr>
          <p:spPr>
            <a:xfrm rot="10800000">
              <a:off x="7097292" y="3913829"/>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2904794" y="1885224"/>
            <a:ext cx="759196" cy="2124000"/>
            <a:chOff x="8359404" y="2834374"/>
            <a:chExt cx="759196" cy="2124000"/>
          </a:xfrm>
        </p:grpSpPr>
        <p:sp>
          <p:nvSpPr>
            <p:cNvPr id="82" name="等腰三角形 9_36"/>
            <p:cNvSpPr/>
            <p:nvPr/>
          </p:nvSpPr>
          <p:spPr>
            <a:xfrm rot="10800000">
              <a:off x="8359404" y="3162622"/>
              <a:ext cx="759196" cy="179575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2152870" y="1793521"/>
            <a:ext cx="655340" cy="1728000"/>
            <a:chOff x="7769523" y="2742671"/>
            <a:chExt cx="655340" cy="1728000"/>
          </a:xfrm>
        </p:grpSpPr>
        <p:sp>
          <p:nvSpPr>
            <p:cNvPr id="85" name="等腰三角形 9_38"/>
            <p:cNvSpPr/>
            <p:nvPr/>
          </p:nvSpPr>
          <p:spPr>
            <a:xfrm rot="10800000">
              <a:off x="7769523" y="3009721"/>
              <a:ext cx="655340" cy="146095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2848075" y="1459897"/>
            <a:ext cx="537440" cy="1404000"/>
            <a:chOff x="8279535" y="2409047"/>
            <a:chExt cx="537440" cy="1404000"/>
          </a:xfrm>
        </p:grpSpPr>
        <p:sp>
          <p:nvSpPr>
            <p:cNvPr id="88" name="等腰三角形 9_40"/>
            <p:cNvSpPr/>
            <p:nvPr/>
          </p:nvSpPr>
          <p:spPr>
            <a:xfrm rot="10800000">
              <a:off x="8279535" y="2626025"/>
              <a:ext cx="537440" cy="118702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3431259" y="1102621"/>
            <a:ext cx="788156" cy="2160000"/>
            <a:chOff x="8851144" y="2051771"/>
            <a:chExt cx="788156" cy="2160000"/>
          </a:xfrm>
        </p:grpSpPr>
        <p:sp>
          <p:nvSpPr>
            <p:cNvPr id="91" name="等腰三角形 9_42"/>
            <p:cNvSpPr/>
            <p:nvPr/>
          </p:nvSpPr>
          <p:spPr>
            <a:xfrm rot="10800000">
              <a:off x="8851144" y="2385583"/>
              <a:ext cx="788156" cy="182618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立方体 91"/>
            <p:cNvSpPr>
              <a:spLocks noChangeAspect="1"/>
            </p:cNvSpPr>
            <p:nvPr/>
          </p:nvSpPr>
          <p:spPr>
            <a:xfrm>
              <a:off x="8911411" y="2051771"/>
              <a:ext cx="667625" cy="667624"/>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2438362" y="880423"/>
            <a:ext cx="536716" cy="1331997"/>
            <a:chOff x="7811947" y="1829573"/>
            <a:chExt cx="536716" cy="1331997"/>
          </a:xfrm>
        </p:grpSpPr>
        <p:sp>
          <p:nvSpPr>
            <p:cNvPr id="94" name="等腰三角形 9_44"/>
            <p:cNvSpPr/>
            <p:nvPr/>
          </p:nvSpPr>
          <p:spPr>
            <a:xfrm rot="10800000">
              <a:off x="7811947" y="2035421"/>
              <a:ext cx="536716" cy="112614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1894910" y="4517180"/>
            <a:ext cx="1358542" cy="3996000"/>
            <a:chOff x="7245345" y="5466330"/>
            <a:chExt cx="1358542" cy="3996000"/>
          </a:xfrm>
        </p:grpSpPr>
        <p:sp>
          <p:nvSpPr>
            <p:cNvPr id="34" name="等腰三角形 9_46"/>
            <p:cNvSpPr/>
            <p:nvPr/>
          </p:nvSpPr>
          <p:spPr>
            <a:xfrm rot="10800000">
              <a:off x="7245345" y="6083882"/>
              <a:ext cx="1358542" cy="337844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1345930" y="4397768"/>
            <a:ext cx="917938" cy="2700000"/>
            <a:chOff x="6696365" y="5346918"/>
            <a:chExt cx="917938" cy="2700000"/>
          </a:xfrm>
        </p:grpSpPr>
        <p:sp>
          <p:nvSpPr>
            <p:cNvPr id="37" name="等腰三角形 9_48"/>
            <p:cNvSpPr/>
            <p:nvPr/>
          </p:nvSpPr>
          <p:spPr>
            <a:xfrm rot="10800000">
              <a:off x="6696365" y="5764183"/>
              <a:ext cx="917938" cy="2282735"/>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894749" y="5308825"/>
            <a:ext cx="1174953" cy="3455999"/>
            <a:chOff x="6245184" y="6257975"/>
            <a:chExt cx="1174953" cy="3455999"/>
          </a:xfrm>
        </p:grpSpPr>
        <p:sp>
          <p:nvSpPr>
            <p:cNvPr id="22" name="等腰三角形 9_50"/>
            <p:cNvSpPr/>
            <p:nvPr/>
          </p:nvSpPr>
          <p:spPr>
            <a:xfrm rot="10800000">
              <a:off x="6245184" y="6792073"/>
              <a:ext cx="1174953" cy="2921901"/>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3316733" y="2168914"/>
            <a:ext cx="905695" cy="2664001"/>
            <a:chOff x="9014414" y="3129639"/>
            <a:chExt cx="905695" cy="2664001"/>
          </a:xfrm>
        </p:grpSpPr>
        <p:sp>
          <p:nvSpPr>
            <p:cNvPr id="79" name="等腰三角形 9_52"/>
            <p:cNvSpPr/>
            <p:nvPr/>
          </p:nvSpPr>
          <p:spPr>
            <a:xfrm rot="10800000">
              <a:off x="9014414" y="3541341"/>
              <a:ext cx="905695" cy="225229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4066694" y="3948246"/>
            <a:ext cx="1077041" cy="3168000"/>
            <a:chOff x="9417129" y="4897396"/>
            <a:chExt cx="1077041" cy="3168000"/>
          </a:xfrm>
        </p:grpSpPr>
        <p:sp>
          <p:nvSpPr>
            <p:cNvPr id="55" name="等腰三角形 9_54"/>
            <p:cNvSpPr/>
            <p:nvPr/>
          </p:nvSpPr>
          <p:spPr>
            <a:xfrm rot="10800000">
              <a:off x="9417129" y="5386987"/>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4723185" y="4697255"/>
            <a:ext cx="632480" cy="1692000"/>
            <a:chOff x="10073620" y="5646405"/>
            <a:chExt cx="632480" cy="1692000"/>
          </a:xfrm>
        </p:grpSpPr>
        <p:sp>
          <p:nvSpPr>
            <p:cNvPr id="52" name="等腰三角形 9_56"/>
            <p:cNvSpPr/>
            <p:nvPr/>
          </p:nvSpPr>
          <p:spPr>
            <a:xfrm rot="10800000">
              <a:off x="10073620" y="5907891"/>
              <a:ext cx="632480" cy="143051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4880568" y="5294536"/>
            <a:ext cx="1077041" cy="3168000"/>
            <a:chOff x="10231003" y="6243686"/>
            <a:chExt cx="1077041" cy="3168000"/>
          </a:xfrm>
        </p:grpSpPr>
        <p:sp>
          <p:nvSpPr>
            <p:cNvPr id="25" name="等腰三角形 9"/>
            <p:cNvSpPr/>
            <p:nvPr/>
          </p:nvSpPr>
          <p:spPr>
            <a:xfrm rot="10800000">
              <a:off x="10231003" y="6733277"/>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7" name="PA_矩形 104"/>
          <p:cNvSpPr/>
          <p:nvPr>
            <p:custDataLst>
              <p:tags r:id="rId31"/>
            </p:custDataLst>
          </p:nvPr>
        </p:nvSpPr>
        <p:spPr>
          <a:xfrm>
            <a:off x="5523955" y="3298822"/>
            <a:ext cx="6096000" cy="1631216"/>
          </a:xfrm>
          <a:prstGeom prst="rect">
            <a:avLst/>
          </a:prstGeom>
        </p:spPr>
        <p:txBody>
          <a:bodyPr>
            <a:spAutoFit/>
          </a:bodyPr>
          <a:lstStyle/>
          <a:p>
            <a:pPr algn="r">
              <a:lnSpc>
                <a:spcPct val="125000"/>
              </a:lnSpc>
            </a:pPr>
            <a:r>
              <a:rPr lang="zh-CN" altLang="en-US" sz="2800" b="1" dirty="0">
                <a:solidFill>
                  <a:schemeClr val="bg1"/>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mn-ea"/>
                <a:sym typeface="+mn-lt"/>
              </a:rPr>
              <a:t>刘宏月</a:t>
            </a:r>
            <a:endParaRPr lang="en-US" altLang="zh-CN" sz="2800" b="1" dirty="0">
              <a:solidFill>
                <a:schemeClr val="bg1"/>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mn-ea"/>
              <a:sym typeface="+mn-lt"/>
            </a:endParaRPr>
          </a:p>
          <a:p>
            <a:pPr algn="r">
              <a:lnSpc>
                <a:spcPct val="125000"/>
              </a:lnSpc>
            </a:pPr>
            <a:r>
              <a:rPr lang="en-US" altLang="zh-CN" sz="2800" b="1" dirty="0">
                <a:solidFill>
                  <a:schemeClr val="bg1"/>
                </a:solidFill>
                <a:effectLst>
                  <a:outerShdw blurRad="38100" dist="38100" dir="2700000" algn="tl">
                    <a:srgbClr val="000000">
                      <a:alpha val="43137"/>
                    </a:srgbClr>
                  </a:outerShdw>
                </a:effectLst>
                <a:latin typeface="Century Schoolbook" panose="02040604050505020304" pitchFamily="18" charset="0"/>
                <a:ea typeface="楷体_GB2312" panose="02010609030101010101" pitchFamily="49" charset="-122"/>
                <a:cs typeface="+mn-ea"/>
                <a:sym typeface="+mn-lt"/>
              </a:rPr>
              <a:t>18623717058</a:t>
            </a:r>
          </a:p>
          <a:p>
            <a:pPr algn="r">
              <a:lnSpc>
                <a:spcPct val="125000"/>
              </a:lnSpc>
            </a:pPr>
            <a:r>
              <a:rPr lang="zh-CN" altLang="en-US" sz="2400" b="1" dirty="0">
                <a:solidFill>
                  <a:schemeClr val="bg1"/>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mn-ea"/>
                <a:sym typeface="+mn-lt"/>
              </a:rPr>
              <a:t>河南工业大学 信息科学与工程学院</a:t>
            </a:r>
          </a:p>
        </p:txBody>
      </p:sp>
      <p:sp>
        <p:nvSpPr>
          <p:cNvPr id="108" name="PA_文本框 18"/>
          <p:cNvSpPr txBox="1"/>
          <p:nvPr>
            <p:custDataLst>
              <p:tags r:id="rId32"/>
            </p:custDataLst>
          </p:nvPr>
        </p:nvSpPr>
        <p:spPr>
          <a:xfrm>
            <a:off x="4354531" y="1781174"/>
            <a:ext cx="7265424" cy="1200329"/>
          </a:xfrm>
          <a:prstGeom prst="rect">
            <a:avLst/>
          </a:prstGeom>
          <a:noFill/>
          <a:effectLst/>
        </p:spPr>
        <p:txBody>
          <a:bodyPr wrap="square" rtlCol="0" anchor="ctr"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pPr algn="r"/>
            <a:r>
              <a:rPr lang="en-US" altLang="zh-CN" sz="7200" dirty="0">
                <a:solidFill>
                  <a:schemeClr val="bg1"/>
                </a:solidFill>
                <a:latin typeface="Agency FB" panose="020B0503020202020204" pitchFamily="34" charset="0"/>
                <a:ea typeface="+mn-ea"/>
                <a:cs typeface="+mn-ea"/>
              </a:rPr>
              <a:t>Discrete Mathematics </a:t>
            </a:r>
            <a:endParaRPr lang="zh-CN" altLang="en-US" sz="7200" dirty="0">
              <a:solidFill>
                <a:schemeClr val="bg1"/>
              </a:solidFill>
              <a:latin typeface="Agency FB" panose="020B0503020202020204" pitchFamily="34" charset="0"/>
              <a:ea typeface="+mn-ea"/>
              <a:cs typeface="+mn-ea"/>
              <a:sym typeface="+mn-lt"/>
            </a:endParaRPr>
          </a:p>
        </p:txBody>
      </p:sp>
      <p:sp>
        <p:nvSpPr>
          <p:cNvPr id="109" name="PA_圆角矩形 159"/>
          <p:cNvSpPr/>
          <p:nvPr>
            <p:custDataLst>
              <p:tags r:id="rId33"/>
            </p:custDataLst>
          </p:nvPr>
        </p:nvSpPr>
        <p:spPr>
          <a:xfrm>
            <a:off x="9720000" y="5040000"/>
            <a:ext cx="1840219" cy="413808"/>
          </a:xfrm>
          <a:prstGeom prst="roundRect">
            <a:avLst>
              <a:gd name="adj" fmla="val 50000"/>
            </a:avLst>
          </a:prstGeom>
          <a:solidFill>
            <a:schemeClr val="accent1">
              <a:lumMod val="75000"/>
            </a:schemeClr>
          </a:solidFill>
          <a:ln w="25400">
            <a:gradFill>
              <a:gsLst>
                <a:gs pos="0">
                  <a:schemeClr val="tx2">
                    <a:lumMod val="40000"/>
                    <a:lumOff val="60000"/>
                  </a:schemeClr>
                </a:gs>
                <a:gs pos="100000">
                  <a:schemeClr val="bg1"/>
                </a:gs>
              </a:gsLst>
              <a:lin ang="5400000" scaled="1"/>
            </a:gradFill>
          </a:ln>
          <a:effectLst>
            <a:innerShdw blurRad="127000" dist="635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sym typeface="+mn-lt"/>
              </a:rPr>
              <a:t>Autumn 2020</a:t>
            </a:r>
            <a:endParaRPr lang="zh-CN" altLang="en-US" sz="2000" dirty="0">
              <a:solidFill>
                <a:prstClr val="white"/>
              </a:solidFill>
              <a:sym typeface="+mn-lt"/>
            </a:endParaRPr>
          </a:p>
        </p:txBody>
      </p:sp>
      <p:sp>
        <p:nvSpPr>
          <p:cNvPr id="110" name="PA_文本框 140"/>
          <p:cNvSpPr txBox="1"/>
          <p:nvPr>
            <p:custDataLst>
              <p:tags r:id="rId34"/>
            </p:custDataLst>
          </p:nvPr>
        </p:nvSpPr>
        <p:spPr>
          <a:xfrm>
            <a:off x="6597291" y="674662"/>
            <a:ext cx="5022664" cy="1323439"/>
          </a:xfrm>
          <a:prstGeom prst="rect">
            <a:avLst/>
          </a:prstGeom>
          <a:noFill/>
        </p:spPr>
        <p:txBody>
          <a:bodyPr wrap="square" rtlCol="0">
            <a:spAutoFit/>
          </a:bodyPr>
          <a:lstStyle/>
          <a:p>
            <a:pPr algn="r"/>
            <a:r>
              <a:rPr lang="zh-CN" altLang="en-US" sz="8000" b="1" dirty="0">
                <a:solidFill>
                  <a:schemeClr val="bg1"/>
                </a:solidFill>
                <a:latin typeface="华文新魏" panose="02010800040101010101" pitchFamily="2" charset="-122"/>
                <a:ea typeface="华文新魏" panose="02010800040101010101" pitchFamily="2" charset="-122"/>
                <a:cs typeface="+mn-ea"/>
                <a:sym typeface="+mn-lt"/>
              </a:rPr>
              <a:t>离散数学</a:t>
            </a:r>
          </a:p>
        </p:txBody>
      </p:sp>
    </p:spTree>
    <p:extLst>
      <p:ext uri="{BB962C8B-B14F-4D97-AF65-F5344CB8AC3E}">
        <p14:creationId xmlns:p14="http://schemas.microsoft.com/office/powerpoint/2010/main" val="340808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22" presetClass="entr" presetSubtype="8" fill="hold" grpId="0" nodeType="withEffect">
                                  <p:stCondLst>
                                    <p:cond delay="3750"/>
                                  </p:stCondLst>
                                  <p:childTnLst>
                                    <p:set>
                                      <p:cBhvr>
                                        <p:cTn id="118" dur="1" fill="hold">
                                          <p:stCondLst>
                                            <p:cond delay="0"/>
                                          </p:stCondLst>
                                        </p:cTn>
                                        <p:tgtEl>
                                          <p:spTgt spid="126"/>
                                        </p:tgtEl>
                                        <p:attrNameLst>
                                          <p:attrName>style.visibility</p:attrName>
                                        </p:attrNameLst>
                                      </p:cBhvr>
                                      <p:to>
                                        <p:strVal val="visible"/>
                                      </p:to>
                                    </p:set>
                                    <p:animEffect transition="in" filter="wipe(left)">
                                      <p:cBhvr>
                                        <p:cTn id="119" dur="500"/>
                                        <p:tgtEl>
                                          <p:spTgt spid="126"/>
                                        </p:tgtEl>
                                      </p:cBhvr>
                                    </p:animEffect>
                                  </p:childTnLst>
                                </p:cTn>
                              </p:par>
                              <p:par>
                                <p:cTn id="120" presetID="10" presetClass="entr" presetSubtype="0" fill="hold" nodeType="withEffect">
                                  <p:stCondLst>
                                    <p:cond delay="1000"/>
                                  </p:stCondLst>
                                  <p:childTnLst>
                                    <p:set>
                                      <p:cBhvr>
                                        <p:cTn id="121" dur="1" fill="hold">
                                          <p:stCondLst>
                                            <p:cond delay="0"/>
                                          </p:stCondLst>
                                        </p:cTn>
                                        <p:tgtEl>
                                          <p:spTgt spid="111"/>
                                        </p:tgtEl>
                                        <p:attrNameLst>
                                          <p:attrName>style.visibility</p:attrName>
                                        </p:attrNameLst>
                                      </p:cBhvr>
                                      <p:to>
                                        <p:strVal val="visible"/>
                                      </p:to>
                                    </p:set>
                                    <p:animEffect transition="in" filter="fade">
                                      <p:cBhvr>
                                        <p:cTn id="122" dur="2000"/>
                                        <p:tgtEl>
                                          <p:spTgt spid="111"/>
                                        </p:tgtEl>
                                      </p:cBhvr>
                                    </p:animEffect>
                                  </p:childTnLst>
                                </p:cTn>
                              </p:par>
                              <p:par>
                                <p:cTn id="123" presetID="45" presetClass="entr" presetSubtype="0" fill="hold" grpId="0" nodeType="withEffect">
                                  <p:stCondLst>
                                    <p:cond delay="500"/>
                                  </p:stCondLst>
                                  <p:iterate type="lt">
                                    <p:tmPct val="15000"/>
                                  </p:iterate>
                                  <p:childTnLst>
                                    <p:set>
                                      <p:cBhvr>
                                        <p:cTn id="124" dur="1" fill="hold">
                                          <p:stCondLst>
                                            <p:cond delay="0"/>
                                          </p:stCondLst>
                                        </p:cTn>
                                        <p:tgtEl>
                                          <p:spTgt spid="110"/>
                                        </p:tgtEl>
                                        <p:attrNameLst>
                                          <p:attrName>style.visibility</p:attrName>
                                        </p:attrNameLst>
                                      </p:cBhvr>
                                      <p:to>
                                        <p:strVal val="visible"/>
                                      </p:to>
                                    </p:set>
                                    <p:animEffect transition="in" filter="fade">
                                      <p:cBhvr>
                                        <p:cTn id="125" dur="750"/>
                                        <p:tgtEl>
                                          <p:spTgt spid="110"/>
                                        </p:tgtEl>
                                      </p:cBhvr>
                                    </p:animEffect>
                                    <p:anim calcmode="lin" valueType="num">
                                      <p:cBhvr>
                                        <p:cTn id="126" dur="750" fill="hold"/>
                                        <p:tgtEl>
                                          <p:spTgt spid="110"/>
                                        </p:tgtEl>
                                        <p:attrNameLst>
                                          <p:attrName>ppt_w</p:attrName>
                                        </p:attrNameLst>
                                      </p:cBhvr>
                                      <p:tavLst>
                                        <p:tav tm="0" fmla="#ppt_w*sin(2.5*pi*$)">
                                          <p:val>
                                            <p:fltVal val="0"/>
                                          </p:val>
                                        </p:tav>
                                        <p:tav tm="100000">
                                          <p:val>
                                            <p:fltVal val="1"/>
                                          </p:val>
                                        </p:tav>
                                      </p:tavLst>
                                    </p:anim>
                                    <p:anim calcmode="lin" valueType="num">
                                      <p:cBhvr>
                                        <p:cTn id="127" dur="750" fill="hold"/>
                                        <p:tgtEl>
                                          <p:spTgt spid="110"/>
                                        </p:tgtEl>
                                        <p:attrNameLst>
                                          <p:attrName>ppt_h</p:attrName>
                                        </p:attrNameLst>
                                      </p:cBhvr>
                                      <p:tavLst>
                                        <p:tav tm="0">
                                          <p:val>
                                            <p:strVal val="#ppt_h"/>
                                          </p:val>
                                        </p:tav>
                                        <p:tav tm="100000">
                                          <p:val>
                                            <p:strVal val="#ppt_h"/>
                                          </p:val>
                                        </p:tav>
                                      </p:tavLst>
                                    </p:anim>
                                  </p:childTnLst>
                                </p:cTn>
                              </p:par>
                              <p:par>
                                <p:cTn id="128" presetID="6" presetClass="emph" presetSubtype="0" fill="hold" grpId="1" nodeType="withEffect">
                                  <p:stCondLst>
                                    <p:cond delay="0"/>
                                  </p:stCondLst>
                                  <p:iterate type="lt">
                                    <p:tmPct val="0"/>
                                  </p:iterate>
                                  <p:childTnLst>
                                    <p:animScale>
                                      <p:cBhvr>
                                        <p:cTn id="129" dur="100" fill="hold"/>
                                        <p:tgtEl>
                                          <p:spTgt spid="110"/>
                                        </p:tgtEl>
                                      </p:cBhvr>
                                      <p:by x="500000" y="500000"/>
                                    </p:animScale>
                                  </p:childTnLst>
                                </p:cTn>
                              </p:par>
                              <p:par>
                                <p:cTn id="130" presetID="6" presetClass="emph" presetSubtype="0" fill="hold" grpId="2" nodeType="withEffect">
                                  <p:stCondLst>
                                    <p:cond delay="500"/>
                                  </p:stCondLst>
                                  <p:iterate type="lt">
                                    <p:tmPct val="15000"/>
                                  </p:iterate>
                                  <p:childTnLst>
                                    <p:animScale>
                                      <p:cBhvr>
                                        <p:cTn id="131" dur="750" fill="hold"/>
                                        <p:tgtEl>
                                          <p:spTgt spid="110"/>
                                        </p:tgtEl>
                                      </p:cBhvr>
                                      <p:by x="20000" y="20000"/>
                                    </p:animScale>
                                  </p:childTnLst>
                                </p:cTn>
                              </p:par>
                              <p:par>
                                <p:cTn id="132" presetID="45" presetClass="entr" presetSubtype="0" fill="hold" grpId="0" nodeType="withEffect">
                                  <p:stCondLst>
                                    <p:cond delay="500"/>
                                  </p:stCondLst>
                                  <p:iterate type="lt">
                                    <p:tmPct val="15000"/>
                                  </p:iterate>
                                  <p:childTnLst>
                                    <p:set>
                                      <p:cBhvr>
                                        <p:cTn id="133" dur="1" fill="hold">
                                          <p:stCondLst>
                                            <p:cond delay="0"/>
                                          </p:stCondLst>
                                        </p:cTn>
                                        <p:tgtEl>
                                          <p:spTgt spid="108"/>
                                        </p:tgtEl>
                                        <p:attrNameLst>
                                          <p:attrName>style.visibility</p:attrName>
                                        </p:attrNameLst>
                                      </p:cBhvr>
                                      <p:to>
                                        <p:strVal val="visible"/>
                                      </p:to>
                                    </p:set>
                                    <p:animEffect transition="in" filter="fade">
                                      <p:cBhvr>
                                        <p:cTn id="134" dur="1000"/>
                                        <p:tgtEl>
                                          <p:spTgt spid="108"/>
                                        </p:tgtEl>
                                      </p:cBhvr>
                                    </p:animEffect>
                                    <p:anim calcmode="lin" valueType="num">
                                      <p:cBhvr>
                                        <p:cTn id="135" dur="1000" fill="hold"/>
                                        <p:tgtEl>
                                          <p:spTgt spid="108"/>
                                        </p:tgtEl>
                                        <p:attrNameLst>
                                          <p:attrName>ppt_w</p:attrName>
                                        </p:attrNameLst>
                                      </p:cBhvr>
                                      <p:tavLst>
                                        <p:tav tm="0" fmla="#ppt_w*sin(2.5*pi*$)">
                                          <p:val>
                                            <p:fltVal val="0"/>
                                          </p:val>
                                        </p:tav>
                                        <p:tav tm="100000">
                                          <p:val>
                                            <p:fltVal val="1"/>
                                          </p:val>
                                        </p:tav>
                                      </p:tavLst>
                                    </p:anim>
                                    <p:anim calcmode="lin" valueType="num">
                                      <p:cBhvr>
                                        <p:cTn id="136" dur="1000" fill="hold"/>
                                        <p:tgtEl>
                                          <p:spTgt spid="108"/>
                                        </p:tgtEl>
                                        <p:attrNameLst>
                                          <p:attrName>ppt_h</p:attrName>
                                        </p:attrNameLst>
                                      </p:cBhvr>
                                      <p:tavLst>
                                        <p:tav tm="0">
                                          <p:val>
                                            <p:strVal val="#ppt_h"/>
                                          </p:val>
                                        </p:tav>
                                        <p:tav tm="100000">
                                          <p:val>
                                            <p:strVal val="#ppt_h"/>
                                          </p:val>
                                        </p:tav>
                                      </p:tavLst>
                                    </p:anim>
                                  </p:childTnLst>
                                </p:cTn>
                              </p:par>
                              <p:par>
                                <p:cTn id="137" presetID="6" presetClass="emph" presetSubtype="0" fill="hold" grpId="1" nodeType="withEffect">
                                  <p:stCondLst>
                                    <p:cond delay="0"/>
                                  </p:stCondLst>
                                  <p:iterate type="lt">
                                    <p:tmPct val="0"/>
                                  </p:iterate>
                                  <p:childTnLst>
                                    <p:animScale>
                                      <p:cBhvr>
                                        <p:cTn id="138" dur="100" fill="hold"/>
                                        <p:tgtEl>
                                          <p:spTgt spid="108"/>
                                        </p:tgtEl>
                                      </p:cBhvr>
                                      <p:by x="500000" y="500000"/>
                                    </p:animScale>
                                  </p:childTnLst>
                                </p:cTn>
                              </p:par>
                              <p:par>
                                <p:cTn id="139" presetID="6" presetClass="emph" presetSubtype="0" fill="hold" grpId="2" nodeType="withEffect">
                                  <p:stCondLst>
                                    <p:cond delay="500"/>
                                  </p:stCondLst>
                                  <p:iterate type="lt">
                                    <p:tmPct val="15000"/>
                                  </p:iterate>
                                  <p:childTnLst>
                                    <p:animScale>
                                      <p:cBhvr>
                                        <p:cTn id="140" dur="1000" fill="hold"/>
                                        <p:tgtEl>
                                          <p:spTgt spid="108"/>
                                        </p:tgtEl>
                                      </p:cBhvr>
                                      <p:by x="20000" y="20000"/>
                                    </p:animScale>
                                  </p:childTnLst>
                                </p:cTn>
                              </p:par>
                              <p:par>
                                <p:cTn id="141" presetID="10" presetClass="entr" presetSubtype="0" fill="hold" grpId="0" nodeType="withEffect">
                                  <p:stCondLst>
                                    <p:cond delay="2250"/>
                                  </p:stCondLst>
                                  <p:childTnLst>
                                    <p:set>
                                      <p:cBhvr>
                                        <p:cTn id="142" dur="1" fill="hold">
                                          <p:stCondLst>
                                            <p:cond delay="0"/>
                                          </p:stCondLst>
                                        </p:cTn>
                                        <p:tgtEl>
                                          <p:spTgt spid="107"/>
                                        </p:tgtEl>
                                        <p:attrNameLst>
                                          <p:attrName>style.visibility</p:attrName>
                                        </p:attrNameLst>
                                      </p:cBhvr>
                                      <p:to>
                                        <p:strVal val="visible"/>
                                      </p:to>
                                    </p:set>
                                    <p:animEffect transition="in" filter="fade">
                                      <p:cBhvr>
                                        <p:cTn id="143" dur="750"/>
                                        <p:tgtEl>
                                          <p:spTgt spid="107"/>
                                        </p:tgtEl>
                                      </p:cBhvr>
                                    </p:animEffect>
                                  </p:childTnLst>
                                </p:cTn>
                              </p:par>
                              <p:par>
                                <p:cTn id="144" presetID="63" presetClass="path" presetSubtype="0" decel="100000" fill="hold" grpId="1" nodeType="withEffect">
                                  <p:stCondLst>
                                    <p:cond delay="2250"/>
                                  </p:stCondLst>
                                  <p:childTnLst>
                                    <p:animMotion origin="layout" path="M 5E-6 1.11022E-16 L 0.09037 1.11022E-16 " pathEditMode="relative" rAng="0" ptsTypes="AA">
                                      <p:cBhvr>
                                        <p:cTn id="145" dur="1250" spd="-100000" fill="hold"/>
                                        <p:tgtEl>
                                          <p:spTgt spid="107"/>
                                        </p:tgtEl>
                                        <p:attrNameLst>
                                          <p:attrName>ppt_x</p:attrName>
                                          <p:attrName>ppt_y</p:attrName>
                                        </p:attrNameLst>
                                      </p:cBhvr>
                                      <p:rCtr x="4518" y="0"/>
                                    </p:animMotion>
                                  </p:childTnLst>
                                </p:cTn>
                              </p:par>
                              <p:par>
                                <p:cTn id="146" presetID="10" presetClass="entr" presetSubtype="0" fill="hold" grpId="0" nodeType="withEffect">
                                  <p:stCondLst>
                                    <p:cond delay="2500"/>
                                  </p:stCondLst>
                                  <p:childTnLst>
                                    <p:set>
                                      <p:cBhvr>
                                        <p:cTn id="147" dur="1" fill="hold">
                                          <p:stCondLst>
                                            <p:cond delay="0"/>
                                          </p:stCondLst>
                                        </p:cTn>
                                        <p:tgtEl>
                                          <p:spTgt spid="109"/>
                                        </p:tgtEl>
                                        <p:attrNameLst>
                                          <p:attrName>style.visibility</p:attrName>
                                        </p:attrNameLst>
                                      </p:cBhvr>
                                      <p:to>
                                        <p:strVal val="visible"/>
                                      </p:to>
                                    </p:set>
                                    <p:animEffect transition="in" filter="fade">
                                      <p:cBhvr>
                                        <p:cTn id="148" dur="750"/>
                                        <p:tgtEl>
                                          <p:spTgt spid="109"/>
                                        </p:tgtEl>
                                      </p:cBhvr>
                                    </p:animEffect>
                                  </p:childTnLst>
                                </p:cTn>
                              </p:par>
                              <p:par>
                                <p:cTn id="149" presetID="42" presetClass="path" presetSubtype="0" decel="100000" fill="hold" grpId="1" nodeType="withEffect">
                                  <p:stCondLst>
                                    <p:cond delay="2500"/>
                                  </p:stCondLst>
                                  <p:childTnLst>
                                    <p:animMotion origin="layout" path="M 3.75E-6 3.7037E-6 L 3.75E-6 0.07129 " pathEditMode="relative" rAng="0" ptsTypes="AA">
                                      <p:cBhvr>
                                        <p:cTn id="150" dur="1250" spd="-100000" fill="hold"/>
                                        <p:tgtEl>
                                          <p:spTgt spid="109"/>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7" grpId="0"/>
      <p:bldP spid="107" grpId="1"/>
      <p:bldP spid="108" grpId="0"/>
      <p:bldP spid="108" grpId="1"/>
      <p:bldP spid="108" grpId="2"/>
      <p:bldP spid="109" grpId="0" animBg="1"/>
      <p:bldP spid="109" grpId="1" animBg="1"/>
      <p:bldP spid="110" grpId="0"/>
      <p:bldP spid="110" grpId="1"/>
      <p:bldP spid="110"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186035"/>
          </a:xfrm>
        </p:spPr>
        <p:txBody>
          <a:bodyPr/>
          <a:lstStyle/>
          <a:p>
            <a:r>
              <a:rPr lang="zh-CN" altLang="en-US" dirty="0"/>
              <a:t>例</a:t>
            </a:r>
            <a:r>
              <a:rPr lang="en-US" altLang="zh-CN" dirty="0"/>
              <a:t>1  </a:t>
            </a:r>
            <a:r>
              <a:rPr lang="zh-CN" altLang="en-US" dirty="0"/>
              <a:t>将下面命题用两种形式符号化</a:t>
            </a:r>
            <a:r>
              <a:rPr lang="en-US" altLang="zh-CN" dirty="0"/>
              <a:t>, </a:t>
            </a:r>
            <a:r>
              <a:rPr lang="zh-CN" altLang="en-US" dirty="0"/>
              <a:t>并证明两者等值</a:t>
            </a:r>
            <a:r>
              <a:rPr lang="en-US" altLang="zh-CN" dirty="0"/>
              <a:t>.</a:t>
            </a:r>
          </a:p>
          <a:p>
            <a:pPr lvl="1"/>
            <a:r>
              <a:rPr lang="en-US" altLang="zh-CN" dirty="0"/>
              <a:t> (1) </a:t>
            </a:r>
            <a:r>
              <a:rPr lang="zh-CN" altLang="en-US" dirty="0"/>
              <a:t>没有不犯错误的人</a:t>
            </a:r>
            <a:r>
              <a:rPr lang="en-US" altLang="zh-CN" dirty="0"/>
              <a:t>.</a:t>
            </a:r>
          </a:p>
          <a:p>
            <a:r>
              <a:rPr lang="zh-CN" altLang="en-US" dirty="0"/>
              <a:t>解</a:t>
            </a:r>
            <a:r>
              <a:rPr lang="en-US" altLang="zh-CN" dirty="0"/>
              <a:t>: </a:t>
            </a:r>
          </a:p>
          <a:p>
            <a:pPr lvl="1"/>
            <a:r>
              <a:rPr lang="zh-CN" altLang="en-US" dirty="0"/>
              <a:t>令</a:t>
            </a:r>
            <a:r>
              <a:rPr lang="en-US" altLang="zh-CN" dirty="0"/>
              <a:t>F(x): x</a:t>
            </a:r>
            <a:r>
              <a:rPr lang="zh-CN" altLang="en-US" dirty="0"/>
              <a:t>是人</a:t>
            </a:r>
            <a:r>
              <a:rPr lang="en-US" altLang="zh-CN" dirty="0"/>
              <a:t>; G(x): x</a:t>
            </a:r>
            <a:r>
              <a:rPr lang="zh-CN" altLang="en-US" dirty="0"/>
              <a:t>犯错误</a:t>
            </a:r>
            <a:r>
              <a:rPr lang="en-US" altLang="zh-CN" dirty="0"/>
              <a:t>. </a:t>
            </a:r>
            <a:r>
              <a:rPr lang="zh-CN" altLang="en-US" dirty="0"/>
              <a:t>原命题可符号化为</a:t>
            </a:r>
            <a:endParaRPr lang="en-US" altLang="zh-CN" dirty="0">
              <a:sym typeface="Symbol" panose="05050102010706020507" pitchFamily="18" charset="2"/>
            </a:endParaRPr>
          </a:p>
          <a:p>
            <a:pPr marL="576000" lvl="1" indent="0" algn="ctr">
              <a:buNone/>
            </a:pPr>
            <a:r>
              <a:rPr lang="en-US" altLang="zh-CN"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      </a:t>
            </a:r>
            <a:r>
              <a:rPr lang="zh-CN" altLang="en-US" dirty="0"/>
              <a:t>或      </a:t>
            </a:r>
            <a:r>
              <a:rPr lang="zh-CN" altLang="en-US"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a:t>
            </a:r>
          </a:p>
          <a:p>
            <a:pPr lvl="1"/>
            <a:r>
              <a:rPr lang="zh-CN" altLang="en-US" dirty="0">
                <a:sym typeface="Symbol" panose="05050102010706020507" pitchFamily="18" charset="2"/>
              </a:rPr>
              <a:t>证明它们等值</a:t>
            </a:r>
            <a:r>
              <a:rPr lang="en-US" altLang="zh-CN" dirty="0">
                <a:sym typeface="Symbol" panose="05050102010706020507" pitchFamily="18" charset="2"/>
              </a:rPr>
              <a:t> </a:t>
            </a:r>
          </a:p>
          <a:p>
            <a:pPr marL="1296000" lvl="1" indent="0">
              <a:buNone/>
            </a:pPr>
            <a:r>
              <a:rPr lang="en-US" altLang="zh-CN"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a:t>
            </a:r>
            <a:endParaRPr lang="en-US" altLang="zh-CN" dirty="0">
              <a:sym typeface="Symbol" panose="05050102010706020507" pitchFamily="18" charset="2"/>
            </a:endParaRPr>
          </a:p>
          <a:p>
            <a:pPr marL="792000" lvl="1" indent="0">
              <a:buNone/>
            </a:pP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a:t>
            </a:r>
            <a:r>
              <a:rPr lang="en-US" altLang="zh-CN" dirty="0"/>
              <a:t>(F(x)</a:t>
            </a:r>
            <a:r>
              <a:rPr lang="en-US" altLang="zh-CN" dirty="0">
                <a:sym typeface="Symbol" panose="05050102010706020507" pitchFamily="18" charset="2"/>
              </a:rPr>
              <a:t></a:t>
            </a:r>
            <a:r>
              <a:rPr lang="en-US" altLang="zh-CN" dirty="0"/>
              <a:t>G(x))         </a:t>
            </a:r>
            <a:r>
              <a:rPr lang="zh-CN" altLang="en-US" dirty="0"/>
              <a:t>量词否定等值式</a:t>
            </a:r>
          </a:p>
          <a:p>
            <a:pPr marL="792000" lvl="1" indent="0">
              <a:buNone/>
            </a:pP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a:t>x(</a:t>
            </a:r>
            <a:r>
              <a:rPr lang="en-US" altLang="zh-CN" dirty="0">
                <a:sym typeface="Symbol" panose="05050102010706020507" pitchFamily="18" charset="2"/>
              </a:rPr>
              <a:t></a:t>
            </a:r>
            <a:r>
              <a:rPr lang="en-US" altLang="zh-CN" dirty="0"/>
              <a:t>F(x)</a:t>
            </a:r>
            <a:r>
              <a:rPr lang="en-US" altLang="zh-CN" dirty="0">
                <a:sym typeface="Symbol" panose="05050102010706020507" pitchFamily="18" charset="2"/>
              </a:rPr>
              <a:t></a:t>
            </a:r>
            <a:r>
              <a:rPr lang="en-US" altLang="zh-CN" dirty="0"/>
              <a:t>G(x))            </a:t>
            </a:r>
            <a:r>
              <a:rPr lang="zh-CN" altLang="en-US" dirty="0"/>
              <a:t>置换规则</a:t>
            </a:r>
          </a:p>
          <a:p>
            <a:pPr marL="792000" lvl="1" indent="0">
              <a:buNone/>
            </a:pP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             </a:t>
            </a:r>
            <a:r>
              <a:rPr lang="zh-CN" altLang="en-US" dirty="0"/>
              <a:t>置换规则</a:t>
            </a:r>
            <a:endParaRPr lang="en-US" altLang="zh-CN" dirty="0"/>
          </a:p>
        </p:txBody>
      </p:sp>
      <p:sp>
        <p:nvSpPr>
          <p:cNvPr id="6146" name="Rectangle 2"/>
          <p:cNvSpPr>
            <a:spLocks noGrp="1" noChangeArrowheads="1"/>
          </p:cNvSpPr>
          <p:nvPr>
            <p:ph type="title"/>
          </p:nvPr>
        </p:nvSpPr>
        <p:spPr/>
        <p:txBody>
          <a:bodyPr/>
          <a:lstStyle/>
          <a:p>
            <a:r>
              <a:rPr lang="zh-CN" altLang="en-US" dirty="0"/>
              <a:t>三、举例</a:t>
            </a:r>
            <a:endParaRPr lang="en-US" altLang="zh-CN" dirty="0"/>
          </a:p>
        </p:txBody>
      </p:sp>
      <p:sp>
        <p:nvSpPr>
          <p:cNvPr id="9" name="文本占位符 8"/>
          <p:cNvSpPr>
            <a:spLocks noGrp="1"/>
          </p:cNvSpPr>
          <p:nvPr>
            <p:ph type="body" sz="quarter" idx="11"/>
          </p:nvPr>
        </p:nvSpPr>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10</a:t>
            </a:fld>
            <a:r>
              <a:rPr lang="en-US" altLang="zh-CN" smtClean="0"/>
              <a:t>|28</a:t>
            </a:r>
            <a:endParaRPr lang="zh-CN" altLang="en-US" dirty="0"/>
          </a:p>
        </p:txBody>
      </p:sp>
    </p:spTree>
    <p:extLst>
      <p:ext uri="{BB962C8B-B14F-4D97-AF65-F5344CB8AC3E}">
        <p14:creationId xmlns:p14="http://schemas.microsoft.com/office/powerpoint/2010/main" val="120061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186035"/>
          </a:xfrm>
        </p:spPr>
        <p:txBody>
          <a:bodyPr/>
          <a:lstStyle/>
          <a:p>
            <a:r>
              <a:rPr lang="zh-CN" altLang="en-US" dirty="0"/>
              <a:t>例</a:t>
            </a:r>
            <a:r>
              <a:rPr lang="en-US" altLang="zh-CN" dirty="0"/>
              <a:t>1  </a:t>
            </a:r>
            <a:r>
              <a:rPr lang="zh-CN" altLang="en-US" dirty="0"/>
              <a:t>将下面命题用两种形式符号化</a:t>
            </a:r>
            <a:r>
              <a:rPr lang="en-US" altLang="zh-CN" dirty="0"/>
              <a:t>, </a:t>
            </a:r>
            <a:r>
              <a:rPr lang="zh-CN" altLang="en-US" dirty="0"/>
              <a:t>并证明两者等值</a:t>
            </a:r>
            <a:r>
              <a:rPr lang="en-US" altLang="zh-CN" dirty="0"/>
              <a:t>.</a:t>
            </a:r>
          </a:p>
          <a:p>
            <a:pPr lvl="1"/>
            <a:r>
              <a:rPr lang="en-US" altLang="zh-CN" dirty="0"/>
              <a:t> (2) </a:t>
            </a:r>
            <a:r>
              <a:rPr lang="zh-CN" altLang="en-US" dirty="0"/>
              <a:t>不是所有的人都爱看电影</a:t>
            </a:r>
            <a:r>
              <a:rPr lang="en-US" altLang="zh-CN" dirty="0"/>
              <a:t>.</a:t>
            </a:r>
          </a:p>
          <a:p>
            <a:r>
              <a:rPr lang="zh-CN" altLang="en-US" dirty="0"/>
              <a:t>解</a:t>
            </a:r>
            <a:r>
              <a:rPr lang="en-US" altLang="zh-CN" dirty="0"/>
              <a:t>: </a:t>
            </a:r>
          </a:p>
          <a:p>
            <a:pPr lvl="1"/>
            <a:r>
              <a:rPr lang="zh-CN" altLang="en-US" dirty="0"/>
              <a:t>令</a:t>
            </a:r>
            <a:r>
              <a:rPr lang="en-US" altLang="zh-CN" dirty="0"/>
              <a:t>F(x): x</a:t>
            </a:r>
            <a:r>
              <a:rPr lang="zh-CN" altLang="en-US" dirty="0"/>
              <a:t>是人</a:t>
            </a:r>
            <a:r>
              <a:rPr lang="en-US" altLang="zh-CN" dirty="0"/>
              <a:t>; G(x): </a:t>
            </a:r>
            <a:r>
              <a:rPr lang="zh-CN" altLang="en-US" dirty="0"/>
              <a:t>爱看电影</a:t>
            </a:r>
            <a:r>
              <a:rPr lang="en-US" altLang="zh-CN" dirty="0"/>
              <a:t>. </a:t>
            </a:r>
            <a:r>
              <a:rPr lang="zh-CN" altLang="en-US" dirty="0"/>
              <a:t>原命题可符号化为</a:t>
            </a:r>
            <a:endParaRPr lang="en-US" altLang="zh-CN" dirty="0">
              <a:sym typeface="Symbol" panose="05050102010706020507" pitchFamily="18" charset="2"/>
            </a:endParaRPr>
          </a:p>
          <a:p>
            <a:pPr marL="576000" lvl="1" indent="0" algn="ctr">
              <a:buNone/>
            </a:pPr>
            <a:r>
              <a:rPr lang="en-US" altLang="zh-CN"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a:t>
            </a:r>
            <a:r>
              <a:rPr lang="en-US" altLang="zh-CN" dirty="0">
                <a:sym typeface="Symbol" panose="05050102010706020507" pitchFamily="18" charset="2"/>
              </a:rPr>
              <a:t>    </a:t>
            </a:r>
            <a:r>
              <a:rPr lang="zh-CN" altLang="en-US" dirty="0">
                <a:sym typeface="Symbol" panose="05050102010706020507" pitchFamily="18" charset="2"/>
              </a:rPr>
              <a:t>或   </a:t>
            </a:r>
            <a:r>
              <a:rPr lang="zh-CN" altLang="en-US" dirty="0"/>
              <a:t> </a:t>
            </a:r>
            <a:r>
              <a:rPr lang="zh-CN" altLang="en-US"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a:t>
            </a:r>
          </a:p>
          <a:p>
            <a:pPr lvl="1"/>
            <a:r>
              <a:rPr lang="zh-CN" altLang="en-US" dirty="0">
                <a:sym typeface="Symbol" panose="05050102010706020507" pitchFamily="18" charset="2"/>
              </a:rPr>
              <a:t>证明它们等值</a:t>
            </a:r>
            <a:r>
              <a:rPr lang="en-US" altLang="zh-CN" dirty="0">
                <a:sym typeface="Symbol" panose="05050102010706020507" pitchFamily="18" charset="2"/>
              </a:rPr>
              <a:t> </a:t>
            </a:r>
          </a:p>
          <a:p>
            <a:pPr marL="1296000" lvl="1" indent="0">
              <a:buNone/>
            </a:pPr>
            <a:r>
              <a:rPr lang="en-US" altLang="zh-CN"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a:t>
            </a:r>
            <a:endParaRPr lang="en-US" altLang="zh-CN" dirty="0">
              <a:sym typeface="Symbol" panose="05050102010706020507" pitchFamily="18" charset="2"/>
            </a:endParaRPr>
          </a:p>
          <a:p>
            <a:pPr marL="792000" lvl="1" indent="0">
              <a:buNone/>
            </a:pPr>
            <a:r>
              <a:rPr lang="en-US" altLang="zh-CN" dirty="0">
                <a:sym typeface="Symbol" panose="05050102010706020507" pitchFamily="18" charset="2"/>
              </a:rPr>
              <a:t> </a:t>
            </a:r>
            <a:r>
              <a:rPr lang="en-US" altLang="zh-CN" dirty="0"/>
              <a:t>x</a:t>
            </a:r>
            <a:r>
              <a:rPr lang="en-US" altLang="zh-CN" dirty="0">
                <a:sym typeface="Symbol" panose="05050102010706020507" pitchFamily="18" charset="2"/>
              </a:rPr>
              <a:t></a:t>
            </a:r>
            <a:r>
              <a:rPr lang="en-US" altLang="zh-CN" dirty="0"/>
              <a:t>(F(x)</a:t>
            </a:r>
            <a:r>
              <a:rPr lang="en-US" altLang="zh-CN" dirty="0">
                <a:sym typeface="Symbol" panose="05050102010706020507" pitchFamily="18" charset="2"/>
              </a:rPr>
              <a:t></a:t>
            </a:r>
            <a:r>
              <a:rPr lang="en-US" altLang="zh-CN" dirty="0"/>
              <a:t>G(x))        </a:t>
            </a:r>
            <a:r>
              <a:rPr lang="zh-CN" altLang="en-US" dirty="0"/>
              <a:t>量词否定等值式</a:t>
            </a:r>
            <a:endParaRPr lang="zh-CN" altLang="en-US" dirty="0">
              <a:sym typeface="Symbol" panose="05050102010706020507" pitchFamily="18" charset="2"/>
            </a:endParaRPr>
          </a:p>
          <a:p>
            <a:pPr marL="792000" lvl="1" indent="0">
              <a:buNone/>
            </a:pPr>
            <a:r>
              <a:rPr lang="zh-CN" altLang="en-US" dirty="0">
                <a:sym typeface="Symbol" panose="05050102010706020507" pitchFamily="18" charset="2"/>
              </a:rPr>
              <a:t> </a:t>
            </a:r>
            <a:r>
              <a:rPr lang="en-US" altLang="zh-CN" dirty="0"/>
              <a:t>x</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F(x)</a:t>
            </a:r>
            <a:r>
              <a:rPr lang="en-US" altLang="zh-CN" dirty="0">
                <a:sym typeface="Symbol" panose="05050102010706020507" pitchFamily="18" charset="2"/>
              </a:rPr>
              <a:t></a:t>
            </a:r>
            <a:r>
              <a:rPr lang="en-US" altLang="zh-CN" dirty="0"/>
              <a:t>G(x))       </a:t>
            </a:r>
            <a:r>
              <a:rPr lang="zh-CN" altLang="en-US" dirty="0"/>
              <a:t>置换规则</a:t>
            </a:r>
            <a:endParaRPr lang="zh-CN" altLang="en-US" dirty="0">
              <a:sym typeface="Symbol" panose="05050102010706020507" pitchFamily="18" charset="2"/>
            </a:endParaRPr>
          </a:p>
          <a:p>
            <a:pPr marL="792000" lvl="1" indent="0">
              <a:buNone/>
            </a:pP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          </a:t>
            </a:r>
            <a:r>
              <a:rPr lang="zh-CN" altLang="en-US" dirty="0"/>
              <a:t>置换规则</a:t>
            </a:r>
            <a:endParaRPr lang="en-US" altLang="zh-CN" dirty="0"/>
          </a:p>
        </p:txBody>
      </p:sp>
      <p:sp>
        <p:nvSpPr>
          <p:cNvPr id="6146" name="Rectangle 2"/>
          <p:cNvSpPr>
            <a:spLocks noGrp="1" noChangeArrowheads="1"/>
          </p:cNvSpPr>
          <p:nvPr>
            <p:ph type="title"/>
          </p:nvPr>
        </p:nvSpPr>
        <p:spPr/>
        <p:txBody>
          <a:bodyPr/>
          <a:lstStyle/>
          <a:p>
            <a:r>
              <a:rPr lang="zh-CN" altLang="en-US" dirty="0"/>
              <a:t>三、举例</a:t>
            </a:r>
            <a:endParaRPr lang="en-US" altLang="zh-CN" dirty="0"/>
          </a:p>
        </p:txBody>
      </p:sp>
      <p:sp>
        <p:nvSpPr>
          <p:cNvPr id="9" name="文本占位符 8"/>
          <p:cNvSpPr>
            <a:spLocks noGrp="1"/>
          </p:cNvSpPr>
          <p:nvPr>
            <p:ph type="body" sz="quarter" idx="11"/>
          </p:nvPr>
        </p:nvSpPr>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11</a:t>
            </a:fld>
            <a:r>
              <a:rPr lang="en-US" altLang="zh-CN" smtClean="0"/>
              <a:t>|28</a:t>
            </a:r>
            <a:endParaRPr lang="zh-CN" altLang="en-US" dirty="0"/>
          </a:p>
        </p:txBody>
      </p:sp>
    </p:spTree>
    <p:extLst>
      <p:ext uri="{BB962C8B-B14F-4D97-AF65-F5344CB8AC3E}">
        <p14:creationId xmlns:p14="http://schemas.microsoft.com/office/powerpoint/2010/main" val="57495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232202"/>
          </a:xfrm>
        </p:spPr>
        <p:txBody>
          <a:bodyPr/>
          <a:lstStyle/>
          <a:p>
            <a:r>
              <a:rPr lang="zh-CN" altLang="en-US" dirty="0"/>
              <a:t>例</a:t>
            </a:r>
            <a:r>
              <a:rPr lang="en-US" altLang="zh-CN" dirty="0"/>
              <a:t>2 </a:t>
            </a:r>
            <a:r>
              <a:rPr lang="zh-CN" altLang="en-US" dirty="0"/>
              <a:t>将公式化成等值的不含既有约束出现又有自由出现的同名个体变项</a:t>
            </a:r>
            <a:r>
              <a:rPr lang="en-US" altLang="zh-CN" dirty="0"/>
              <a:t>:  </a:t>
            </a:r>
            <a:r>
              <a:rPr lang="en-US" altLang="zh-CN" dirty="0">
                <a:sym typeface="Symbol" panose="05050102010706020507" pitchFamily="18" charset="2"/>
              </a:rPr>
              <a:t>x(F(</a:t>
            </a:r>
            <a:r>
              <a:rPr lang="en-US" altLang="zh-CN" dirty="0" err="1">
                <a:sym typeface="Symbol" panose="05050102010706020507" pitchFamily="18" charset="2"/>
              </a:rPr>
              <a:t>x,y,z</a:t>
            </a:r>
            <a:r>
              <a:rPr lang="en-US" altLang="zh-CN" dirty="0">
                <a:sym typeface="Symbol" panose="05050102010706020507" pitchFamily="18" charset="2"/>
              </a:rPr>
              <a:t>)</a:t>
            </a:r>
            <a:r>
              <a:rPr lang="en-US" altLang="zh-CN" dirty="0" err="1">
                <a:sym typeface="Symbol" panose="05050102010706020507" pitchFamily="18" charset="2"/>
              </a:rPr>
              <a:t>yG</a:t>
            </a:r>
            <a:r>
              <a:rPr lang="en-US" altLang="zh-CN" dirty="0">
                <a:sym typeface="Symbol" panose="05050102010706020507" pitchFamily="18" charset="2"/>
              </a:rPr>
              <a:t>(</a:t>
            </a:r>
            <a:r>
              <a:rPr lang="en-US" altLang="zh-CN" dirty="0" err="1">
                <a:sym typeface="Symbol" panose="05050102010706020507" pitchFamily="18" charset="2"/>
              </a:rPr>
              <a:t>x,y,z</a:t>
            </a:r>
            <a:r>
              <a:rPr lang="en-US" altLang="zh-CN" dirty="0">
                <a:sym typeface="Symbol" panose="05050102010706020507" pitchFamily="18" charset="2"/>
              </a:rPr>
              <a:t>))</a:t>
            </a:r>
            <a:r>
              <a:rPr lang="en-US" altLang="zh-CN" dirty="0"/>
              <a:t>.</a:t>
            </a:r>
          </a:p>
          <a:p>
            <a:r>
              <a:rPr lang="zh-CN" altLang="en-US" dirty="0"/>
              <a:t>解</a:t>
            </a:r>
            <a:r>
              <a:rPr lang="en-US" altLang="zh-CN" dirty="0"/>
              <a:t>: </a:t>
            </a:r>
            <a:r>
              <a:rPr lang="zh-CN" altLang="en-US" dirty="0">
                <a:sym typeface="Symbol" panose="05050102010706020507" pitchFamily="18" charset="2"/>
              </a:rPr>
              <a:t> </a:t>
            </a:r>
            <a:endParaRPr lang="en-US" altLang="zh-CN" dirty="0">
              <a:sym typeface="Symbol" panose="05050102010706020507" pitchFamily="18" charset="2"/>
            </a:endParaRPr>
          </a:p>
          <a:p>
            <a:pPr marL="216000" lvl="1" indent="0">
              <a:buNone/>
            </a:pPr>
            <a:r>
              <a:rPr lang="zh-CN" altLang="en-US" dirty="0">
                <a:sym typeface="Symbol" panose="05050102010706020507" pitchFamily="18" charset="2"/>
              </a:rPr>
              <a:t>         </a:t>
            </a:r>
            <a:r>
              <a:rPr lang="en-US" altLang="zh-CN" dirty="0"/>
              <a:t>x(F(</a:t>
            </a:r>
            <a:r>
              <a:rPr lang="en-US" altLang="zh-CN" dirty="0" err="1"/>
              <a:t>x,y,z</a:t>
            </a:r>
            <a:r>
              <a:rPr lang="en-US" altLang="zh-CN" dirty="0"/>
              <a:t>)</a:t>
            </a:r>
            <a:r>
              <a:rPr lang="en-US" altLang="zh-CN" dirty="0">
                <a:sym typeface="Symbol" panose="05050102010706020507" pitchFamily="18" charset="2"/>
              </a:rPr>
              <a:t></a:t>
            </a:r>
            <a:r>
              <a:rPr lang="en-US" altLang="zh-CN" dirty="0" err="1">
                <a:sym typeface="Symbol" panose="05050102010706020507" pitchFamily="18" charset="2"/>
              </a:rPr>
              <a:t>y</a:t>
            </a:r>
            <a:r>
              <a:rPr lang="en-US" altLang="zh-CN" dirty="0" err="1"/>
              <a:t>G</a:t>
            </a:r>
            <a:r>
              <a:rPr lang="en-US" altLang="zh-CN" dirty="0"/>
              <a:t>(</a:t>
            </a:r>
            <a:r>
              <a:rPr lang="en-US" altLang="zh-CN" dirty="0" err="1"/>
              <a:t>x,y,z</a:t>
            </a:r>
            <a:r>
              <a:rPr lang="en-US" altLang="zh-CN" dirty="0"/>
              <a:t>))</a:t>
            </a:r>
            <a:endParaRPr lang="en-US" altLang="zh-CN" dirty="0">
              <a:sym typeface="Symbol" panose="05050102010706020507" pitchFamily="18" charset="2"/>
            </a:endParaRPr>
          </a:p>
          <a:p>
            <a:pPr marL="216000" lvl="1" indent="0">
              <a:buNone/>
            </a:pPr>
            <a:r>
              <a:rPr lang="en-US" altLang="zh-CN" dirty="0">
                <a:sym typeface="Symbol" panose="05050102010706020507" pitchFamily="18" charset="2"/>
              </a:rPr>
              <a:t>     </a:t>
            </a:r>
            <a:r>
              <a:rPr lang="en-US" altLang="zh-CN" dirty="0"/>
              <a:t>x(F(</a:t>
            </a:r>
            <a:r>
              <a:rPr lang="en-US" altLang="zh-CN" dirty="0" err="1"/>
              <a:t>x,y,z</a:t>
            </a:r>
            <a:r>
              <a:rPr lang="en-US" altLang="zh-CN" dirty="0"/>
              <a:t>)</a:t>
            </a:r>
            <a:r>
              <a:rPr lang="en-US" altLang="zh-CN" dirty="0">
                <a:sym typeface="Symbol" panose="05050102010706020507" pitchFamily="18" charset="2"/>
              </a:rPr>
              <a:t></a:t>
            </a:r>
            <a:r>
              <a:rPr lang="en-US" altLang="zh-CN" dirty="0" err="1">
                <a:sym typeface="Symbol" panose="05050102010706020507" pitchFamily="18" charset="2"/>
              </a:rPr>
              <a:t>t</a:t>
            </a:r>
            <a:r>
              <a:rPr lang="en-US" altLang="zh-CN" dirty="0" err="1"/>
              <a:t>G</a:t>
            </a:r>
            <a:r>
              <a:rPr lang="en-US" altLang="zh-CN" dirty="0"/>
              <a:t>(</a:t>
            </a:r>
            <a:r>
              <a:rPr lang="en-US" altLang="zh-CN" dirty="0" err="1"/>
              <a:t>x,t,z</a:t>
            </a:r>
            <a:r>
              <a:rPr lang="en-US" altLang="zh-CN" dirty="0"/>
              <a:t>))</a:t>
            </a:r>
            <a:r>
              <a:rPr lang="en-US" altLang="zh-CN" dirty="0">
                <a:sym typeface="Symbol" panose="05050102010706020507" pitchFamily="18" charset="2"/>
              </a:rPr>
              <a:t> </a:t>
            </a:r>
            <a:r>
              <a:rPr lang="en-US" altLang="zh-CN" dirty="0"/>
              <a:t>        </a:t>
            </a:r>
            <a:r>
              <a:rPr lang="zh-CN" altLang="en-US" dirty="0"/>
              <a:t>换名规则</a:t>
            </a:r>
            <a:endParaRPr lang="zh-CN" altLang="en-US" dirty="0">
              <a:sym typeface="Symbol" panose="05050102010706020507" pitchFamily="18" charset="2"/>
            </a:endParaRPr>
          </a:p>
          <a:p>
            <a:pPr marL="216000" lvl="1" indent="0">
              <a:buNone/>
            </a:pPr>
            <a:r>
              <a:rPr lang="zh-CN" altLang="en-US" dirty="0">
                <a:sym typeface="Symbol" panose="05050102010706020507" pitchFamily="18" charset="2"/>
              </a:rPr>
              <a:t>     </a:t>
            </a:r>
            <a:r>
              <a:rPr lang="en-US" altLang="zh-CN" dirty="0" err="1"/>
              <a:t>x</a:t>
            </a:r>
            <a:r>
              <a:rPr lang="en-US" altLang="zh-CN" dirty="0" err="1">
                <a:sym typeface="Symbol" panose="05050102010706020507" pitchFamily="18" charset="2"/>
              </a:rPr>
              <a:t></a:t>
            </a:r>
            <a:r>
              <a:rPr lang="en-US" altLang="zh-CN" dirty="0" err="1"/>
              <a:t>t</a:t>
            </a:r>
            <a:r>
              <a:rPr lang="en-US" altLang="zh-CN" dirty="0"/>
              <a:t>(F(</a:t>
            </a:r>
            <a:r>
              <a:rPr lang="en-US" altLang="zh-CN" dirty="0" err="1"/>
              <a:t>x,y,z</a:t>
            </a:r>
            <a:r>
              <a:rPr lang="en-US" altLang="zh-CN" dirty="0"/>
              <a:t>)</a:t>
            </a:r>
            <a:r>
              <a:rPr lang="en-US" altLang="zh-CN" dirty="0">
                <a:sym typeface="Symbol" panose="05050102010706020507" pitchFamily="18" charset="2"/>
              </a:rPr>
              <a:t></a:t>
            </a:r>
            <a:r>
              <a:rPr lang="en-US" altLang="zh-CN" dirty="0"/>
              <a:t>G(</a:t>
            </a:r>
            <a:r>
              <a:rPr lang="en-US" altLang="zh-CN" dirty="0" err="1"/>
              <a:t>x,t,z</a:t>
            </a:r>
            <a:r>
              <a:rPr lang="en-US" altLang="zh-CN" dirty="0"/>
              <a:t>))</a:t>
            </a:r>
            <a:r>
              <a:rPr lang="en-US" altLang="zh-CN" dirty="0">
                <a:sym typeface="Symbol" panose="05050102010706020507" pitchFamily="18" charset="2"/>
              </a:rPr>
              <a:t> </a:t>
            </a:r>
            <a:r>
              <a:rPr lang="en-US" altLang="zh-CN" dirty="0"/>
              <a:t>        </a:t>
            </a:r>
            <a:r>
              <a:rPr lang="zh-CN" altLang="en-US" dirty="0"/>
              <a:t>辖域扩张等值式</a:t>
            </a:r>
          </a:p>
          <a:p>
            <a:r>
              <a:rPr lang="zh-CN" altLang="en-US" dirty="0">
                <a:sym typeface="Symbol" panose="05050102010706020507" pitchFamily="18" charset="2"/>
              </a:rPr>
              <a:t>或者</a:t>
            </a:r>
          </a:p>
          <a:p>
            <a:pPr marL="216000" lvl="1" indent="0">
              <a:buNone/>
            </a:pPr>
            <a:r>
              <a:rPr lang="zh-CN" altLang="en-US" dirty="0">
                <a:sym typeface="Symbol" panose="05050102010706020507" pitchFamily="18" charset="2"/>
              </a:rPr>
              <a:t>         </a:t>
            </a:r>
            <a:r>
              <a:rPr lang="en-US" altLang="zh-CN" dirty="0"/>
              <a:t>x(F(</a:t>
            </a:r>
            <a:r>
              <a:rPr lang="en-US" altLang="zh-CN" dirty="0" err="1"/>
              <a:t>x,y,z</a:t>
            </a:r>
            <a:r>
              <a:rPr lang="en-US" altLang="zh-CN" dirty="0"/>
              <a:t>)</a:t>
            </a:r>
            <a:r>
              <a:rPr lang="en-US" altLang="zh-CN" dirty="0">
                <a:sym typeface="Symbol" panose="05050102010706020507" pitchFamily="18" charset="2"/>
              </a:rPr>
              <a:t></a:t>
            </a:r>
            <a:r>
              <a:rPr lang="en-US" altLang="zh-CN" dirty="0" err="1">
                <a:sym typeface="Symbol" panose="05050102010706020507" pitchFamily="18" charset="2"/>
              </a:rPr>
              <a:t>y</a:t>
            </a:r>
            <a:r>
              <a:rPr lang="en-US" altLang="zh-CN" dirty="0" err="1"/>
              <a:t>G</a:t>
            </a:r>
            <a:r>
              <a:rPr lang="en-US" altLang="zh-CN" dirty="0"/>
              <a:t>(</a:t>
            </a:r>
            <a:r>
              <a:rPr lang="en-US" altLang="zh-CN" dirty="0" err="1"/>
              <a:t>x,y,z</a:t>
            </a:r>
            <a:r>
              <a:rPr lang="en-US" altLang="zh-CN" dirty="0"/>
              <a:t>))</a:t>
            </a:r>
            <a:endParaRPr lang="en-US" altLang="zh-CN" dirty="0">
              <a:sym typeface="Symbol" panose="05050102010706020507" pitchFamily="18" charset="2"/>
            </a:endParaRPr>
          </a:p>
          <a:p>
            <a:pPr marL="216000" lvl="1" indent="0">
              <a:buNone/>
            </a:pPr>
            <a:r>
              <a:rPr lang="en-US" altLang="zh-CN" dirty="0">
                <a:sym typeface="Symbol" panose="05050102010706020507" pitchFamily="18" charset="2"/>
              </a:rPr>
              <a:t>     </a:t>
            </a:r>
            <a:r>
              <a:rPr lang="en-US" altLang="zh-CN" dirty="0"/>
              <a:t>x(F(</a:t>
            </a:r>
            <a:r>
              <a:rPr lang="en-US" altLang="zh-CN" dirty="0" err="1"/>
              <a:t>x,u,z</a:t>
            </a:r>
            <a:r>
              <a:rPr lang="en-US" altLang="zh-CN" dirty="0"/>
              <a:t>)</a:t>
            </a:r>
            <a:r>
              <a:rPr lang="en-US" altLang="zh-CN" dirty="0">
                <a:sym typeface="Symbol" panose="05050102010706020507" pitchFamily="18" charset="2"/>
              </a:rPr>
              <a:t></a:t>
            </a:r>
            <a:r>
              <a:rPr lang="en-US" altLang="zh-CN" dirty="0" err="1">
                <a:sym typeface="Symbol" panose="05050102010706020507" pitchFamily="18" charset="2"/>
              </a:rPr>
              <a:t>y</a:t>
            </a:r>
            <a:r>
              <a:rPr lang="en-US" altLang="zh-CN" dirty="0" err="1"/>
              <a:t>G</a:t>
            </a:r>
            <a:r>
              <a:rPr lang="en-US" altLang="zh-CN" dirty="0"/>
              <a:t>(</a:t>
            </a:r>
            <a:r>
              <a:rPr lang="en-US" altLang="zh-CN" dirty="0" err="1"/>
              <a:t>x,y,z</a:t>
            </a:r>
            <a:r>
              <a:rPr lang="en-US" altLang="zh-CN" dirty="0"/>
              <a:t>))</a:t>
            </a:r>
            <a:r>
              <a:rPr lang="en-US" altLang="zh-CN" dirty="0">
                <a:sym typeface="Symbol" panose="05050102010706020507" pitchFamily="18" charset="2"/>
              </a:rPr>
              <a:t>    </a:t>
            </a:r>
            <a:r>
              <a:rPr lang="en-US" altLang="zh-CN" dirty="0"/>
              <a:t>    </a:t>
            </a:r>
            <a:r>
              <a:rPr lang="zh-CN" altLang="en-US" dirty="0"/>
              <a:t>代替规则</a:t>
            </a:r>
            <a:endParaRPr lang="zh-CN" altLang="en-US" dirty="0">
              <a:sym typeface="Symbol" panose="05050102010706020507" pitchFamily="18" charset="2"/>
            </a:endParaRPr>
          </a:p>
          <a:p>
            <a:pPr marL="216000" lvl="1" indent="0">
              <a:buNone/>
            </a:pPr>
            <a:r>
              <a:rPr lang="zh-CN" altLang="en-US" dirty="0">
                <a:sym typeface="Symbol" panose="05050102010706020507" pitchFamily="18" charset="2"/>
              </a:rPr>
              <a:t>     </a:t>
            </a:r>
            <a:r>
              <a:rPr lang="en-US" altLang="zh-CN" dirty="0" err="1"/>
              <a:t>x</a:t>
            </a:r>
            <a:r>
              <a:rPr lang="en-US" altLang="zh-CN" dirty="0" err="1">
                <a:sym typeface="Symbol" panose="05050102010706020507" pitchFamily="18" charset="2"/>
              </a:rPr>
              <a:t></a:t>
            </a:r>
            <a:r>
              <a:rPr lang="en-US" altLang="zh-CN" dirty="0" err="1"/>
              <a:t>y</a:t>
            </a:r>
            <a:r>
              <a:rPr lang="en-US" altLang="zh-CN" dirty="0"/>
              <a:t>(F(</a:t>
            </a:r>
            <a:r>
              <a:rPr lang="en-US" altLang="zh-CN" dirty="0" err="1"/>
              <a:t>x,u,z</a:t>
            </a:r>
            <a:r>
              <a:rPr lang="en-US" altLang="zh-CN" dirty="0"/>
              <a:t>)</a:t>
            </a:r>
            <a:r>
              <a:rPr lang="en-US" altLang="zh-CN" dirty="0">
                <a:sym typeface="Symbol" panose="05050102010706020507" pitchFamily="18" charset="2"/>
              </a:rPr>
              <a:t></a:t>
            </a:r>
            <a:r>
              <a:rPr lang="en-US" altLang="zh-CN" dirty="0"/>
              <a:t>G(</a:t>
            </a:r>
            <a:r>
              <a:rPr lang="en-US" altLang="zh-CN" dirty="0" err="1"/>
              <a:t>x,y,z</a:t>
            </a:r>
            <a:r>
              <a:rPr lang="en-US" altLang="zh-CN" dirty="0"/>
              <a:t>))</a:t>
            </a:r>
            <a:r>
              <a:rPr lang="en-US" altLang="zh-CN" dirty="0">
                <a:sym typeface="Symbol" panose="05050102010706020507" pitchFamily="18" charset="2"/>
              </a:rPr>
              <a:t> </a:t>
            </a:r>
            <a:r>
              <a:rPr lang="en-US" altLang="zh-CN" dirty="0"/>
              <a:t>       </a:t>
            </a:r>
            <a:r>
              <a:rPr lang="zh-CN" altLang="en-US" dirty="0"/>
              <a:t>辖域扩张等值式</a:t>
            </a:r>
          </a:p>
        </p:txBody>
      </p:sp>
      <p:sp>
        <p:nvSpPr>
          <p:cNvPr id="6146" name="Rectangle 2"/>
          <p:cNvSpPr>
            <a:spLocks noGrp="1" noChangeArrowheads="1"/>
          </p:cNvSpPr>
          <p:nvPr>
            <p:ph type="title"/>
          </p:nvPr>
        </p:nvSpPr>
        <p:spPr/>
        <p:txBody>
          <a:bodyPr/>
          <a:lstStyle/>
          <a:p>
            <a:r>
              <a:rPr lang="zh-CN" altLang="en-US" dirty="0"/>
              <a:t>三、举例</a:t>
            </a:r>
            <a:endParaRPr lang="en-US" altLang="zh-CN" dirty="0"/>
          </a:p>
        </p:txBody>
      </p:sp>
      <p:sp>
        <p:nvSpPr>
          <p:cNvPr id="9" name="文本占位符 8"/>
          <p:cNvSpPr>
            <a:spLocks noGrp="1"/>
          </p:cNvSpPr>
          <p:nvPr>
            <p:ph type="body" sz="quarter" idx="11"/>
          </p:nvPr>
        </p:nvSpPr>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12</a:t>
            </a:fld>
            <a:r>
              <a:rPr lang="en-US" altLang="zh-CN" smtClean="0"/>
              <a:t>|28</a:t>
            </a:r>
            <a:endParaRPr lang="zh-CN" altLang="en-US" dirty="0"/>
          </a:p>
        </p:txBody>
      </p:sp>
    </p:spTree>
    <p:extLst>
      <p:ext uri="{BB962C8B-B14F-4D97-AF65-F5344CB8AC3E}">
        <p14:creationId xmlns:p14="http://schemas.microsoft.com/office/powerpoint/2010/main" val="239258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293483"/>
          </a:xfrm>
        </p:spPr>
        <p:txBody>
          <a:bodyPr/>
          <a:lstStyle/>
          <a:p>
            <a:r>
              <a:rPr lang="zh-CN" altLang="en-US" dirty="0"/>
              <a:t>例</a:t>
            </a:r>
            <a:r>
              <a:rPr lang="en-US" altLang="zh-CN" dirty="0"/>
              <a:t>3 </a:t>
            </a:r>
            <a:r>
              <a:rPr lang="zh-CN" altLang="en-US" dirty="0"/>
              <a:t>设个体域</a:t>
            </a:r>
            <a:r>
              <a:rPr lang="en-US" altLang="zh-CN" dirty="0"/>
              <a:t>D={</a:t>
            </a:r>
            <a:r>
              <a:rPr lang="en-US" altLang="zh-CN" dirty="0" err="1"/>
              <a:t>a,b,c</a:t>
            </a:r>
            <a:r>
              <a:rPr lang="en-US" altLang="zh-CN" dirty="0"/>
              <a:t>}, </a:t>
            </a:r>
            <a:r>
              <a:rPr lang="zh-CN" altLang="en-US" dirty="0"/>
              <a:t>消去下述公式中的量词</a:t>
            </a:r>
            <a:r>
              <a:rPr lang="en-US" altLang="zh-CN" dirty="0"/>
              <a:t>.</a:t>
            </a:r>
          </a:p>
          <a:p>
            <a:pPr lvl="1"/>
            <a:r>
              <a:rPr lang="en-US" altLang="zh-CN" dirty="0"/>
              <a:t>(1) </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(F(x)G(y))</a:t>
            </a:r>
            <a:r>
              <a:rPr lang="en-US" altLang="zh-CN" dirty="0"/>
              <a:t>.</a:t>
            </a:r>
          </a:p>
          <a:p>
            <a:pPr>
              <a:spcBef>
                <a:spcPts val="1200"/>
              </a:spcBef>
            </a:pPr>
            <a:r>
              <a:rPr lang="zh-CN" altLang="en-US" dirty="0"/>
              <a:t>解</a:t>
            </a:r>
            <a:r>
              <a:rPr lang="en-US" altLang="zh-CN" dirty="0"/>
              <a:t>:</a:t>
            </a:r>
            <a:r>
              <a:rPr lang="zh-CN" altLang="en-US" dirty="0">
                <a:sym typeface="Symbol" panose="05050102010706020507" pitchFamily="18" charset="2"/>
              </a:rPr>
              <a:t> 解法一</a:t>
            </a:r>
            <a:endParaRPr lang="en-US" altLang="zh-CN" dirty="0">
              <a:sym typeface="Symbol" panose="05050102010706020507" pitchFamily="18" charset="2"/>
            </a:endParaRPr>
          </a:p>
          <a:p>
            <a:pPr marL="576000" lvl="1" indent="0">
              <a:buNone/>
            </a:pPr>
            <a:r>
              <a:rPr lang="zh-CN" altLang="en-US" dirty="0">
                <a:sym typeface="Symbol" panose="05050102010706020507" pitchFamily="18" charset="2"/>
              </a:rPr>
              <a:t>    </a:t>
            </a:r>
            <a:r>
              <a:rPr lang="en-US" altLang="zh-CN" dirty="0" err="1"/>
              <a:t>x</a:t>
            </a:r>
            <a:r>
              <a:rPr lang="en-US" altLang="zh-CN" dirty="0" err="1">
                <a:sym typeface="Symbol" panose="05050102010706020507" pitchFamily="18" charset="2"/>
              </a:rPr>
              <a:t>y</a:t>
            </a:r>
            <a:r>
              <a:rPr lang="en-US" altLang="zh-CN" dirty="0"/>
              <a:t>(F(x)</a:t>
            </a:r>
            <a:r>
              <a:rPr lang="en-US" altLang="zh-CN" dirty="0">
                <a:sym typeface="Symbol" panose="05050102010706020507" pitchFamily="18" charset="2"/>
              </a:rPr>
              <a:t></a:t>
            </a:r>
            <a:r>
              <a:rPr lang="en-US" altLang="zh-CN" dirty="0"/>
              <a:t>G(y))</a:t>
            </a:r>
            <a:endParaRPr lang="en-US" altLang="zh-CN" dirty="0">
              <a:sym typeface="Symbol" panose="05050102010706020507" pitchFamily="18" charset="2"/>
            </a:endParaRPr>
          </a:p>
          <a:p>
            <a:pPr marL="576000" lvl="1" indent="0">
              <a:buNone/>
            </a:pPr>
            <a:r>
              <a:rPr lang="en-US" altLang="zh-CN" dirty="0">
                <a:sym typeface="Symbol" panose="05050102010706020507" pitchFamily="18" charset="2"/>
              </a:rPr>
              <a:t> (y</a:t>
            </a:r>
            <a:r>
              <a:rPr lang="en-US" altLang="zh-CN" dirty="0"/>
              <a:t>(F(a)</a:t>
            </a:r>
            <a:r>
              <a:rPr lang="en-US" altLang="zh-CN" dirty="0">
                <a:sym typeface="Symbol" panose="05050102010706020507" pitchFamily="18" charset="2"/>
              </a:rPr>
              <a:t></a:t>
            </a:r>
            <a:r>
              <a:rPr lang="en-US" altLang="zh-CN" dirty="0"/>
              <a:t>G(y)))</a:t>
            </a:r>
            <a:r>
              <a:rPr lang="en-US" altLang="zh-CN" dirty="0">
                <a:sym typeface="Symbol" panose="05050102010706020507" pitchFamily="18" charset="2"/>
              </a:rPr>
              <a:t>(y</a:t>
            </a:r>
            <a:r>
              <a:rPr lang="en-US" altLang="zh-CN" dirty="0"/>
              <a:t>(F(b)</a:t>
            </a:r>
            <a:r>
              <a:rPr lang="en-US" altLang="zh-CN" dirty="0">
                <a:sym typeface="Symbol" panose="05050102010706020507" pitchFamily="18" charset="2"/>
              </a:rPr>
              <a:t></a:t>
            </a:r>
            <a:r>
              <a:rPr lang="en-US" altLang="zh-CN" dirty="0"/>
              <a:t>G(y)))</a:t>
            </a:r>
            <a:r>
              <a:rPr lang="en-US" altLang="zh-CN" dirty="0">
                <a:sym typeface="Symbol" panose="05050102010706020507" pitchFamily="18" charset="2"/>
              </a:rPr>
              <a:t>(y</a:t>
            </a:r>
            <a:r>
              <a:rPr lang="en-US" altLang="zh-CN" dirty="0"/>
              <a:t>(F(c)</a:t>
            </a:r>
            <a:r>
              <a:rPr lang="en-US" altLang="zh-CN" dirty="0">
                <a:sym typeface="Symbol" panose="05050102010706020507" pitchFamily="18" charset="2"/>
              </a:rPr>
              <a:t></a:t>
            </a:r>
            <a:r>
              <a:rPr lang="en-US" altLang="zh-CN" dirty="0"/>
              <a:t>G(y)))</a:t>
            </a:r>
            <a:endParaRPr lang="en-US" altLang="zh-CN" dirty="0">
              <a:sym typeface="Symbol" panose="05050102010706020507" pitchFamily="18" charset="2"/>
            </a:endParaRPr>
          </a:p>
          <a:p>
            <a:pPr marL="576000" lvl="1" indent="0">
              <a:buNone/>
            </a:pPr>
            <a:r>
              <a:rPr lang="en-US" altLang="zh-CN" dirty="0">
                <a:sym typeface="Symbol" panose="05050102010706020507" pitchFamily="18" charset="2"/>
              </a:rPr>
              <a:t> (</a:t>
            </a:r>
            <a:r>
              <a:rPr lang="en-US" altLang="zh-CN" dirty="0"/>
              <a:t>(F(a)</a:t>
            </a:r>
            <a:r>
              <a:rPr lang="en-US" altLang="zh-CN" dirty="0">
                <a:sym typeface="Symbol" panose="05050102010706020507" pitchFamily="18" charset="2"/>
              </a:rPr>
              <a:t></a:t>
            </a:r>
            <a:r>
              <a:rPr lang="en-US" altLang="zh-CN" dirty="0"/>
              <a:t>G(a))</a:t>
            </a:r>
            <a:r>
              <a:rPr lang="en-US" altLang="zh-CN" dirty="0">
                <a:sym typeface="Symbol" panose="05050102010706020507" pitchFamily="18" charset="2"/>
              </a:rPr>
              <a:t></a:t>
            </a:r>
            <a:r>
              <a:rPr lang="en-US" altLang="zh-CN" dirty="0"/>
              <a:t>(F(a)</a:t>
            </a:r>
            <a:r>
              <a:rPr lang="en-US" altLang="zh-CN" dirty="0">
                <a:sym typeface="Symbol" panose="05050102010706020507" pitchFamily="18" charset="2"/>
              </a:rPr>
              <a:t></a:t>
            </a:r>
            <a:r>
              <a:rPr lang="en-US" altLang="zh-CN" dirty="0"/>
              <a:t>G(b))</a:t>
            </a:r>
            <a:r>
              <a:rPr lang="en-US" altLang="zh-CN" dirty="0">
                <a:sym typeface="Symbol" panose="05050102010706020507" pitchFamily="18" charset="2"/>
              </a:rPr>
              <a:t></a:t>
            </a:r>
            <a:r>
              <a:rPr lang="en-US" altLang="zh-CN" dirty="0"/>
              <a:t>(F(a)</a:t>
            </a:r>
            <a:r>
              <a:rPr lang="en-US" altLang="zh-CN" dirty="0">
                <a:sym typeface="Symbol" panose="05050102010706020507" pitchFamily="18" charset="2"/>
              </a:rPr>
              <a:t></a:t>
            </a:r>
            <a:r>
              <a:rPr lang="en-US" altLang="zh-CN" dirty="0"/>
              <a:t>G(c)))</a:t>
            </a:r>
          </a:p>
          <a:p>
            <a:pPr marL="576000" lvl="1" indent="0">
              <a:buNone/>
            </a:pPr>
            <a:r>
              <a:rPr lang="en-US" altLang="zh-CN" dirty="0">
                <a:sym typeface="Symbol" panose="05050102010706020507" pitchFamily="18" charset="2"/>
              </a:rPr>
              <a:t>     (</a:t>
            </a:r>
            <a:r>
              <a:rPr lang="en-US" altLang="zh-CN" dirty="0"/>
              <a:t>(F(b)</a:t>
            </a:r>
            <a:r>
              <a:rPr lang="en-US" altLang="zh-CN" dirty="0">
                <a:sym typeface="Symbol" panose="05050102010706020507" pitchFamily="18" charset="2"/>
              </a:rPr>
              <a:t></a:t>
            </a:r>
            <a:r>
              <a:rPr lang="en-US" altLang="zh-CN" dirty="0"/>
              <a:t>G(a))</a:t>
            </a:r>
            <a:r>
              <a:rPr lang="en-US" altLang="zh-CN" dirty="0">
                <a:sym typeface="Symbol" panose="05050102010706020507" pitchFamily="18" charset="2"/>
              </a:rPr>
              <a:t></a:t>
            </a:r>
            <a:r>
              <a:rPr lang="en-US" altLang="zh-CN" dirty="0"/>
              <a:t>(F(b)</a:t>
            </a:r>
            <a:r>
              <a:rPr lang="en-US" altLang="zh-CN" dirty="0">
                <a:sym typeface="Symbol" panose="05050102010706020507" pitchFamily="18" charset="2"/>
              </a:rPr>
              <a:t></a:t>
            </a:r>
            <a:r>
              <a:rPr lang="en-US" altLang="zh-CN" dirty="0"/>
              <a:t>G(b))</a:t>
            </a:r>
            <a:r>
              <a:rPr lang="en-US" altLang="zh-CN" dirty="0">
                <a:sym typeface="Symbol" panose="05050102010706020507" pitchFamily="18" charset="2"/>
              </a:rPr>
              <a:t></a:t>
            </a:r>
            <a:r>
              <a:rPr lang="en-US" altLang="zh-CN" dirty="0"/>
              <a:t>(F(b)</a:t>
            </a:r>
            <a:r>
              <a:rPr lang="en-US" altLang="zh-CN" dirty="0">
                <a:sym typeface="Symbol" panose="05050102010706020507" pitchFamily="18" charset="2"/>
              </a:rPr>
              <a:t></a:t>
            </a:r>
            <a:r>
              <a:rPr lang="en-US" altLang="zh-CN" dirty="0"/>
              <a:t>G(c)))</a:t>
            </a:r>
            <a:r>
              <a:rPr lang="en-US" altLang="zh-CN" dirty="0">
                <a:sym typeface="Symbol" panose="05050102010706020507" pitchFamily="18" charset="2"/>
              </a:rPr>
              <a:t> </a:t>
            </a:r>
          </a:p>
          <a:p>
            <a:pPr marL="576000" lvl="1" indent="0">
              <a:buNone/>
            </a:pPr>
            <a:r>
              <a:rPr lang="en-US" altLang="zh-CN" dirty="0">
                <a:sym typeface="Symbol" panose="05050102010706020507" pitchFamily="18" charset="2"/>
              </a:rPr>
              <a:t>     (</a:t>
            </a:r>
            <a:r>
              <a:rPr lang="en-US" altLang="zh-CN" dirty="0"/>
              <a:t>(F(c)</a:t>
            </a:r>
            <a:r>
              <a:rPr lang="en-US" altLang="zh-CN" dirty="0">
                <a:sym typeface="Symbol" panose="05050102010706020507" pitchFamily="18" charset="2"/>
              </a:rPr>
              <a:t></a:t>
            </a:r>
            <a:r>
              <a:rPr lang="en-US" altLang="zh-CN" dirty="0"/>
              <a:t>G(a))</a:t>
            </a:r>
            <a:r>
              <a:rPr lang="en-US" altLang="zh-CN" dirty="0">
                <a:sym typeface="Symbol" panose="05050102010706020507" pitchFamily="18" charset="2"/>
              </a:rPr>
              <a:t></a:t>
            </a:r>
            <a:r>
              <a:rPr lang="en-US" altLang="zh-CN" dirty="0"/>
              <a:t>(F(c)</a:t>
            </a:r>
            <a:r>
              <a:rPr lang="en-US" altLang="zh-CN" dirty="0">
                <a:sym typeface="Symbol" panose="05050102010706020507" pitchFamily="18" charset="2"/>
              </a:rPr>
              <a:t></a:t>
            </a:r>
            <a:r>
              <a:rPr lang="en-US" altLang="zh-CN" dirty="0"/>
              <a:t>G(b))</a:t>
            </a:r>
            <a:r>
              <a:rPr lang="en-US" altLang="zh-CN" dirty="0">
                <a:sym typeface="Symbol" panose="05050102010706020507" pitchFamily="18" charset="2"/>
              </a:rPr>
              <a:t></a:t>
            </a:r>
            <a:r>
              <a:rPr lang="en-US" altLang="zh-CN" dirty="0"/>
              <a:t>(F(c)</a:t>
            </a:r>
            <a:r>
              <a:rPr lang="en-US" altLang="zh-CN" dirty="0">
                <a:sym typeface="Symbol" panose="05050102010706020507" pitchFamily="18" charset="2"/>
              </a:rPr>
              <a:t></a:t>
            </a:r>
            <a:r>
              <a:rPr lang="en-US" altLang="zh-CN" dirty="0"/>
              <a:t>G(c)))</a:t>
            </a:r>
            <a:endParaRPr lang="zh-CN" altLang="en-US" dirty="0"/>
          </a:p>
        </p:txBody>
      </p:sp>
      <p:sp>
        <p:nvSpPr>
          <p:cNvPr id="6146" name="Rectangle 2"/>
          <p:cNvSpPr>
            <a:spLocks noGrp="1" noChangeArrowheads="1"/>
          </p:cNvSpPr>
          <p:nvPr>
            <p:ph type="title"/>
          </p:nvPr>
        </p:nvSpPr>
        <p:spPr/>
        <p:txBody>
          <a:bodyPr/>
          <a:lstStyle/>
          <a:p>
            <a:r>
              <a:rPr lang="zh-CN" altLang="en-US" dirty="0"/>
              <a:t>三、举例</a:t>
            </a:r>
            <a:endParaRPr lang="en-US" altLang="zh-CN" dirty="0"/>
          </a:p>
        </p:txBody>
      </p:sp>
      <p:sp>
        <p:nvSpPr>
          <p:cNvPr id="9" name="文本占位符 8"/>
          <p:cNvSpPr>
            <a:spLocks noGrp="1"/>
          </p:cNvSpPr>
          <p:nvPr>
            <p:ph type="body" sz="quarter" idx="11"/>
          </p:nvPr>
        </p:nvSpPr>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13</a:t>
            </a:fld>
            <a:r>
              <a:rPr lang="en-US" altLang="zh-CN" smtClean="0"/>
              <a:t>|28</a:t>
            </a:r>
            <a:endParaRPr lang="zh-CN" altLang="en-US" dirty="0"/>
          </a:p>
        </p:txBody>
      </p:sp>
    </p:spTree>
    <p:extLst>
      <p:ext uri="{BB962C8B-B14F-4D97-AF65-F5344CB8AC3E}">
        <p14:creationId xmlns:p14="http://schemas.microsoft.com/office/powerpoint/2010/main" val="7495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801314"/>
          </a:xfrm>
        </p:spPr>
        <p:txBody>
          <a:bodyPr/>
          <a:lstStyle/>
          <a:p>
            <a:r>
              <a:rPr lang="zh-CN" altLang="en-US" dirty="0"/>
              <a:t>例</a:t>
            </a:r>
            <a:r>
              <a:rPr lang="en-US" altLang="zh-CN" dirty="0"/>
              <a:t>3 </a:t>
            </a:r>
            <a:r>
              <a:rPr lang="zh-CN" altLang="en-US" dirty="0"/>
              <a:t>设个体域</a:t>
            </a:r>
            <a:r>
              <a:rPr lang="en-US" altLang="zh-CN" dirty="0"/>
              <a:t>D={</a:t>
            </a:r>
            <a:r>
              <a:rPr lang="en-US" altLang="zh-CN" dirty="0" err="1"/>
              <a:t>a,b,c</a:t>
            </a:r>
            <a:r>
              <a:rPr lang="en-US" altLang="zh-CN" dirty="0"/>
              <a:t>}, </a:t>
            </a:r>
            <a:r>
              <a:rPr lang="zh-CN" altLang="en-US" dirty="0"/>
              <a:t>消去下述公式中的量词</a:t>
            </a:r>
            <a:r>
              <a:rPr lang="en-US" altLang="zh-CN" dirty="0"/>
              <a:t>.</a:t>
            </a:r>
          </a:p>
          <a:p>
            <a:pPr lvl="1"/>
            <a:r>
              <a:rPr lang="en-US" altLang="zh-CN" dirty="0"/>
              <a:t>(1) </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(F(x)G(y))</a:t>
            </a:r>
            <a:r>
              <a:rPr lang="en-US" altLang="zh-CN" dirty="0"/>
              <a:t>.</a:t>
            </a:r>
          </a:p>
          <a:p>
            <a:pPr>
              <a:spcBef>
                <a:spcPts val="1200"/>
              </a:spcBef>
            </a:pPr>
            <a:r>
              <a:rPr lang="zh-CN" altLang="en-US" dirty="0"/>
              <a:t>解</a:t>
            </a:r>
            <a:r>
              <a:rPr lang="en-US" altLang="zh-CN" dirty="0"/>
              <a:t>:</a:t>
            </a:r>
            <a:r>
              <a:rPr lang="zh-CN" altLang="en-US" dirty="0">
                <a:sym typeface="Symbol" panose="05050102010706020507" pitchFamily="18" charset="2"/>
              </a:rPr>
              <a:t> 解法二</a:t>
            </a:r>
            <a:endParaRPr lang="en-US" altLang="zh-CN" dirty="0">
              <a:sym typeface="Symbol" panose="05050102010706020507" pitchFamily="18" charset="2"/>
            </a:endParaRPr>
          </a:p>
          <a:p>
            <a:pPr marL="1656000" lvl="1" indent="0">
              <a:buNone/>
            </a:pPr>
            <a:r>
              <a:rPr lang="zh-CN" altLang="en-US" dirty="0">
                <a:sym typeface="Symbol" panose="05050102010706020507" pitchFamily="18" charset="2"/>
              </a:rPr>
              <a:t>     </a:t>
            </a:r>
            <a:r>
              <a:rPr lang="en-US" altLang="zh-CN" dirty="0" err="1"/>
              <a:t>x</a:t>
            </a:r>
            <a:r>
              <a:rPr lang="en-US" altLang="zh-CN" dirty="0" err="1">
                <a:sym typeface="Symbol" panose="05050102010706020507" pitchFamily="18" charset="2"/>
              </a:rPr>
              <a:t>y</a:t>
            </a:r>
            <a:r>
              <a:rPr lang="en-US" altLang="zh-CN" dirty="0"/>
              <a:t>(F(x)</a:t>
            </a:r>
            <a:r>
              <a:rPr lang="en-US" altLang="zh-CN" dirty="0">
                <a:sym typeface="Symbol" panose="05050102010706020507" pitchFamily="18" charset="2"/>
              </a:rPr>
              <a:t></a:t>
            </a:r>
            <a:r>
              <a:rPr lang="en-US" altLang="zh-CN" dirty="0"/>
              <a:t>G(y))</a:t>
            </a:r>
            <a:endParaRPr lang="en-US" altLang="zh-CN" dirty="0">
              <a:sym typeface="Symbol" panose="05050102010706020507" pitchFamily="18" charset="2"/>
            </a:endParaRPr>
          </a:p>
          <a:p>
            <a:pPr marL="1656000" lvl="1" indent="0">
              <a:buNone/>
            </a:pPr>
            <a:r>
              <a:rPr lang="en-US" altLang="zh-CN" dirty="0">
                <a:sym typeface="Symbol" panose="05050102010706020507" pitchFamily="18" charset="2"/>
              </a:rPr>
              <a:t> </a:t>
            </a:r>
            <a:r>
              <a:rPr lang="en-US" altLang="zh-CN" dirty="0"/>
              <a:t>x(F(x)</a:t>
            </a:r>
            <a:r>
              <a:rPr lang="en-US" altLang="zh-CN" dirty="0">
                <a:sym typeface="Symbol" panose="05050102010706020507" pitchFamily="18" charset="2"/>
              </a:rPr>
              <a:t></a:t>
            </a:r>
            <a:r>
              <a:rPr lang="en-US" altLang="zh-CN" dirty="0" err="1">
                <a:sym typeface="Symbol" panose="05050102010706020507" pitchFamily="18" charset="2"/>
              </a:rPr>
              <a:t>y</a:t>
            </a:r>
            <a:r>
              <a:rPr lang="en-US" altLang="zh-CN" dirty="0" err="1"/>
              <a:t>G</a:t>
            </a:r>
            <a:r>
              <a:rPr lang="en-US" altLang="zh-CN" dirty="0"/>
              <a:t>(y))      </a:t>
            </a:r>
            <a:r>
              <a:rPr lang="zh-CN" altLang="en-US" dirty="0">
                <a:solidFill>
                  <a:srgbClr val="FF0000"/>
                </a:solidFill>
              </a:rPr>
              <a:t>（辖域缩小等值式）</a:t>
            </a:r>
            <a:endParaRPr lang="zh-CN" altLang="en-US" dirty="0">
              <a:solidFill>
                <a:srgbClr val="FF0000"/>
              </a:solidFill>
              <a:sym typeface="Symbol" panose="05050102010706020507" pitchFamily="18" charset="2"/>
            </a:endParaRPr>
          </a:p>
          <a:p>
            <a:pPr marL="1656000" lvl="1" indent="0">
              <a:buNone/>
            </a:pPr>
            <a:r>
              <a:rPr lang="zh-CN" altLang="en-US" dirty="0">
                <a:sym typeface="Symbol" panose="05050102010706020507" pitchFamily="18" charset="2"/>
              </a:rPr>
              <a:t> </a:t>
            </a:r>
            <a:r>
              <a:rPr lang="en-US" altLang="zh-CN" dirty="0"/>
              <a:t>x(F(x)</a:t>
            </a:r>
            <a:r>
              <a:rPr lang="en-US" altLang="zh-CN" dirty="0">
                <a:sym typeface="Symbol" panose="05050102010706020507" pitchFamily="18" charset="2"/>
              </a:rPr>
              <a:t></a:t>
            </a:r>
            <a:r>
              <a:rPr lang="en-US" altLang="zh-CN" dirty="0"/>
              <a:t>G(a)</a:t>
            </a:r>
            <a:r>
              <a:rPr lang="en-US" altLang="zh-CN" dirty="0">
                <a:sym typeface="Symbol" panose="05050102010706020507" pitchFamily="18" charset="2"/>
              </a:rPr>
              <a:t>G(b)G(c)</a:t>
            </a:r>
            <a:r>
              <a:rPr lang="en-US" altLang="zh-CN" dirty="0"/>
              <a:t>)</a:t>
            </a:r>
          </a:p>
          <a:p>
            <a:pPr marL="1656000" lvl="1" indent="0">
              <a:buNone/>
            </a:pPr>
            <a:r>
              <a:rPr lang="en-US" altLang="zh-CN" dirty="0">
                <a:sym typeface="Symbol" panose="05050102010706020507" pitchFamily="18" charset="2"/>
              </a:rPr>
              <a:t> </a:t>
            </a:r>
            <a:r>
              <a:rPr lang="en-US" altLang="zh-CN" dirty="0"/>
              <a:t>(F(a)</a:t>
            </a:r>
            <a:r>
              <a:rPr lang="en-US" altLang="zh-CN" dirty="0">
                <a:sym typeface="Symbol" panose="05050102010706020507" pitchFamily="18" charset="2"/>
              </a:rPr>
              <a:t></a:t>
            </a:r>
            <a:r>
              <a:rPr lang="en-US" altLang="zh-CN" dirty="0"/>
              <a:t>G(a)</a:t>
            </a:r>
            <a:r>
              <a:rPr lang="en-US" altLang="zh-CN" dirty="0">
                <a:sym typeface="Symbol" panose="05050102010706020507" pitchFamily="18" charset="2"/>
              </a:rPr>
              <a:t>G(b)G(c)</a:t>
            </a:r>
            <a:r>
              <a:rPr lang="en-US" altLang="zh-CN" dirty="0"/>
              <a:t>)</a:t>
            </a:r>
          </a:p>
          <a:p>
            <a:pPr marL="1656000" lvl="1" indent="0">
              <a:buNone/>
            </a:pPr>
            <a:r>
              <a:rPr lang="en-US" altLang="zh-CN" dirty="0"/>
              <a:t>     </a:t>
            </a:r>
            <a:r>
              <a:rPr lang="en-US" altLang="zh-CN" dirty="0">
                <a:sym typeface="Symbol" panose="05050102010706020507" pitchFamily="18" charset="2"/>
              </a:rPr>
              <a:t></a:t>
            </a:r>
            <a:r>
              <a:rPr lang="en-US" altLang="zh-CN" dirty="0"/>
              <a:t>(F(b)</a:t>
            </a:r>
            <a:r>
              <a:rPr lang="en-US" altLang="zh-CN" dirty="0">
                <a:sym typeface="Symbol" panose="05050102010706020507" pitchFamily="18" charset="2"/>
              </a:rPr>
              <a:t></a:t>
            </a:r>
            <a:r>
              <a:rPr lang="en-US" altLang="zh-CN" dirty="0"/>
              <a:t>G(a)</a:t>
            </a:r>
            <a:r>
              <a:rPr lang="en-US" altLang="zh-CN" dirty="0">
                <a:sym typeface="Symbol" panose="05050102010706020507" pitchFamily="18" charset="2"/>
              </a:rPr>
              <a:t>G(b)G(c)</a:t>
            </a:r>
            <a:r>
              <a:rPr lang="en-US" altLang="zh-CN" dirty="0"/>
              <a:t>)</a:t>
            </a:r>
          </a:p>
          <a:p>
            <a:pPr marL="1656000" lvl="1" indent="0">
              <a:buNone/>
            </a:pPr>
            <a:r>
              <a:rPr lang="en-US" altLang="zh-CN" dirty="0">
                <a:sym typeface="Symbol" panose="05050102010706020507" pitchFamily="18" charset="2"/>
              </a:rPr>
              <a:t>     </a:t>
            </a:r>
            <a:r>
              <a:rPr lang="en-US" altLang="zh-CN" dirty="0"/>
              <a:t>(F(c)</a:t>
            </a:r>
            <a:r>
              <a:rPr lang="en-US" altLang="zh-CN" dirty="0">
                <a:sym typeface="Symbol" panose="05050102010706020507" pitchFamily="18" charset="2"/>
              </a:rPr>
              <a:t></a:t>
            </a:r>
            <a:r>
              <a:rPr lang="en-US" altLang="zh-CN" dirty="0"/>
              <a:t>G(a)</a:t>
            </a:r>
            <a:r>
              <a:rPr lang="en-US" altLang="zh-CN" dirty="0">
                <a:sym typeface="Symbol" panose="05050102010706020507" pitchFamily="18" charset="2"/>
              </a:rPr>
              <a:t>G(b)G(c)</a:t>
            </a:r>
            <a:r>
              <a:rPr lang="en-US" altLang="zh-CN" dirty="0"/>
              <a:t>)</a:t>
            </a:r>
            <a:endParaRPr lang="zh-CN" altLang="en-US" dirty="0"/>
          </a:p>
        </p:txBody>
      </p:sp>
      <p:sp>
        <p:nvSpPr>
          <p:cNvPr id="6146" name="Rectangle 2"/>
          <p:cNvSpPr>
            <a:spLocks noGrp="1" noChangeArrowheads="1"/>
          </p:cNvSpPr>
          <p:nvPr>
            <p:ph type="title"/>
          </p:nvPr>
        </p:nvSpPr>
        <p:spPr/>
        <p:txBody>
          <a:bodyPr/>
          <a:lstStyle/>
          <a:p>
            <a:r>
              <a:rPr lang="zh-CN" altLang="en-US" dirty="0"/>
              <a:t>三、举例</a:t>
            </a:r>
            <a:endParaRPr lang="en-US" altLang="zh-CN" dirty="0"/>
          </a:p>
        </p:txBody>
      </p:sp>
      <p:sp>
        <p:nvSpPr>
          <p:cNvPr id="9" name="文本占位符 8"/>
          <p:cNvSpPr>
            <a:spLocks noGrp="1"/>
          </p:cNvSpPr>
          <p:nvPr>
            <p:ph type="body" sz="quarter" idx="11"/>
          </p:nvPr>
        </p:nvSpPr>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14</a:t>
            </a:fld>
            <a:r>
              <a:rPr lang="en-US" altLang="zh-CN" smtClean="0"/>
              <a:t>|28</a:t>
            </a:r>
            <a:endParaRPr lang="zh-CN" altLang="en-US" dirty="0"/>
          </a:p>
        </p:txBody>
      </p:sp>
    </p:spTree>
    <p:extLst>
      <p:ext uri="{BB962C8B-B14F-4D97-AF65-F5344CB8AC3E}">
        <p14:creationId xmlns:p14="http://schemas.microsoft.com/office/powerpoint/2010/main" val="105617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fade">
                                      <p:cBhvr>
                                        <p:cTn id="4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chemeClr val="tx1">
                      <a:lumMod val="65000"/>
                      <a:lumOff val="35000"/>
                    </a:schemeClr>
                  </a:solidFill>
                  <a:latin typeface="Century Gothic" panose="020B0502020202020204" pitchFamily="34" charset="0"/>
                  <a:cs typeface="+mn-ea"/>
                  <a:sym typeface="+mn-lt"/>
                </a:rPr>
                <a:t>02</a:t>
              </a:r>
              <a:endParaRPr lang="zh-CN" altLang="en-US" sz="4000" kern="0" dirty="0">
                <a:solidFill>
                  <a:schemeClr val="tx1">
                    <a:lumMod val="65000"/>
                    <a:lumOff val="35000"/>
                  </a:schemeClr>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6156000" y="2340000"/>
            <a:ext cx="5040000" cy="584775"/>
          </a:xfrm>
          <a:prstGeom prst="rect">
            <a:avLst/>
          </a:prstGeom>
          <a:noFill/>
          <a:effectLst>
            <a:outerShdw dist="25400" dir="5400000" algn="t" rotWithShape="0">
              <a:schemeClr val="bg1">
                <a:alpha val="40000"/>
              </a:schemeClr>
            </a:outerShdw>
          </a:effectLst>
        </p:spPr>
        <p:txBody>
          <a:bodyPr wrap="squar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en-US" altLang="zh-CN" sz="3200" dirty="0">
                <a:solidFill>
                  <a:schemeClr val="tx1"/>
                </a:solidFill>
              </a:rPr>
              <a:t>5.2 </a:t>
            </a:r>
            <a:r>
              <a:rPr lang="zh-CN" altLang="en-US" sz="3200" dirty="0">
                <a:solidFill>
                  <a:schemeClr val="tx1"/>
                </a:solidFill>
              </a:rPr>
              <a:t>一阶逻辑</a:t>
            </a:r>
            <a:r>
              <a:rPr lang="zh-CN" altLang="en-US" sz="3200" dirty="0">
                <a:solidFill>
                  <a:schemeClr val="accent2"/>
                </a:solidFill>
              </a:rPr>
              <a:t>前束范式</a:t>
            </a:r>
          </a:p>
        </p:txBody>
      </p:sp>
      <p:sp>
        <p:nvSpPr>
          <p:cNvPr id="26" name="圆角矩形 25"/>
          <p:cNvSpPr/>
          <p:nvPr/>
        </p:nvSpPr>
        <p:spPr>
          <a:xfrm>
            <a:off x="6156000" y="3060000"/>
            <a:ext cx="5040000" cy="36000"/>
          </a:xfrm>
          <a:prstGeom prst="roundRect">
            <a:avLst>
              <a:gd name="adj" fmla="val 50000"/>
            </a:avLst>
          </a:prstGeom>
          <a:gradFill flip="none" rotWithShape="1">
            <a:gsLst>
              <a:gs pos="25000">
                <a:srgbClr val="FF0000"/>
              </a:gs>
              <a:gs pos="1000">
                <a:schemeClr val="bg1"/>
              </a:gs>
              <a:gs pos="60000">
                <a:schemeClr val="accent2">
                  <a:lumMod val="40000"/>
                  <a:lumOff val="60000"/>
                </a:schemeClr>
              </a:gs>
              <a:gs pos="99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156000" y="3168000"/>
            <a:ext cx="3402534" cy="461665"/>
          </a:xfrm>
          <a:prstGeom prst="rect">
            <a:avLst/>
          </a:prstGeom>
          <a:noFill/>
        </p:spPr>
        <p:txBody>
          <a:bodyPr wrap="square" rtlCol="0">
            <a:spAutoFit/>
          </a:bodyPr>
          <a:lstStyle/>
          <a:p>
            <a:pPr marL="285750" indent="-285750">
              <a:buClr>
                <a:schemeClr val="accent2"/>
              </a:buClr>
              <a:buFont typeface="Wingdings" panose="05000000000000000000" pitchFamily="2" charset="2"/>
              <a:buChar char="ü"/>
            </a:pPr>
            <a:r>
              <a:rPr lang="zh-CN" altLang="en-US" sz="2400" dirty="0" smtClean="0">
                <a:solidFill>
                  <a:srgbClr val="000000">
                    <a:lumMod val="50000"/>
                    <a:lumOff val="50000"/>
                  </a:srgbClr>
                </a:solidFill>
                <a:latin typeface="微软雅黑" panose="020B0503020204020204" pitchFamily="34" charset="-122"/>
                <a:ea typeface="微软雅黑" panose="020B0503020204020204" pitchFamily="34" charset="-122"/>
              </a:rPr>
              <a:t>前束范式</a:t>
            </a:r>
            <a:endParaRPr lang="en-US" altLang="zh-CN" sz="11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156000" y="3636000"/>
            <a:ext cx="3402534" cy="461665"/>
          </a:xfrm>
          <a:prstGeom prst="rect">
            <a:avLst/>
          </a:prstGeom>
          <a:noFill/>
        </p:spPr>
        <p:txBody>
          <a:bodyPr wrap="square" rtlCol="0">
            <a:spAutoFit/>
          </a:bodyPr>
          <a:lstStyle/>
          <a:p>
            <a:pPr marL="285750" indent="-285750">
              <a:buClr>
                <a:schemeClr val="accent2"/>
              </a:buClr>
              <a:buFont typeface="Wingdings" panose="05000000000000000000" pitchFamily="2" charset="2"/>
              <a:buChar char="ü"/>
            </a:pPr>
            <a:r>
              <a:rPr lang="zh-CN" altLang="en-US" sz="2400" dirty="0" smtClean="0">
                <a:solidFill>
                  <a:srgbClr val="000000">
                    <a:lumMod val="50000"/>
                    <a:lumOff val="50000"/>
                  </a:srgbClr>
                </a:solidFill>
                <a:latin typeface="微软雅黑" panose="020B0503020204020204" pitchFamily="34" charset="-122"/>
                <a:ea typeface="微软雅黑" panose="020B0503020204020204" pitchFamily="34" charset="-122"/>
              </a:rPr>
              <a:t>前束范式的存在性</a:t>
            </a:r>
            <a:endParaRPr lang="en-US" altLang="zh-CN" sz="11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第</a:t>
            </a:r>
            <a:r>
              <a:rPr lang="en-US" altLang="zh-CN" dirty="0"/>
              <a:t>5</a:t>
            </a:r>
            <a:r>
              <a:rPr lang="zh-CN" altLang="en-US" dirty="0"/>
              <a:t>讲 一阶逻辑等值演算和推理</a:t>
            </a:r>
          </a:p>
        </p:txBody>
      </p:sp>
      <p:sp>
        <p:nvSpPr>
          <p:cNvPr id="18" name="灯片编号占位符 17"/>
          <p:cNvSpPr>
            <a:spLocks noGrp="1"/>
          </p:cNvSpPr>
          <p:nvPr>
            <p:ph type="sldNum" sz="quarter" idx="10"/>
          </p:nvPr>
        </p:nvSpPr>
        <p:spPr/>
        <p:txBody>
          <a:bodyPr/>
          <a:lstStyle/>
          <a:p>
            <a:fld id="{ADDBA8A9-FE90-4847-B2BB-91D9864F4629}" type="slidenum">
              <a:rPr lang="zh-CN" altLang="en-US" smtClean="0"/>
              <a:pPr/>
              <a:t>15</a:t>
            </a:fld>
            <a:r>
              <a:rPr lang="en-US" altLang="zh-CN" smtClean="0"/>
              <a:t>|28</a:t>
            </a:r>
            <a:endParaRPr lang="zh-CN" altLang="en-US" dirty="0"/>
          </a:p>
        </p:txBody>
      </p:sp>
    </p:spTree>
    <p:extLst>
      <p:ext uri="{BB962C8B-B14F-4D97-AF65-F5344CB8AC3E}">
        <p14:creationId xmlns:p14="http://schemas.microsoft.com/office/powerpoint/2010/main" val="973241877"/>
      </p:ext>
    </p:extLst>
  </p:cSld>
  <p:clrMapOvr>
    <a:masterClrMapping/>
  </p:clrMapOvr>
  <mc:AlternateContent xmlns:mc="http://schemas.openxmlformats.org/markup-compatibility/2006" xmlns:p14="http://schemas.microsoft.com/office/powerpoint/2010/main">
    <mc:Choice Requires="p14">
      <p:transition spd="slow" p14:dur="17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125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1000"/>
                                        <p:tgtEl>
                                          <p:spTgt spid="26"/>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childTnLst>
                                </p:cTn>
                              </p:par>
                              <p:par>
                                <p:cTn id="35" presetID="2" presetClass="entr" presetSubtype="4" decel="100000" fill="hold" grpId="1" nodeType="withEffect">
                                  <p:stCondLst>
                                    <p:cond delay="125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1500" fill="hold"/>
                                        <p:tgtEl>
                                          <p:spTgt spid="27"/>
                                        </p:tgtEl>
                                        <p:attrNameLst>
                                          <p:attrName>ppt_x</p:attrName>
                                        </p:attrNameLst>
                                      </p:cBhvr>
                                      <p:tavLst>
                                        <p:tav tm="0">
                                          <p:val>
                                            <p:strVal val="#ppt_x"/>
                                          </p:val>
                                        </p:tav>
                                        <p:tav tm="100000">
                                          <p:val>
                                            <p:strVal val="#ppt_x"/>
                                          </p:val>
                                        </p:tav>
                                      </p:tavLst>
                                    </p:anim>
                                    <p:anim calcmode="lin" valueType="num">
                                      <p:cBhvr additive="base">
                                        <p:cTn id="38" dur="1500" fill="hold"/>
                                        <p:tgtEl>
                                          <p:spTgt spid="27"/>
                                        </p:tgtEl>
                                        <p:attrNameLst>
                                          <p:attrName>ppt_y</p:attrName>
                                        </p:attrNameLst>
                                      </p:cBhvr>
                                      <p:tavLst>
                                        <p:tav tm="0">
                                          <p:val>
                                            <p:strVal val="1+#ppt_h/2"/>
                                          </p:val>
                                        </p:tav>
                                        <p:tav tm="100000">
                                          <p:val>
                                            <p:strVal val="#ppt_y"/>
                                          </p:val>
                                        </p:tav>
                                      </p:tavLst>
                                    </p:anim>
                                  </p:childTnLst>
                                </p:cTn>
                              </p:par>
                              <p:par>
                                <p:cTn id="39" presetID="10" presetClass="entr" presetSubtype="0" fill="hold" grpId="0" nodeType="withEffect">
                                  <p:stCondLst>
                                    <p:cond delay="150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childTnLst>
                                </p:cTn>
                              </p:par>
                              <p:par>
                                <p:cTn id="42" presetID="2" presetClass="entr" presetSubtype="4" decel="100000" fill="hold" grpId="1" nodeType="withEffect">
                                  <p:stCondLst>
                                    <p:cond delay="150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1500" fill="hold"/>
                                        <p:tgtEl>
                                          <p:spTgt spid="28"/>
                                        </p:tgtEl>
                                        <p:attrNameLst>
                                          <p:attrName>ppt_x</p:attrName>
                                        </p:attrNameLst>
                                      </p:cBhvr>
                                      <p:tavLst>
                                        <p:tav tm="0">
                                          <p:val>
                                            <p:strVal val="#ppt_x"/>
                                          </p:val>
                                        </p:tav>
                                        <p:tav tm="100000">
                                          <p:val>
                                            <p:strVal val="#ppt_x"/>
                                          </p:val>
                                        </p:tav>
                                      </p:tavLst>
                                    </p:anim>
                                    <p:anim calcmode="lin" valueType="num">
                                      <p:cBhvr additive="base">
                                        <p:cTn id="45" dur="1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7" grpId="0"/>
      <p:bldP spid="27" grpId="1"/>
      <p:bldP spid="28" grpId="0"/>
      <p:bldP spid="2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770537"/>
          </a:xfrm>
        </p:spPr>
        <p:txBody>
          <a:bodyPr/>
          <a:lstStyle/>
          <a:p>
            <a:r>
              <a:rPr lang="zh-CN" altLang="en-US" dirty="0"/>
              <a:t>定义</a:t>
            </a:r>
            <a:r>
              <a:rPr lang="en-US" altLang="zh-CN" dirty="0"/>
              <a:t>5.2 (</a:t>
            </a:r>
            <a:r>
              <a:rPr lang="zh-CN" altLang="en-US" dirty="0">
                <a:solidFill>
                  <a:srgbClr val="FF0000"/>
                </a:solidFill>
              </a:rPr>
              <a:t>前束范式</a:t>
            </a:r>
            <a:r>
              <a:rPr lang="en-US" altLang="zh-CN" dirty="0"/>
              <a:t>)</a:t>
            </a:r>
          </a:p>
          <a:p>
            <a:pPr lvl="1"/>
            <a:r>
              <a:rPr lang="zh-CN" altLang="en-US" dirty="0"/>
              <a:t>设</a:t>
            </a:r>
            <a:r>
              <a:rPr lang="en-US" altLang="zh-CN" dirty="0"/>
              <a:t>A</a:t>
            </a:r>
            <a:r>
              <a:rPr lang="zh-CN" altLang="en-US" dirty="0"/>
              <a:t>为一个一阶逻辑公式，若</a:t>
            </a:r>
            <a:r>
              <a:rPr lang="en-US" altLang="zh-CN" dirty="0"/>
              <a:t>A</a:t>
            </a:r>
            <a:r>
              <a:rPr lang="zh-CN" altLang="en-US" dirty="0"/>
              <a:t>具有如下形式</a:t>
            </a:r>
          </a:p>
          <a:p>
            <a:pPr marL="216000" lvl="1" indent="0" algn="ctr">
              <a:buNone/>
            </a:pPr>
            <a:r>
              <a:rPr lang="en-US" altLang="zh-CN" dirty="0"/>
              <a:t>Q</a:t>
            </a:r>
            <a:r>
              <a:rPr lang="en-US" altLang="zh-CN" baseline="-25000" dirty="0"/>
              <a:t>1</a:t>
            </a:r>
            <a:r>
              <a:rPr lang="en-US" altLang="zh-CN" dirty="0"/>
              <a:t>x</a:t>
            </a:r>
            <a:r>
              <a:rPr lang="en-US" altLang="zh-CN" baseline="-25000" dirty="0"/>
              <a:t>1</a:t>
            </a:r>
            <a:r>
              <a:rPr lang="en-US" altLang="zh-CN" dirty="0"/>
              <a:t>Q</a:t>
            </a:r>
            <a:r>
              <a:rPr lang="en-US" altLang="zh-CN" baseline="-25000" dirty="0"/>
              <a:t>2</a:t>
            </a:r>
            <a:r>
              <a:rPr lang="en-US" altLang="zh-CN" dirty="0"/>
              <a:t>x</a:t>
            </a:r>
            <a:r>
              <a:rPr lang="en-US" altLang="zh-CN" baseline="-25000" dirty="0"/>
              <a:t>2</a:t>
            </a:r>
            <a:r>
              <a:rPr lang="en-US" altLang="zh-CN" dirty="0"/>
              <a:t>…</a:t>
            </a:r>
            <a:r>
              <a:rPr lang="en-US" altLang="zh-CN" dirty="0" err="1"/>
              <a:t>Q</a:t>
            </a:r>
            <a:r>
              <a:rPr lang="en-US" altLang="zh-CN" baseline="-25000" dirty="0" err="1"/>
              <a:t>k</a:t>
            </a:r>
            <a:r>
              <a:rPr lang="en-US" altLang="zh-CN" dirty="0" err="1"/>
              <a:t>x</a:t>
            </a:r>
            <a:r>
              <a:rPr lang="en-US" altLang="zh-CN" baseline="-25000" dirty="0" err="1"/>
              <a:t>k</a:t>
            </a:r>
            <a:r>
              <a:rPr lang="en-US" altLang="zh-CN" dirty="0" err="1"/>
              <a:t>B</a:t>
            </a:r>
            <a:endParaRPr lang="en-US" altLang="zh-CN" dirty="0"/>
          </a:p>
          <a:p>
            <a:pPr marL="216000" lvl="1" indent="0">
              <a:buNone/>
            </a:pPr>
            <a:r>
              <a:rPr lang="zh-CN" altLang="en-US" dirty="0"/>
              <a:t>则称</a:t>
            </a:r>
            <a:r>
              <a:rPr lang="en-US" altLang="zh-CN" dirty="0"/>
              <a:t>A</a:t>
            </a:r>
            <a:r>
              <a:rPr lang="zh-CN" altLang="en-US" dirty="0"/>
              <a:t>为前束范式</a:t>
            </a:r>
            <a:r>
              <a:rPr lang="en-US" altLang="zh-CN" dirty="0"/>
              <a:t>, </a:t>
            </a:r>
            <a:r>
              <a:rPr lang="zh-CN" altLang="en-US" dirty="0"/>
              <a:t>其中</a:t>
            </a:r>
            <a:r>
              <a:rPr lang="en-US" altLang="zh-CN" dirty="0"/>
              <a:t>Q</a:t>
            </a:r>
            <a:r>
              <a:rPr lang="en-US" altLang="zh-CN" baseline="-25000" dirty="0"/>
              <a:t>i</a:t>
            </a:r>
            <a:r>
              <a:rPr lang="en-US" altLang="zh-CN" dirty="0"/>
              <a:t> (1</a:t>
            </a:r>
            <a:r>
              <a:rPr lang="en-US" altLang="zh-CN" dirty="0">
                <a:sym typeface="Symbol" panose="05050102010706020507" pitchFamily="18" charset="2"/>
              </a:rPr>
              <a:t></a:t>
            </a:r>
            <a:r>
              <a:rPr lang="en-US" altLang="zh-CN" dirty="0"/>
              <a:t> </a:t>
            </a:r>
            <a:r>
              <a:rPr lang="en-US" altLang="zh-CN" dirty="0" err="1"/>
              <a:t>i</a:t>
            </a:r>
            <a:r>
              <a:rPr lang="en-US" altLang="zh-CN" dirty="0"/>
              <a:t> </a:t>
            </a:r>
            <a:r>
              <a:rPr lang="en-US" altLang="zh-CN" dirty="0">
                <a:sym typeface="Symbol" panose="05050102010706020507" pitchFamily="18" charset="2"/>
              </a:rPr>
              <a:t></a:t>
            </a:r>
            <a:r>
              <a:rPr lang="en-US" altLang="zh-CN" dirty="0"/>
              <a:t>k)</a:t>
            </a:r>
            <a:r>
              <a:rPr lang="zh-CN" altLang="en-US" dirty="0"/>
              <a:t>为</a:t>
            </a:r>
            <a:r>
              <a:rPr lang="zh-CN" altLang="en-US" dirty="0">
                <a:sym typeface="Symbol" panose="05050102010706020507" pitchFamily="18" charset="2"/>
              </a:rPr>
              <a:t></a:t>
            </a:r>
            <a:r>
              <a:rPr lang="zh-CN" altLang="en-US" dirty="0"/>
              <a:t>或</a:t>
            </a:r>
            <a:r>
              <a:rPr lang="zh-CN" altLang="en-US" dirty="0">
                <a:sym typeface="Symbol" panose="05050102010706020507" pitchFamily="18" charset="2"/>
              </a:rPr>
              <a:t></a:t>
            </a:r>
            <a:r>
              <a:rPr lang="en-US" altLang="zh-CN" dirty="0">
                <a:sym typeface="Symbol" panose="05050102010706020507" pitchFamily="18" charset="2"/>
              </a:rPr>
              <a:t>, </a:t>
            </a:r>
            <a:r>
              <a:rPr lang="en-US" altLang="zh-CN" dirty="0"/>
              <a:t>B</a:t>
            </a:r>
            <a:r>
              <a:rPr lang="zh-CN" altLang="en-US" dirty="0"/>
              <a:t>为不含量词的公式</a:t>
            </a:r>
            <a:r>
              <a:rPr lang="en-US" altLang="zh-CN" dirty="0"/>
              <a:t>. </a:t>
            </a:r>
          </a:p>
          <a:p>
            <a:r>
              <a:rPr lang="zh-CN" altLang="en-US" dirty="0"/>
              <a:t>例如，</a:t>
            </a:r>
            <a:endParaRPr lang="en-US" altLang="zh-CN" dirty="0"/>
          </a:p>
          <a:p>
            <a:pPr lvl="1"/>
            <a:r>
              <a:rPr lang="zh-CN" altLang="en-US" dirty="0"/>
              <a:t> </a:t>
            </a:r>
            <a:r>
              <a:rPr lang="zh-CN" altLang="en-US" dirty="0">
                <a:sym typeface="Symbol" panose="05050102010706020507" pitchFamily="18" charset="2"/>
              </a:rPr>
              <a:t></a:t>
            </a:r>
            <a:r>
              <a:rPr lang="en-US" altLang="zh-CN" dirty="0"/>
              <a:t>x</a:t>
            </a:r>
            <a:r>
              <a:rPr lang="en-US" altLang="zh-CN" dirty="0">
                <a:sym typeface="Symbol" panose="05050102010706020507" pitchFamily="18" charset="2"/>
              </a:rPr>
              <a:t></a:t>
            </a:r>
            <a:r>
              <a:rPr lang="en-US" altLang="zh-CN" dirty="0"/>
              <a:t>(F(x)</a:t>
            </a:r>
            <a:r>
              <a:rPr lang="en-US" altLang="zh-CN" dirty="0">
                <a:sym typeface="Symbol" panose="05050102010706020507" pitchFamily="18" charset="2"/>
              </a:rPr>
              <a:t></a:t>
            </a:r>
            <a:r>
              <a:rPr lang="en-US" altLang="zh-CN" dirty="0"/>
              <a:t>G(x))</a:t>
            </a:r>
            <a:r>
              <a:rPr lang="zh-CN" altLang="en-US" dirty="0"/>
              <a:t>是前束范式</a:t>
            </a:r>
            <a:r>
              <a:rPr lang="en-US" altLang="zh-CN" dirty="0"/>
              <a:t>;</a:t>
            </a:r>
          </a:p>
          <a:p>
            <a:pPr marL="216000" lvl="1" indent="0">
              <a:buNone/>
            </a:pPr>
            <a:r>
              <a:rPr lang="en-US" altLang="zh-CN" dirty="0"/>
              <a:t>    </a:t>
            </a:r>
            <a:r>
              <a:rPr lang="en-US" altLang="zh-CN"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y</a:t>
            </a:r>
            <a:r>
              <a:rPr lang="en-US" altLang="zh-CN" dirty="0"/>
              <a:t>(F(x)</a:t>
            </a:r>
            <a:r>
              <a:rPr lang="en-US" altLang="zh-CN" dirty="0">
                <a:sym typeface="Symbol" panose="05050102010706020507" pitchFamily="18" charset="2"/>
              </a:rPr>
              <a:t></a:t>
            </a:r>
            <a:r>
              <a:rPr lang="en-US" altLang="zh-CN" dirty="0"/>
              <a:t>(G(y)</a:t>
            </a:r>
            <a:r>
              <a:rPr lang="en-US" altLang="zh-CN" dirty="0">
                <a:sym typeface="Symbol" panose="05050102010706020507" pitchFamily="18" charset="2"/>
              </a:rPr>
              <a:t></a:t>
            </a:r>
            <a:r>
              <a:rPr lang="en-US" altLang="zh-CN" dirty="0"/>
              <a:t>H(</a:t>
            </a:r>
            <a:r>
              <a:rPr lang="en-US" altLang="zh-CN" dirty="0" err="1"/>
              <a:t>x,y</a:t>
            </a:r>
            <a:r>
              <a:rPr lang="en-US" altLang="zh-CN" dirty="0"/>
              <a:t>)))</a:t>
            </a:r>
            <a:r>
              <a:rPr lang="zh-CN" altLang="en-US" dirty="0"/>
              <a:t>是前束范式</a:t>
            </a:r>
            <a:r>
              <a:rPr lang="en-US" altLang="zh-CN" dirty="0"/>
              <a:t>.</a:t>
            </a:r>
            <a:endParaRPr lang="zh-CN" altLang="en-US" dirty="0"/>
          </a:p>
          <a:p>
            <a:pPr lvl="1">
              <a:spcBef>
                <a:spcPts val="1200"/>
              </a:spcBef>
            </a:pPr>
            <a:r>
              <a:rPr lang="zh-CN" altLang="en-US" dirty="0"/>
              <a:t>而       </a:t>
            </a:r>
            <a:r>
              <a:rPr lang="zh-CN" altLang="en-US"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G(x))I </a:t>
            </a:r>
            <a:r>
              <a:rPr lang="zh-CN" altLang="en-US" dirty="0"/>
              <a:t>是前束范式</a:t>
            </a:r>
            <a:r>
              <a:rPr lang="en-US" altLang="zh-CN" dirty="0"/>
              <a:t>;</a:t>
            </a:r>
          </a:p>
          <a:p>
            <a:pPr marL="216000" lvl="1" indent="0">
              <a:buNone/>
            </a:pPr>
            <a:r>
              <a:rPr lang="en-US" altLang="zh-CN" dirty="0"/>
              <a:t>              </a:t>
            </a:r>
            <a:r>
              <a:rPr lang="en-US" altLang="zh-CN"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y(G(y)</a:t>
            </a:r>
            <a:r>
              <a:rPr lang="en-US" altLang="zh-CN" dirty="0">
                <a:sym typeface="Symbol" panose="05050102010706020507" pitchFamily="18" charset="2"/>
              </a:rPr>
              <a:t></a:t>
            </a:r>
            <a:r>
              <a:rPr lang="en-US" altLang="zh-CN" dirty="0"/>
              <a:t>H(</a:t>
            </a:r>
            <a:r>
              <a:rPr lang="en-US" altLang="zh-CN" dirty="0" err="1"/>
              <a:t>x,y</a:t>
            </a:r>
            <a:r>
              <a:rPr lang="en-US" altLang="zh-CN" dirty="0"/>
              <a:t>)))</a:t>
            </a:r>
            <a:r>
              <a:rPr lang="zh-CN" altLang="en-US" dirty="0"/>
              <a:t>不是前束范式</a:t>
            </a:r>
            <a:r>
              <a:rPr lang="en-US" altLang="zh-CN" dirty="0"/>
              <a:t>.</a:t>
            </a:r>
            <a:r>
              <a:rPr lang="zh-CN" altLang="en-US" dirty="0"/>
              <a:t> </a:t>
            </a:r>
          </a:p>
        </p:txBody>
      </p:sp>
      <p:sp>
        <p:nvSpPr>
          <p:cNvPr id="6146" name="Rectangle 2"/>
          <p:cNvSpPr>
            <a:spLocks noGrp="1" noChangeArrowheads="1"/>
          </p:cNvSpPr>
          <p:nvPr>
            <p:ph type="title"/>
          </p:nvPr>
        </p:nvSpPr>
        <p:spPr/>
        <p:txBody>
          <a:bodyPr/>
          <a:lstStyle/>
          <a:p>
            <a:r>
              <a:rPr lang="zh-CN" altLang="en-US" dirty="0"/>
              <a:t>一、前束范式的定义</a:t>
            </a:r>
            <a:endParaRPr lang="en-US" altLang="zh-CN" dirty="0"/>
          </a:p>
        </p:txBody>
      </p:sp>
      <p:sp>
        <p:nvSpPr>
          <p:cNvPr id="9" name="文本占位符 8"/>
          <p:cNvSpPr>
            <a:spLocks noGrp="1"/>
          </p:cNvSpPr>
          <p:nvPr>
            <p:ph type="body" sz="quarter" idx="11"/>
          </p:nvPr>
        </p:nvSpPr>
        <p:spPr>
          <a:xfrm>
            <a:off x="5040000" y="6156000"/>
            <a:ext cx="5400000" cy="553998"/>
          </a:xfrm>
        </p:spPr>
        <p:txBody>
          <a:bodyPr/>
          <a:lstStyle/>
          <a:p>
            <a:r>
              <a:rPr lang="en-US" altLang="zh-CN" dirty="0"/>
              <a:t>5.2 </a:t>
            </a:r>
            <a:r>
              <a:rPr lang="zh-CN" altLang="en-US" dirty="0"/>
              <a:t>一阶逻辑前束范式</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16</a:t>
            </a:fld>
            <a:r>
              <a:rPr lang="en-US" altLang="zh-CN" smtClean="0"/>
              <a:t>|28</a:t>
            </a:r>
            <a:endParaRPr lang="zh-CN" altLang="en-US" dirty="0"/>
          </a:p>
        </p:txBody>
      </p:sp>
    </p:spTree>
    <p:extLst>
      <p:ext uri="{BB962C8B-B14F-4D97-AF65-F5344CB8AC3E}">
        <p14:creationId xmlns:p14="http://schemas.microsoft.com/office/powerpoint/2010/main" val="255702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262979"/>
          </a:xfrm>
        </p:spPr>
        <p:txBody>
          <a:bodyPr/>
          <a:lstStyle/>
          <a:p>
            <a:r>
              <a:rPr lang="zh-CN" altLang="en-US" dirty="0"/>
              <a:t>定理</a:t>
            </a:r>
            <a:r>
              <a:rPr lang="en-US" altLang="zh-CN" dirty="0"/>
              <a:t>5.1</a:t>
            </a:r>
            <a:r>
              <a:rPr lang="zh-CN" altLang="en-US" dirty="0"/>
              <a:t>（前束范式存在定理）</a:t>
            </a:r>
          </a:p>
          <a:p>
            <a:pPr marL="216000" lvl="1" indent="0">
              <a:buNone/>
            </a:pPr>
            <a:r>
              <a:rPr lang="zh-CN" altLang="en-US" dirty="0"/>
              <a:t>一阶逻辑中的任何公式都存在与之等值的前束范式</a:t>
            </a:r>
            <a:r>
              <a:rPr lang="en-US" altLang="zh-CN" dirty="0"/>
              <a:t>.</a:t>
            </a:r>
            <a:endParaRPr lang="zh-CN" altLang="en-US" dirty="0"/>
          </a:p>
          <a:p>
            <a:r>
              <a:rPr lang="zh-CN" altLang="en-US" dirty="0"/>
              <a:t>例</a:t>
            </a:r>
            <a:r>
              <a:rPr lang="en-US" altLang="zh-CN" dirty="0"/>
              <a:t>4  </a:t>
            </a:r>
            <a:r>
              <a:rPr lang="zh-CN" altLang="en-US" dirty="0"/>
              <a:t>求下列公式的前束范式</a:t>
            </a:r>
          </a:p>
          <a:p>
            <a:pPr lvl="1"/>
            <a:r>
              <a:rPr lang="zh-CN" altLang="en-US" dirty="0"/>
              <a:t> </a:t>
            </a:r>
            <a:r>
              <a:rPr lang="en-US" altLang="zh-CN" dirty="0"/>
              <a:t>(1) </a:t>
            </a:r>
            <a:r>
              <a:rPr lang="en-US" altLang="zh-CN" dirty="0">
                <a:sym typeface="Symbol" panose="05050102010706020507" pitchFamily="18" charset="2"/>
              </a:rPr>
              <a:t></a:t>
            </a:r>
            <a:r>
              <a:rPr lang="en-US" altLang="zh-CN" dirty="0"/>
              <a:t>x(M(x)</a:t>
            </a:r>
            <a:r>
              <a:rPr lang="en-US" altLang="zh-CN" dirty="0">
                <a:sym typeface="Symbol" panose="05050102010706020507" pitchFamily="18" charset="2"/>
              </a:rPr>
              <a:t></a:t>
            </a:r>
            <a:r>
              <a:rPr lang="en-US" altLang="zh-CN" dirty="0"/>
              <a:t>F(x))</a:t>
            </a:r>
          </a:p>
          <a:p>
            <a:pPr>
              <a:spcBef>
                <a:spcPts val="1200"/>
              </a:spcBef>
            </a:pPr>
            <a:r>
              <a:rPr lang="zh-CN" altLang="en-US" dirty="0"/>
              <a:t>解</a:t>
            </a:r>
            <a:r>
              <a:rPr lang="en-US" altLang="zh-CN" dirty="0"/>
              <a:t>:</a:t>
            </a:r>
          </a:p>
          <a:p>
            <a:pPr marL="576000" lvl="1" indent="0">
              <a:buNone/>
            </a:pPr>
            <a:r>
              <a:rPr lang="zh-CN" altLang="en-US" dirty="0"/>
              <a:t>     </a:t>
            </a:r>
            <a:r>
              <a:rPr lang="zh-CN" altLang="en-US" dirty="0">
                <a:sym typeface="Symbol" panose="05050102010706020507" pitchFamily="18" charset="2"/>
              </a:rPr>
              <a:t></a:t>
            </a:r>
            <a:r>
              <a:rPr lang="en-US" altLang="zh-CN" dirty="0"/>
              <a:t>x(M(x)</a:t>
            </a:r>
            <a:r>
              <a:rPr lang="en-US" altLang="zh-CN" dirty="0">
                <a:sym typeface="Symbol" panose="05050102010706020507" pitchFamily="18" charset="2"/>
              </a:rPr>
              <a:t></a:t>
            </a:r>
            <a:r>
              <a:rPr lang="en-US" altLang="zh-CN" dirty="0"/>
              <a:t>F(x))</a:t>
            </a:r>
          </a:p>
          <a:p>
            <a:pPr marL="576000" lvl="1" indent="0">
              <a:buNone/>
            </a:pP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a:t>
            </a:r>
            <a:r>
              <a:rPr lang="en-US" altLang="zh-CN" dirty="0"/>
              <a:t>(M(x)</a:t>
            </a:r>
            <a:r>
              <a:rPr lang="en-US" altLang="zh-CN" dirty="0">
                <a:sym typeface="Symbol" panose="05050102010706020507" pitchFamily="18" charset="2"/>
              </a:rPr>
              <a:t></a:t>
            </a:r>
            <a:r>
              <a:rPr lang="en-US" altLang="zh-CN" dirty="0"/>
              <a:t>F(x))       </a:t>
            </a:r>
            <a:r>
              <a:rPr lang="zh-CN" altLang="en-US" dirty="0"/>
              <a:t>（量词否定等值式）</a:t>
            </a:r>
          </a:p>
          <a:p>
            <a:pPr marL="576000" lvl="1" indent="0">
              <a:buNone/>
            </a:pP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a:t>
            </a:r>
            <a:r>
              <a:rPr lang="en-US" altLang="zh-CN" dirty="0"/>
              <a:t>M(x)</a:t>
            </a:r>
            <a:r>
              <a:rPr lang="en-US" altLang="zh-CN" dirty="0">
                <a:sym typeface="Symbol" panose="05050102010706020507" pitchFamily="18" charset="2"/>
              </a:rPr>
              <a:t></a:t>
            </a:r>
            <a:r>
              <a:rPr lang="en-US" altLang="zh-CN" dirty="0"/>
              <a:t>F(x))     </a:t>
            </a:r>
            <a:r>
              <a:rPr lang="zh-CN" altLang="en-US" dirty="0"/>
              <a:t>（置换规则）</a:t>
            </a:r>
          </a:p>
          <a:p>
            <a:pPr marL="576000" lvl="1" indent="0">
              <a:buNone/>
            </a:pP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a:t>x(M(x)</a:t>
            </a:r>
            <a:r>
              <a:rPr lang="en-US" altLang="zh-CN" dirty="0">
                <a:sym typeface="Symbol" panose="05050102010706020507" pitchFamily="18" charset="2"/>
              </a:rPr>
              <a:t></a:t>
            </a:r>
            <a:r>
              <a:rPr lang="en-US" altLang="zh-CN" dirty="0"/>
              <a:t>F(x))      </a:t>
            </a:r>
            <a:r>
              <a:rPr lang="zh-CN" altLang="en-US" dirty="0"/>
              <a:t>（置换规则）</a:t>
            </a:r>
            <a:r>
              <a:rPr lang="en-US" altLang="zh-CN" dirty="0"/>
              <a:t>    </a:t>
            </a:r>
          </a:p>
          <a:p>
            <a:pPr lvl="1"/>
            <a:r>
              <a:rPr lang="zh-CN" altLang="en-US" dirty="0"/>
              <a:t>三步结果都是前束范式，说明公式的前束范式不惟一</a:t>
            </a:r>
            <a:r>
              <a:rPr lang="en-US" altLang="zh-CN" dirty="0"/>
              <a:t>.</a:t>
            </a:r>
          </a:p>
        </p:txBody>
      </p:sp>
      <p:sp>
        <p:nvSpPr>
          <p:cNvPr id="6146" name="Rectangle 2"/>
          <p:cNvSpPr>
            <a:spLocks noGrp="1" noChangeArrowheads="1"/>
          </p:cNvSpPr>
          <p:nvPr>
            <p:ph type="title"/>
          </p:nvPr>
        </p:nvSpPr>
        <p:spPr/>
        <p:txBody>
          <a:bodyPr/>
          <a:lstStyle/>
          <a:p>
            <a:r>
              <a:rPr lang="zh-CN" altLang="en-US" dirty="0"/>
              <a:t>二、前束范式存在性定理</a:t>
            </a:r>
            <a:endParaRPr lang="en-US" altLang="zh-CN" dirty="0"/>
          </a:p>
        </p:txBody>
      </p:sp>
      <p:sp>
        <p:nvSpPr>
          <p:cNvPr id="9" name="文本占位符 8"/>
          <p:cNvSpPr>
            <a:spLocks noGrp="1"/>
          </p:cNvSpPr>
          <p:nvPr>
            <p:ph type="body" sz="quarter" idx="11"/>
          </p:nvPr>
        </p:nvSpPr>
        <p:spPr/>
        <p:txBody>
          <a:bodyPr/>
          <a:lstStyle/>
          <a:p>
            <a:r>
              <a:rPr lang="en-US" altLang="zh-CN" dirty="0"/>
              <a:t>5.2 </a:t>
            </a:r>
            <a:r>
              <a:rPr lang="zh-CN" altLang="en-US" dirty="0"/>
              <a:t>一阶逻辑前束范式</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17</a:t>
            </a:fld>
            <a:r>
              <a:rPr lang="en-US" altLang="zh-CN" smtClean="0"/>
              <a:t>|28</a:t>
            </a:r>
            <a:endParaRPr lang="zh-CN" altLang="en-US" dirty="0"/>
          </a:p>
        </p:txBody>
      </p:sp>
    </p:spTree>
    <p:extLst>
      <p:ext uri="{BB962C8B-B14F-4D97-AF65-F5344CB8AC3E}">
        <p14:creationId xmlns:p14="http://schemas.microsoft.com/office/powerpoint/2010/main" val="32820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370701"/>
          </a:xfrm>
        </p:spPr>
        <p:txBody>
          <a:bodyPr/>
          <a:lstStyle/>
          <a:p>
            <a:r>
              <a:rPr lang="zh-CN" altLang="en-US" dirty="0"/>
              <a:t>例</a:t>
            </a:r>
            <a:r>
              <a:rPr lang="en-US" altLang="zh-CN" dirty="0"/>
              <a:t>4  </a:t>
            </a:r>
            <a:r>
              <a:rPr lang="zh-CN" altLang="en-US" dirty="0"/>
              <a:t>求下列公式的前束范式</a:t>
            </a:r>
          </a:p>
          <a:p>
            <a:pPr lvl="1"/>
            <a:r>
              <a:rPr lang="zh-CN" altLang="en-US" dirty="0"/>
              <a:t> </a:t>
            </a:r>
            <a:r>
              <a:rPr lang="en-US" altLang="zh-CN" dirty="0"/>
              <a:t>(2) </a:t>
            </a:r>
            <a:r>
              <a:rPr lang="en-US" altLang="zh-CN"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err="1"/>
              <a:t>xG</a:t>
            </a:r>
            <a:r>
              <a:rPr lang="en-US" altLang="zh-CN" dirty="0"/>
              <a:t>(x)</a:t>
            </a:r>
          </a:p>
          <a:p>
            <a:r>
              <a:rPr lang="zh-CN" altLang="en-US" dirty="0"/>
              <a:t>解</a:t>
            </a:r>
            <a:r>
              <a:rPr lang="en-US" altLang="zh-CN" sz="2800" b="1" dirty="0">
                <a:ea typeface="楷体_GB2312" panose="02010609030101010101" pitchFamily="49" charset="-122"/>
              </a:rPr>
              <a:t>:</a:t>
            </a:r>
            <a:r>
              <a:rPr lang="zh-CN" altLang="en-US" sz="2800" b="1" dirty="0">
                <a:ea typeface="楷体_GB2312" panose="02010609030101010101" pitchFamily="49" charset="-122"/>
              </a:rPr>
              <a:t>     </a:t>
            </a:r>
            <a:r>
              <a:rPr lang="zh-CN" altLang="en-US" sz="2800" b="1" dirty="0">
                <a:ea typeface="楷体_GB2312" panose="02010609030101010101" pitchFamily="49" charset="-122"/>
                <a:sym typeface="Symbol" panose="05050102010706020507" pitchFamily="18" charset="2"/>
              </a:rPr>
              <a:t></a:t>
            </a:r>
            <a:r>
              <a:rPr lang="en-US" altLang="zh-CN" sz="2800" b="1" dirty="0" err="1">
                <a:ea typeface="楷体_GB2312" panose="02010609030101010101" pitchFamily="49" charset="-122"/>
              </a:rPr>
              <a:t>xF</a:t>
            </a:r>
            <a:r>
              <a:rPr lang="en-US" altLang="zh-CN" sz="2800" b="1" dirty="0">
                <a:ea typeface="楷体_GB2312" panose="02010609030101010101" pitchFamily="49" charset="-122"/>
              </a:rPr>
              <a:t>(x)</a:t>
            </a:r>
            <a:r>
              <a:rPr lang="en-US" altLang="zh-CN" sz="2800" b="1" dirty="0">
                <a:ea typeface="楷体_GB2312" panose="02010609030101010101" pitchFamily="49" charset="-122"/>
                <a:sym typeface="Symbol" panose="05050102010706020507" pitchFamily="18" charset="2"/>
              </a:rPr>
              <a:t></a:t>
            </a:r>
            <a:r>
              <a:rPr lang="en-US" altLang="zh-CN" sz="2800" b="1" dirty="0" err="1">
                <a:ea typeface="楷体_GB2312" panose="02010609030101010101" pitchFamily="49" charset="-122"/>
              </a:rPr>
              <a:t>xG</a:t>
            </a:r>
            <a:r>
              <a:rPr lang="en-US" altLang="zh-CN" sz="2800" b="1" dirty="0">
                <a:ea typeface="楷体_GB2312" panose="02010609030101010101" pitchFamily="49" charset="-122"/>
              </a:rPr>
              <a:t>(x)</a:t>
            </a:r>
          </a:p>
          <a:p>
            <a:pPr marL="576000" lvl="1" indent="0">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G</a:t>
            </a:r>
            <a:r>
              <a:rPr lang="en-US" altLang="zh-CN" dirty="0"/>
              <a:t>(x)         </a:t>
            </a:r>
            <a:r>
              <a:rPr lang="zh-CN" altLang="en-US" dirty="0"/>
              <a:t>（量词否定等值式）</a:t>
            </a:r>
            <a:endParaRPr lang="en-US" altLang="zh-CN" dirty="0"/>
          </a:p>
          <a:p>
            <a:pPr marL="576000" lvl="1" indent="0">
              <a:buNone/>
            </a:pPr>
            <a:r>
              <a:rPr lang="zh-CN" altLang="en-US" dirty="0"/>
              <a:t>  </a:t>
            </a: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a:t>x(F(x)</a:t>
            </a:r>
            <a:r>
              <a:rPr lang="en-US" altLang="zh-CN" dirty="0">
                <a:sym typeface="Symbol" panose="05050102010706020507" pitchFamily="18" charset="2"/>
              </a:rPr>
              <a:t></a:t>
            </a:r>
            <a:r>
              <a:rPr lang="en-US" altLang="zh-CN" dirty="0"/>
              <a:t>G(x))           </a:t>
            </a:r>
            <a:r>
              <a:rPr lang="zh-CN" altLang="en-US" dirty="0"/>
              <a:t>（量词分配等值式）</a:t>
            </a:r>
            <a:endParaRPr lang="en-US" altLang="zh-CN" dirty="0"/>
          </a:p>
          <a:p>
            <a:r>
              <a:rPr lang="zh-CN" altLang="en-US" dirty="0"/>
              <a:t>或</a:t>
            </a:r>
          </a:p>
          <a:p>
            <a:pPr marL="576000" lvl="1" indent="0">
              <a:buNone/>
            </a:pPr>
            <a:r>
              <a:rPr lang="zh-CN" altLang="en-US" dirty="0"/>
              <a:t>       </a:t>
            </a:r>
            <a:r>
              <a:rPr lang="zh-CN" altLang="en-US"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err="1"/>
              <a:t>xG</a:t>
            </a:r>
            <a:r>
              <a:rPr lang="en-US" altLang="zh-CN" dirty="0"/>
              <a:t>(x)</a:t>
            </a:r>
          </a:p>
          <a:p>
            <a:pPr marL="576000" lvl="1" indent="0">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G</a:t>
            </a:r>
            <a:r>
              <a:rPr lang="en-US" altLang="zh-CN" dirty="0"/>
              <a:t>(x)          </a:t>
            </a:r>
            <a:r>
              <a:rPr lang="zh-CN" altLang="en-US" dirty="0"/>
              <a:t>（量词否定等值式）</a:t>
            </a:r>
          </a:p>
          <a:p>
            <a:pPr marL="576000" lvl="1" indent="0">
              <a:buNone/>
            </a:pPr>
            <a:r>
              <a:rPr lang="zh-CN" altLang="en-US" dirty="0"/>
              <a:t>  </a:t>
            </a: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err="1"/>
              <a:t>y</a:t>
            </a:r>
            <a:r>
              <a:rPr lang="en-US" altLang="zh-CN" dirty="0" err="1">
                <a:sym typeface="Symbol" panose="05050102010706020507" pitchFamily="18" charset="2"/>
              </a:rPr>
              <a:t></a:t>
            </a:r>
            <a:r>
              <a:rPr lang="en-US" altLang="zh-CN" dirty="0" err="1"/>
              <a:t>G</a:t>
            </a:r>
            <a:r>
              <a:rPr lang="en-US" altLang="zh-CN" dirty="0"/>
              <a:t>(y)          </a:t>
            </a:r>
            <a:r>
              <a:rPr lang="zh-CN" altLang="en-US" dirty="0"/>
              <a:t>（换名规则）</a:t>
            </a:r>
          </a:p>
          <a:p>
            <a:pPr marL="576000" lvl="1" indent="0">
              <a:buNone/>
            </a:pPr>
            <a:r>
              <a:rPr lang="zh-CN" altLang="en-US" dirty="0">
                <a:sym typeface="Symbol" panose="05050102010706020507" pitchFamily="18" charset="2"/>
              </a:rPr>
              <a:t>  </a:t>
            </a:r>
            <a:r>
              <a:rPr lang="zh-CN" altLang="en-US" dirty="0"/>
              <a:t> </a:t>
            </a:r>
            <a:r>
              <a:rPr lang="zh-CN" altLang="en-US"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y</a:t>
            </a:r>
            <a:r>
              <a:rPr lang="en-US" altLang="zh-CN" dirty="0"/>
              <a:t>(F(x)</a:t>
            </a:r>
            <a:r>
              <a:rPr lang="en-US" altLang="zh-CN" dirty="0">
                <a:sym typeface="Symbol" panose="05050102010706020507" pitchFamily="18" charset="2"/>
              </a:rPr>
              <a:t></a:t>
            </a:r>
            <a:r>
              <a:rPr lang="en-US" altLang="zh-CN" dirty="0"/>
              <a:t>G(y))       </a:t>
            </a:r>
            <a:r>
              <a:rPr lang="zh-CN" altLang="en-US" dirty="0"/>
              <a:t>（辖域收缩扩张规则）</a:t>
            </a:r>
          </a:p>
        </p:txBody>
      </p:sp>
      <p:sp>
        <p:nvSpPr>
          <p:cNvPr id="6146" name="Rectangle 2"/>
          <p:cNvSpPr>
            <a:spLocks noGrp="1" noChangeArrowheads="1"/>
          </p:cNvSpPr>
          <p:nvPr>
            <p:ph type="title"/>
          </p:nvPr>
        </p:nvSpPr>
        <p:spPr/>
        <p:txBody>
          <a:bodyPr/>
          <a:lstStyle/>
          <a:p>
            <a:r>
              <a:rPr lang="zh-CN" altLang="en-US" dirty="0"/>
              <a:t>二、前束范式存在性定理</a:t>
            </a:r>
            <a:endParaRPr lang="en-US" altLang="zh-CN" dirty="0"/>
          </a:p>
        </p:txBody>
      </p:sp>
      <p:sp>
        <p:nvSpPr>
          <p:cNvPr id="9" name="文本占位符 8"/>
          <p:cNvSpPr>
            <a:spLocks noGrp="1"/>
          </p:cNvSpPr>
          <p:nvPr>
            <p:ph type="body" sz="quarter" idx="11"/>
          </p:nvPr>
        </p:nvSpPr>
        <p:spPr/>
        <p:txBody>
          <a:bodyPr/>
          <a:lstStyle/>
          <a:p>
            <a:r>
              <a:rPr lang="en-US" altLang="zh-CN" dirty="0"/>
              <a:t>5.2 </a:t>
            </a:r>
            <a:r>
              <a:rPr lang="zh-CN" altLang="en-US" dirty="0"/>
              <a:t>一阶逻辑前束范式</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18</a:t>
            </a:fld>
            <a:r>
              <a:rPr lang="en-US" altLang="zh-CN" smtClean="0"/>
              <a:t>|28</a:t>
            </a:r>
            <a:endParaRPr lang="zh-CN" altLang="en-US" dirty="0"/>
          </a:p>
        </p:txBody>
      </p:sp>
    </p:spTree>
    <p:extLst>
      <p:ext uri="{BB962C8B-B14F-4D97-AF65-F5344CB8AC3E}">
        <p14:creationId xmlns:p14="http://schemas.microsoft.com/office/powerpoint/2010/main" val="70822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fade">
                                      <p:cBhvr>
                                        <p:cTn id="46" dur="500"/>
                                        <p:tgtEl>
                                          <p:spTgt spid="2">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fade">
                                      <p:cBhvr>
                                        <p:cTn id="5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755148"/>
          </a:xfrm>
        </p:spPr>
        <p:txBody>
          <a:bodyPr/>
          <a:lstStyle/>
          <a:p>
            <a:r>
              <a:rPr lang="zh-CN" altLang="en-US" dirty="0"/>
              <a:t>例</a:t>
            </a:r>
            <a:r>
              <a:rPr lang="en-US" altLang="zh-CN" dirty="0"/>
              <a:t>4  </a:t>
            </a:r>
            <a:r>
              <a:rPr lang="zh-CN" altLang="en-US" dirty="0"/>
              <a:t>求下列公式的前束范式</a:t>
            </a:r>
          </a:p>
          <a:p>
            <a:pPr lvl="1"/>
            <a:r>
              <a:rPr lang="en-US" altLang="zh-CN" dirty="0"/>
              <a:t> (3) </a:t>
            </a:r>
            <a:r>
              <a:rPr lang="en-US" altLang="zh-CN"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a:t>y(G(</a:t>
            </a:r>
            <a:r>
              <a:rPr lang="en-US" altLang="zh-CN" dirty="0" err="1"/>
              <a:t>x,y</a:t>
            </a:r>
            <a:r>
              <a:rPr lang="en-US" altLang="zh-CN" dirty="0"/>
              <a:t>)</a:t>
            </a:r>
            <a:r>
              <a:rPr lang="en-US" altLang="zh-CN" dirty="0">
                <a:sym typeface="Symbol" panose="05050102010706020507" pitchFamily="18" charset="2"/>
              </a:rPr>
              <a:t></a:t>
            </a:r>
            <a:r>
              <a:rPr lang="en-US" altLang="zh-CN" dirty="0"/>
              <a:t>H(y))</a:t>
            </a:r>
          </a:p>
          <a:p>
            <a:pPr>
              <a:spcBef>
                <a:spcPts val="1200"/>
              </a:spcBef>
            </a:pPr>
            <a:r>
              <a:rPr lang="zh-CN" altLang="en-US" dirty="0"/>
              <a:t>解</a:t>
            </a:r>
            <a:r>
              <a:rPr lang="en-US" altLang="zh-CN" dirty="0"/>
              <a:t>:</a:t>
            </a:r>
            <a:r>
              <a:rPr lang="zh-CN" altLang="en-US" dirty="0"/>
              <a:t>     </a:t>
            </a:r>
            <a:r>
              <a:rPr lang="zh-CN" altLang="en-US" sz="2800" b="1" dirty="0">
                <a:ea typeface="楷体_GB2312" panose="02010609030101010101" pitchFamily="49" charset="-122"/>
                <a:sym typeface="Symbol" panose="05050102010706020507" pitchFamily="18" charset="2"/>
              </a:rPr>
              <a:t></a:t>
            </a:r>
            <a:r>
              <a:rPr lang="en-US" altLang="zh-CN" sz="2800" b="1" dirty="0" err="1">
                <a:ea typeface="楷体_GB2312" panose="02010609030101010101" pitchFamily="49" charset="-122"/>
              </a:rPr>
              <a:t>xF</a:t>
            </a:r>
            <a:r>
              <a:rPr lang="en-US" altLang="zh-CN" sz="2800" b="1" dirty="0">
                <a:ea typeface="楷体_GB2312" panose="02010609030101010101" pitchFamily="49" charset="-122"/>
              </a:rPr>
              <a:t>(x)</a:t>
            </a:r>
            <a:r>
              <a:rPr lang="en-US" altLang="zh-CN" sz="2800" b="1" dirty="0">
                <a:ea typeface="楷体_GB2312" panose="02010609030101010101" pitchFamily="49" charset="-122"/>
                <a:sym typeface="Symbol" panose="05050102010706020507" pitchFamily="18" charset="2"/>
              </a:rPr>
              <a:t></a:t>
            </a:r>
            <a:r>
              <a:rPr lang="en-US" altLang="zh-CN" sz="2800" b="1" dirty="0">
                <a:ea typeface="楷体_GB2312" panose="02010609030101010101" pitchFamily="49" charset="-122"/>
              </a:rPr>
              <a:t>y(G(</a:t>
            </a:r>
            <a:r>
              <a:rPr lang="en-US" altLang="zh-CN" sz="2800" b="1" dirty="0" err="1">
                <a:ea typeface="楷体_GB2312" panose="02010609030101010101" pitchFamily="49" charset="-122"/>
              </a:rPr>
              <a:t>x,y</a:t>
            </a:r>
            <a:r>
              <a:rPr lang="en-US" altLang="zh-CN" sz="2800" b="1" dirty="0">
                <a:ea typeface="楷体_GB2312" panose="02010609030101010101" pitchFamily="49" charset="-122"/>
              </a:rPr>
              <a:t>)</a:t>
            </a:r>
            <a:r>
              <a:rPr lang="en-US" altLang="zh-CN" sz="2800" b="1" dirty="0">
                <a:ea typeface="楷体_GB2312" panose="02010609030101010101" pitchFamily="49" charset="-122"/>
                <a:sym typeface="Symbol" panose="05050102010706020507" pitchFamily="18" charset="2"/>
              </a:rPr>
              <a:t></a:t>
            </a:r>
            <a:r>
              <a:rPr lang="en-US" altLang="zh-CN" sz="2800" b="1" dirty="0">
                <a:ea typeface="楷体_GB2312" panose="02010609030101010101" pitchFamily="49" charset="-122"/>
              </a:rPr>
              <a:t>H(y))</a:t>
            </a:r>
          </a:p>
          <a:p>
            <a:pPr marL="576000" lvl="1" indent="0">
              <a:buNone/>
            </a:pP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zF</a:t>
            </a:r>
            <a:r>
              <a:rPr lang="en-US" altLang="zh-CN" dirty="0"/>
              <a:t>(z)</a:t>
            </a:r>
            <a:r>
              <a:rPr lang="en-US" altLang="zh-CN" dirty="0">
                <a:sym typeface="Symbol" panose="05050102010706020507" pitchFamily="18" charset="2"/>
              </a:rPr>
              <a:t></a:t>
            </a:r>
            <a:r>
              <a:rPr lang="en-US" altLang="zh-CN" dirty="0"/>
              <a:t>y(G(</a:t>
            </a:r>
            <a:r>
              <a:rPr lang="en-US" altLang="zh-CN" dirty="0" err="1"/>
              <a:t>x,y</a:t>
            </a:r>
            <a:r>
              <a:rPr lang="en-US" altLang="zh-CN" dirty="0"/>
              <a:t>)</a:t>
            </a:r>
            <a:r>
              <a:rPr lang="en-US" altLang="zh-CN" dirty="0">
                <a:sym typeface="Symbol" panose="05050102010706020507" pitchFamily="18" charset="2"/>
              </a:rPr>
              <a:t></a:t>
            </a:r>
            <a:r>
              <a:rPr lang="en-US" altLang="zh-CN" dirty="0"/>
              <a:t>H(y))          </a:t>
            </a:r>
            <a:r>
              <a:rPr lang="zh-CN" altLang="en-US" dirty="0"/>
              <a:t>（换名规则）</a:t>
            </a:r>
          </a:p>
          <a:p>
            <a:pPr marL="576000" lvl="1" indent="0">
              <a:buNone/>
            </a:pPr>
            <a:r>
              <a:rPr lang="zh-CN" altLang="en-US" dirty="0"/>
              <a:t>   </a:t>
            </a: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err="1"/>
              <a:t>z</a:t>
            </a:r>
            <a:r>
              <a:rPr lang="en-US" altLang="zh-CN" dirty="0" err="1">
                <a:sym typeface="Symbol" panose="05050102010706020507" pitchFamily="18" charset="2"/>
              </a:rPr>
              <a:t></a:t>
            </a:r>
            <a:r>
              <a:rPr lang="en-US" altLang="zh-CN" dirty="0" err="1"/>
              <a:t>y</a:t>
            </a:r>
            <a:r>
              <a:rPr lang="en-US" altLang="zh-CN" dirty="0"/>
              <a:t>(F(z)</a:t>
            </a:r>
            <a:r>
              <a:rPr lang="en-US" altLang="zh-CN" dirty="0">
                <a:sym typeface="Symbol" panose="05050102010706020507" pitchFamily="18" charset="2"/>
              </a:rPr>
              <a:t></a:t>
            </a:r>
            <a:r>
              <a:rPr lang="en-US" altLang="zh-CN" dirty="0"/>
              <a:t>(G(</a:t>
            </a:r>
            <a:r>
              <a:rPr lang="en-US" altLang="zh-CN" dirty="0" err="1"/>
              <a:t>x,y</a:t>
            </a:r>
            <a:r>
              <a:rPr lang="en-US" altLang="zh-CN" dirty="0"/>
              <a:t>)</a:t>
            </a:r>
            <a:r>
              <a:rPr lang="en-US" altLang="zh-CN" dirty="0">
                <a:sym typeface="Symbol" panose="05050102010706020507" pitchFamily="18" charset="2"/>
              </a:rPr>
              <a:t></a:t>
            </a:r>
            <a:r>
              <a:rPr lang="en-US" altLang="zh-CN" dirty="0"/>
              <a:t>H(y)))        </a:t>
            </a:r>
            <a:r>
              <a:rPr lang="zh-CN" altLang="en-US" dirty="0"/>
              <a:t>（辖域收缩扩张规则）</a:t>
            </a:r>
          </a:p>
          <a:p>
            <a:r>
              <a:rPr lang="zh-CN" altLang="en-US" dirty="0"/>
              <a:t>或</a:t>
            </a:r>
          </a:p>
          <a:p>
            <a:pPr marL="576000" lvl="1" indent="0">
              <a:buNone/>
            </a:pPr>
            <a:r>
              <a:rPr lang="zh-CN" altLang="en-US" dirty="0"/>
              <a:t>        </a:t>
            </a:r>
            <a:r>
              <a:rPr lang="zh-CN" altLang="en-US"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a:t>y(G(</a:t>
            </a:r>
            <a:r>
              <a:rPr lang="en-US" altLang="zh-CN" dirty="0" err="1"/>
              <a:t>x,y</a:t>
            </a:r>
            <a:r>
              <a:rPr lang="en-US" altLang="zh-CN" dirty="0"/>
              <a:t>)</a:t>
            </a:r>
            <a:r>
              <a:rPr lang="en-US" altLang="zh-CN" dirty="0">
                <a:sym typeface="Symbol" panose="05050102010706020507" pitchFamily="18" charset="2"/>
              </a:rPr>
              <a:t></a:t>
            </a:r>
            <a:r>
              <a:rPr lang="en-US" altLang="zh-CN" dirty="0"/>
              <a:t>H(y))</a:t>
            </a:r>
          </a:p>
          <a:p>
            <a:pPr marL="576000" lvl="1" indent="0">
              <a:buNone/>
            </a:pPr>
            <a:r>
              <a:rPr lang="en-US" altLang="zh-CN" dirty="0"/>
              <a:t>   </a:t>
            </a: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a:t>y(G(</a:t>
            </a:r>
            <a:r>
              <a:rPr lang="en-US" altLang="zh-CN" dirty="0" err="1"/>
              <a:t>z,y</a:t>
            </a:r>
            <a:r>
              <a:rPr lang="en-US" altLang="zh-CN" dirty="0"/>
              <a:t>)</a:t>
            </a:r>
            <a:r>
              <a:rPr lang="en-US" altLang="zh-CN" dirty="0">
                <a:sym typeface="Symbol" panose="05050102010706020507" pitchFamily="18" charset="2"/>
              </a:rPr>
              <a:t></a:t>
            </a:r>
            <a:r>
              <a:rPr lang="en-US" altLang="zh-CN" dirty="0"/>
              <a:t>H(y))          </a:t>
            </a:r>
            <a:r>
              <a:rPr lang="zh-CN" altLang="en-US" dirty="0"/>
              <a:t>（代替规则）</a:t>
            </a:r>
          </a:p>
          <a:p>
            <a:pPr marL="576000" lvl="1" indent="0">
              <a:buNone/>
            </a:pPr>
            <a:r>
              <a:rPr lang="zh-CN" altLang="en-US" dirty="0"/>
              <a:t>   </a:t>
            </a: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y</a:t>
            </a:r>
            <a:r>
              <a:rPr lang="en-US" altLang="zh-CN" dirty="0"/>
              <a:t>(F(x)</a:t>
            </a:r>
            <a:r>
              <a:rPr lang="en-US" altLang="zh-CN" dirty="0">
                <a:sym typeface="Symbol" panose="05050102010706020507" pitchFamily="18" charset="2"/>
              </a:rPr>
              <a:t></a:t>
            </a:r>
            <a:r>
              <a:rPr lang="en-US" altLang="zh-CN" dirty="0"/>
              <a:t>(G(</a:t>
            </a:r>
            <a:r>
              <a:rPr lang="en-US" altLang="zh-CN" dirty="0" err="1"/>
              <a:t>z,y</a:t>
            </a:r>
            <a:r>
              <a:rPr lang="en-US" altLang="zh-CN" dirty="0"/>
              <a:t>)</a:t>
            </a:r>
            <a:r>
              <a:rPr lang="en-US" altLang="zh-CN" dirty="0">
                <a:sym typeface="Symbol" panose="05050102010706020507" pitchFamily="18" charset="2"/>
              </a:rPr>
              <a:t></a:t>
            </a:r>
            <a:r>
              <a:rPr lang="en-US" altLang="zh-CN" dirty="0"/>
              <a:t>H(y)))        </a:t>
            </a:r>
          </a:p>
        </p:txBody>
      </p:sp>
      <p:sp>
        <p:nvSpPr>
          <p:cNvPr id="6146" name="Rectangle 2"/>
          <p:cNvSpPr>
            <a:spLocks noGrp="1" noChangeArrowheads="1"/>
          </p:cNvSpPr>
          <p:nvPr>
            <p:ph type="title"/>
          </p:nvPr>
        </p:nvSpPr>
        <p:spPr/>
        <p:txBody>
          <a:bodyPr/>
          <a:lstStyle/>
          <a:p>
            <a:r>
              <a:rPr lang="zh-CN" altLang="en-US" dirty="0"/>
              <a:t>二、前束范式存在性定理</a:t>
            </a:r>
            <a:endParaRPr lang="en-US" altLang="zh-CN" dirty="0"/>
          </a:p>
        </p:txBody>
      </p:sp>
      <p:sp>
        <p:nvSpPr>
          <p:cNvPr id="9" name="文本占位符 8"/>
          <p:cNvSpPr>
            <a:spLocks noGrp="1"/>
          </p:cNvSpPr>
          <p:nvPr>
            <p:ph type="body" sz="quarter" idx="11"/>
          </p:nvPr>
        </p:nvSpPr>
        <p:spPr/>
        <p:txBody>
          <a:bodyPr/>
          <a:lstStyle/>
          <a:p>
            <a:r>
              <a:rPr lang="en-US" altLang="zh-CN" dirty="0"/>
              <a:t>5.2 </a:t>
            </a:r>
            <a:r>
              <a:rPr lang="zh-CN" altLang="en-US" dirty="0"/>
              <a:t>一阶逻辑前束范式</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19</a:t>
            </a:fld>
            <a:r>
              <a:rPr lang="en-US" altLang="zh-CN" smtClean="0"/>
              <a:t>|28</a:t>
            </a:r>
            <a:endParaRPr lang="zh-CN" altLang="en-US" dirty="0"/>
          </a:p>
        </p:txBody>
      </p:sp>
    </p:spTree>
    <p:extLst>
      <p:ext uri="{BB962C8B-B14F-4D97-AF65-F5344CB8AC3E}">
        <p14:creationId xmlns:p14="http://schemas.microsoft.com/office/powerpoint/2010/main" val="252888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fade">
                                      <p:cBhvr>
                                        <p:cTn id="4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2270" y="1384502"/>
            <a:ext cx="10827460" cy="1754326"/>
          </a:xfrm>
        </p:spPr>
        <p:txBody>
          <a:bodyPr/>
          <a:lstStyle/>
          <a:p>
            <a:r>
              <a:rPr lang="zh-CN" altLang="en-US" dirty="0"/>
              <a:t>第</a:t>
            </a:r>
            <a:r>
              <a:rPr lang="en-US" altLang="zh-CN" dirty="0"/>
              <a:t>5</a:t>
            </a:r>
            <a:r>
              <a:rPr lang="zh-CN" altLang="en-US" dirty="0"/>
              <a:t>讲 一阶逻辑等值演算与推理</a:t>
            </a:r>
          </a:p>
        </p:txBody>
      </p:sp>
      <p:sp>
        <p:nvSpPr>
          <p:cNvPr id="6" name="副标题 5"/>
          <p:cNvSpPr>
            <a:spLocks noGrp="1"/>
          </p:cNvSpPr>
          <p:nvPr>
            <p:ph type="subTitle" idx="1"/>
          </p:nvPr>
        </p:nvSpPr>
        <p:spPr/>
        <p:txBody>
          <a:bodyPr/>
          <a:lstStyle/>
          <a:p>
            <a:r>
              <a:rPr lang="zh-CN" altLang="en-US" dirty="0"/>
              <a:t>河南工业大学 信息学院</a:t>
            </a:r>
          </a:p>
        </p:txBody>
      </p:sp>
    </p:spTree>
    <p:extLst>
      <p:ext uri="{BB962C8B-B14F-4D97-AF65-F5344CB8AC3E}">
        <p14:creationId xmlns:p14="http://schemas.microsoft.com/office/powerpoint/2010/main" val="2738803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9856600" y="1233488"/>
            <a:ext cx="618455" cy="1800000"/>
            <a:chOff x="597712" y="2415605"/>
            <a:chExt cx="1076110" cy="3131998"/>
          </a:xfrm>
        </p:grpSpPr>
        <p:sp>
          <p:nvSpPr>
            <p:cNvPr id="10"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8511339" y="2023201"/>
            <a:ext cx="2027688" cy="6443998"/>
            <a:chOff x="935919" y="107043"/>
            <a:chExt cx="1818452" cy="5779044"/>
          </a:xfrm>
        </p:grpSpPr>
        <p:sp>
          <p:nvSpPr>
            <p:cNvPr id="4" name="等腰三角形 9"/>
            <p:cNvSpPr/>
            <p:nvPr/>
          </p:nvSpPr>
          <p:spPr>
            <a:xfrm rot="10800000">
              <a:off x="935919" y="1016252"/>
              <a:ext cx="1818452" cy="4869835"/>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chemeClr val="tx1">
                      <a:lumMod val="65000"/>
                      <a:lumOff val="35000"/>
                    </a:schemeClr>
                  </a:solidFill>
                  <a:latin typeface="Century Gothic" panose="020B0502020202020204" pitchFamily="34" charset="0"/>
                  <a:cs typeface="+mn-ea"/>
                  <a:sym typeface="+mn-lt"/>
                </a:rPr>
                <a:t>01</a:t>
              </a:r>
              <a:endParaRPr lang="zh-CN" altLang="en-US" sz="4000" kern="0" dirty="0">
                <a:solidFill>
                  <a:schemeClr val="tx1">
                    <a:lumMod val="65000"/>
                    <a:lumOff val="35000"/>
                  </a:schemeClr>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7732763" y="4924887"/>
            <a:ext cx="1194018" cy="3475167"/>
            <a:chOff x="597712" y="2415605"/>
            <a:chExt cx="1076110" cy="3131998"/>
          </a:xfrm>
        </p:grpSpPr>
        <p:sp>
          <p:nvSpPr>
            <p:cNvPr id="7"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10232349" y="4431190"/>
            <a:ext cx="618455" cy="1800000"/>
            <a:chOff x="597712" y="2415605"/>
            <a:chExt cx="1076110" cy="3131998"/>
          </a:xfrm>
        </p:grpSpPr>
        <p:sp>
          <p:nvSpPr>
            <p:cNvPr id="13"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6785058" y="2075338"/>
            <a:ext cx="1150325" cy="3348000"/>
            <a:chOff x="597712" y="2415605"/>
            <a:chExt cx="1076110" cy="3131998"/>
          </a:xfrm>
        </p:grpSpPr>
        <p:sp>
          <p:nvSpPr>
            <p:cNvPr id="16"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1134673" y="2340000"/>
            <a:ext cx="4623382" cy="584775"/>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en-US" altLang="zh-CN" sz="3200" dirty="0">
                <a:solidFill>
                  <a:srgbClr val="0050AA"/>
                </a:solidFill>
              </a:rPr>
              <a:t>5.3 </a:t>
            </a:r>
            <a:r>
              <a:rPr lang="zh-CN" altLang="en-US" sz="3200" dirty="0">
                <a:solidFill>
                  <a:srgbClr val="0050AA"/>
                </a:solidFill>
              </a:rPr>
              <a:t>一阶逻辑的</a:t>
            </a:r>
            <a:r>
              <a:rPr lang="zh-CN" altLang="en-US" sz="3200" dirty="0">
                <a:solidFill>
                  <a:schemeClr val="tx1"/>
                </a:solidFill>
              </a:rPr>
              <a:t>推理理论</a:t>
            </a:r>
          </a:p>
        </p:txBody>
      </p:sp>
      <p:sp>
        <p:nvSpPr>
          <p:cNvPr id="26" name="圆角矩形 25"/>
          <p:cNvSpPr/>
          <p:nvPr/>
        </p:nvSpPr>
        <p:spPr>
          <a:xfrm>
            <a:off x="1134673" y="3060000"/>
            <a:ext cx="6120000" cy="36000"/>
          </a:xfrm>
          <a:prstGeom prst="roundRect">
            <a:avLst>
              <a:gd name="adj" fmla="val 50000"/>
            </a:avLst>
          </a:prstGeom>
          <a:gradFill flip="none" rotWithShape="1">
            <a:gsLst>
              <a:gs pos="25000">
                <a:srgbClr val="FF3300"/>
              </a:gs>
              <a:gs pos="0">
                <a:schemeClr val="bg1"/>
              </a:gs>
              <a:gs pos="99057">
                <a:schemeClr val="bg1"/>
              </a:gs>
              <a:gs pos="60000">
                <a:schemeClr val="accent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134673" y="3168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smtClean="0">
                <a:solidFill>
                  <a:srgbClr val="000000">
                    <a:lumMod val="50000"/>
                    <a:lumOff val="50000"/>
                  </a:srgbClr>
                </a:solidFill>
                <a:latin typeface="微软雅黑" panose="020B0503020204020204" pitchFamily="34" charset="-122"/>
                <a:ea typeface="微软雅黑" panose="020B0503020204020204" pitchFamily="34" charset="-122"/>
              </a:rPr>
              <a:t>一阶逻辑推理的形式结构</a:t>
            </a:r>
            <a:endParaRPr lang="en-US" altLang="zh-CN" sz="11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34673" y="3636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smtClean="0">
                <a:solidFill>
                  <a:srgbClr val="000000">
                    <a:lumMod val="50000"/>
                    <a:lumOff val="50000"/>
                  </a:srgbClr>
                </a:solidFill>
                <a:latin typeface="微软雅黑" panose="020B0503020204020204" pitchFamily="34" charset="-122"/>
                <a:ea typeface="微软雅黑" panose="020B0503020204020204" pitchFamily="34" charset="-122"/>
              </a:rPr>
              <a:t>一阶逻辑的推理定理</a:t>
            </a:r>
            <a:endParaRPr lang="en-US" altLang="zh-CN" sz="11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134673" y="4104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smtClean="0">
                <a:solidFill>
                  <a:srgbClr val="000000">
                    <a:lumMod val="50000"/>
                    <a:lumOff val="50000"/>
                  </a:srgbClr>
                </a:solidFill>
                <a:latin typeface="微软雅黑" panose="020B0503020204020204" pitchFamily="34" charset="-122"/>
                <a:ea typeface="微软雅黑" panose="020B0503020204020204" pitchFamily="34" charset="-122"/>
              </a:rPr>
              <a:t>量词消去引入规则</a:t>
            </a:r>
            <a:endParaRPr lang="en-US" altLang="zh-CN" sz="11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algn="ctr"/>
            <a:r>
              <a:rPr lang="zh-CN" altLang="en-US" dirty="0"/>
              <a:t>第</a:t>
            </a:r>
            <a:r>
              <a:rPr lang="en-US" altLang="zh-CN" dirty="0"/>
              <a:t>5</a:t>
            </a:r>
            <a:r>
              <a:rPr lang="zh-CN" altLang="en-US" dirty="0"/>
              <a:t>讲 一阶逻辑等值演算和推理</a:t>
            </a:r>
          </a:p>
        </p:txBody>
      </p:sp>
      <p:sp>
        <p:nvSpPr>
          <p:cNvPr id="25" name="文本框 24"/>
          <p:cNvSpPr txBox="1"/>
          <p:nvPr/>
        </p:nvSpPr>
        <p:spPr>
          <a:xfrm>
            <a:off x="1134000" y="4572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smtClean="0">
                <a:solidFill>
                  <a:srgbClr val="000000">
                    <a:lumMod val="50000"/>
                    <a:lumOff val="50000"/>
                  </a:srgbClr>
                </a:solidFill>
                <a:latin typeface="微软雅黑" panose="020B0503020204020204" pitchFamily="34" charset="-122"/>
                <a:ea typeface="微软雅黑" panose="020B0503020204020204" pitchFamily="34" charset="-122"/>
              </a:rPr>
              <a:t>自然推理系统</a:t>
            </a:r>
            <a:r>
              <a:rPr lang="en-US" altLang="zh-CN" sz="2400" i="1" dirty="0" smtClean="0">
                <a:solidFill>
                  <a:srgbClr val="000000">
                    <a:lumMod val="50000"/>
                    <a:lumOff val="50000"/>
                  </a:srgbClr>
                </a:solidFill>
                <a:latin typeface="微软雅黑" panose="020B0503020204020204" pitchFamily="34" charset="-122"/>
                <a:ea typeface="微软雅黑" panose="020B0503020204020204" pitchFamily="34" charset="-122"/>
              </a:rPr>
              <a:t>N</a:t>
            </a:r>
            <a:r>
              <a:rPr lang="en-US" altLang="zh-CN" sz="2400" b="1" baseline="-25000" dirty="0" smtClean="0">
                <a:solidFill>
                  <a:srgbClr val="000000">
                    <a:lumMod val="50000"/>
                    <a:lumOff val="50000"/>
                  </a:srgbClr>
                </a:solidFill>
                <a:latin typeface="Kunstler Script" panose="030304020206070D0D06" pitchFamily="66" charset="0"/>
                <a:ea typeface="微软雅黑" panose="020B0503020204020204" pitchFamily="34" charset="-122"/>
              </a:rPr>
              <a:t>L</a:t>
            </a:r>
            <a:endParaRPr lang="en-US" altLang="zh-CN" sz="1100" b="1" baseline="-25000" dirty="0">
              <a:solidFill>
                <a:srgbClr val="000000">
                  <a:lumMod val="50000"/>
                  <a:lumOff val="50000"/>
                </a:srgbClr>
              </a:solidFill>
              <a:latin typeface="Kunstler Script" panose="030304020206070D0D06" pitchFamily="66" charset="0"/>
              <a:ea typeface="微软雅黑" panose="020B0503020204020204" pitchFamily="34" charset="-122"/>
            </a:endParaRPr>
          </a:p>
        </p:txBody>
      </p:sp>
      <p:sp>
        <p:nvSpPr>
          <p:cNvPr id="19" name="灯片编号占位符 18"/>
          <p:cNvSpPr>
            <a:spLocks noGrp="1"/>
          </p:cNvSpPr>
          <p:nvPr>
            <p:ph type="sldNum" sz="quarter" idx="10"/>
          </p:nvPr>
        </p:nvSpPr>
        <p:spPr/>
        <p:txBody>
          <a:bodyPr/>
          <a:lstStyle/>
          <a:p>
            <a:fld id="{ADDBA8A9-FE90-4847-B2BB-91D9864F4629}" type="slidenum">
              <a:rPr lang="zh-CN" altLang="en-US" smtClean="0"/>
              <a:pPr/>
              <a:t>20</a:t>
            </a:fld>
            <a:r>
              <a:rPr lang="en-US" altLang="zh-CN" smtClean="0"/>
              <a:t>|28</a:t>
            </a:r>
            <a:endParaRPr lang="zh-CN" altLang="en-US" dirty="0"/>
          </a:p>
        </p:txBody>
      </p:sp>
    </p:spTree>
    <p:extLst>
      <p:ext uri="{BB962C8B-B14F-4D97-AF65-F5344CB8AC3E}">
        <p14:creationId xmlns:p14="http://schemas.microsoft.com/office/powerpoint/2010/main" val="2947820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125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1000"/>
                                        <p:tgtEl>
                                          <p:spTgt spid="26"/>
                                        </p:tgtEl>
                                      </p:cBhvr>
                                    </p:animEffect>
                                  </p:childTnLst>
                                </p:cTn>
                              </p:par>
                              <p:par>
                                <p:cTn id="32" presetID="2" presetClass="entr" presetSubtype="4" decel="100000" fill="hold" grpId="0" nodeType="withEffect">
                                  <p:stCondLst>
                                    <p:cond delay="125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500" fill="hold"/>
                                        <p:tgtEl>
                                          <p:spTgt spid="27"/>
                                        </p:tgtEl>
                                        <p:attrNameLst>
                                          <p:attrName>ppt_x</p:attrName>
                                        </p:attrNameLst>
                                      </p:cBhvr>
                                      <p:tavLst>
                                        <p:tav tm="0">
                                          <p:val>
                                            <p:strVal val="#ppt_x"/>
                                          </p:val>
                                        </p:tav>
                                        <p:tav tm="100000">
                                          <p:val>
                                            <p:strVal val="#ppt_x"/>
                                          </p:val>
                                        </p:tav>
                                      </p:tavLst>
                                    </p:anim>
                                    <p:anim calcmode="lin" valueType="num">
                                      <p:cBhvr additive="base">
                                        <p:cTn id="35" dur="1500" fill="hold"/>
                                        <p:tgtEl>
                                          <p:spTgt spid="27"/>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150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1500" fill="hold"/>
                                        <p:tgtEl>
                                          <p:spTgt spid="28"/>
                                        </p:tgtEl>
                                        <p:attrNameLst>
                                          <p:attrName>ppt_x</p:attrName>
                                        </p:attrNameLst>
                                      </p:cBhvr>
                                      <p:tavLst>
                                        <p:tav tm="0">
                                          <p:val>
                                            <p:strVal val="#ppt_x"/>
                                          </p:val>
                                        </p:tav>
                                        <p:tav tm="100000">
                                          <p:val>
                                            <p:strVal val="#ppt_x"/>
                                          </p:val>
                                        </p:tav>
                                      </p:tavLst>
                                    </p:anim>
                                    <p:anim calcmode="lin" valueType="num">
                                      <p:cBhvr additive="base">
                                        <p:cTn id="39" dur="1500" fill="hold"/>
                                        <p:tgtEl>
                                          <p:spTgt spid="28"/>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175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1500" fill="hold"/>
                                        <p:tgtEl>
                                          <p:spTgt spid="29"/>
                                        </p:tgtEl>
                                        <p:attrNameLst>
                                          <p:attrName>ppt_x</p:attrName>
                                        </p:attrNameLst>
                                      </p:cBhvr>
                                      <p:tavLst>
                                        <p:tav tm="0">
                                          <p:val>
                                            <p:strVal val="#ppt_x"/>
                                          </p:val>
                                        </p:tav>
                                        <p:tav tm="100000">
                                          <p:val>
                                            <p:strVal val="#ppt_x"/>
                                          </p:val>
                                        </p:tav>
                                      </p:tavLst>
                                    </p:anim>
                                    <p:anim calcmode="lin" valueType="num">
                                      <p:cBhvr additive="base">
                                        <p:cTn id="43" dur="1500" fill="hold"/>
                                        <p:tgtEl>
                                          <p:spTgt spid="2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75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1500" fill="hold"/>
                                        <p:tgtEl>
                                          <p:spTgt spid="25"/>
                                        </p:tgtEl>
                                        <p:attrNameLst>
                                          <p:attrName>ppt_x</p:attrName>
                                        </p:attrNameLst>
                                      </p:cBhvr>
                                      <p:tavLst>
                                        <p:tav tm="0">
                                          <p:val>
                                            <p:strVal val="#ppt_x"/>
                                          </p:val>
                                        </p:tav>
                                        <p:tav tm="100000">
                                          <p:val>
                                            <p:strVal val="#ppt_x"/>
                                          </p:val>
                                        </p:tav>
                                      </p:tavLst>
                                    </p:anim>
                                    <p:anim calcmode="lin" valueType="num">
                                      <p:cBhvr additive="base">
                                        <p:cTn id="47" dur="1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7" grpId="0"/>
      <p:bldP spid="28" grpId="0"/>
      <p:bldP spid="29"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3662541"/>
          </a:xfrm>
        </p:spPr>
        <p:txBody>
          <a:bodyPr/>
          <a:lstStyle/>
          <a:p>
            <a:r>
              <a:rPr lang="zh-CN" altLang="en-US" dirty="0"/>
              <a:t>形式结构</a:t>
            </a:r>
            <a:r>
              <a:rPr lang="en-US" altLang="zh-CN" dirty="0"/>
              <a:t>1</a:t>
            </a:r>
            <a:endParaRPr lang="zh-CN" altLang="en-US" dirty="0"/>
          </a:p>
          <a:p>
            <a:pPr lvl="1"/>
            <a:r>
              <a:rPr lang="en-US" altLang="zh-CN" dirty="0"/>
              <a:t>A1</a:t>
            </a:r>
            <a:r>
              <a:rPr lang="en-US" altLang="zh-CN" dirty="0">
                <a:sym typeface="Symbol" panose="05050102010706020507" pitchFamily="18" charset="2"/>
              </a:rPr>
              <a:t></a:t>
            </a:r>
            <a:r>
              <a:rPr lang="en-US" altLang="zh-CN" dirty="0"/>
              <a:t>A2</a:t>
            </a:r>
            <a:r>
              <a:rPr lang="en-US" altLang="zh-CN" dirty="0">
                <a:sym typeface="Symbol" panose="05050102010706020507" pitchFamily="18" charset="2"/>
              </a:rPr>
              <a:t></a:t>
            </a:r>
            <a:r>
              <a:rPr lang="en-US" altLang="zh-CN" dirty="0"/>
              <a:t>Ak</a:t>
            </a:r>
            <a:r>
              <a:rPr lang="en-US" altLang="zh-CN" dirty="0">
                <a:sym typeface="Symbol" panose="05050102010706020507" pitchFamily="18" charset="2"/>
              </a:rPr>
              <a:t> B</a:t>
            </a:r>
          </a:p>
          <a:p>
            <a:pPr lvl="1"/>
            <a:r>
              <a:rPr lang="en-US" altLang="zh-CN" dirty="0"/>
              <a:t> </a:t>
            </a:r>
            <a:r>
              <a:rPr lang="zh-CN" altLang="en-US" dirty="0"/>
              <a:t>若此式是永真式</a:t>
            </a:r>
            <a:r>
              <a:rPr lang="en-US" altLang="zh-CN" dirty="0"/>
              <a:t>, </a:t>
            </a:r>
            <a:r>
              <a:rPr lang="zh-CN" altLang="en-US" dirty="0"/>
              <a:t>则称推理正确</a:t>
            </a:r>
            <a:r>
              <a:rPr lang="en-US" altLang="zh-CN" dirty="0"/>
              <a:t>, </a:t>
            </a:r>
            <a:r>
              <a:rPr lang="zh-CN" altLang="en-US" dirty="0"/>
              <a:t>记作</a:t>
            </a:r>
            <a:r>
              <a:rPr lang="en-US" altLang="zh-CN" dirty="0"/>
              <a:t>A1</a:t>
            </a:r>
            <a:r>
              <a:rPr lang="en-US" altLang="zh-CN" dirty="0">
                <a:sym typeface="Symbol" panose="05050102010706020507" pitchFamily="18" charset="2"/>
              </a:rPr>
              <a:t></a:t>
            </a:r>
            <a:r>
              <a:rPr lang="en-US" altLang="zh-CN" dirty="0"/>
              <a:t>A2</a:t>
            </a:r>
            <a:r>
              <a:rPr lang="en-US" altLang="zh-CN" dirty="0">
                <a:sym typeface="Symbol" panose="05050102010706020507" pitchFamily="18" charset="2"/>
              </a:rPr>
              <a:t></a:t>
            </a:r>
            <a:r>
              <a:rPr lang="en-US" altLang="zh-CN" dirty="0"/>
              <a:t>Ak</a:t>
            </a:r>
            <a:r>
              <a:rPr lang="en-US" altLang="zh-CN" dirty="0">
                <a:sym typeface="Symbol" panose="05050102010706020507" pitchFamily="18" charset="2"/>
              </a:rPr>
              <a:t> B</a:t>
            </a:r>
            <a:endParaRPr lang="en-US" altLang="zh-CN" dirty="0"/>
          </a:p>
          <a:p>
            <a:r>
              <a:rPr lang="zh-CN" altLang="en-US" dirty="0"/>
              <a:t>形式结构</a:t>
            </a:r>
            <a:r>
              <a:rPr lang="en-US" altLang="zh-CN" dirty="0"/>
              <a:t>2</a:t>
            </a:r>
          </a:p>
          <a:p>
            <a:pPr lvl="1"/>
            <a:r>
              <a:rPr lang="en-US" altLang="zh-CN" dirty="0"/>
              <a:t> </a:t>
            </a:r>
            <a:r>
              <a:rPr lang="zh-CN" altLang="en-US" dirty="0"/>
              <a:t>前提</a:t>
            </a:r>
            <a:r>
              <a:rPr lang="en-US" altLang="zh-CN" dirty="0"/>
              <a:t>: A1</a:t>
            </a:r>
            <a:r>
              <a:rPr lang="en-US" altLang="zh-CN" dirty="0">
                <a:sym typeface="Symbol" panose="05050102010706020507" pitchFamily="18" charset="2"/>
              </a:rPr>
              <a:t>, </a:t>
            </a:r>
            <a:r>
              <a:rPr lang="en-US" altLang="zh-CN" dirty="0"/>
              <a:t>A2</a:t>
            </a:r>
            <a:r>
              <a:rPr lang="en-US" altLang="zh-CN" dirty="0">
                <a:sym typeface="Symbol" panose="05050102010706020507" pitchFamily="18" charset="2"/>
              </a:rPr>
              <a:t>,, </a:t>
            </a:r>
            <a:r>
              <a:rPr lang="en-US" altLang="zh-CN" dirty="0"/>
              <a:t>Ak</a:t>
            </a:r>
            <a:r>
              <a:rPr lang="en-US" altLang="zh-CN" dirty="0">
                <a:sym typeface="Symbol" panose="05050102010706020507" pitchFamily="18" charset="2"/>
              </a:rPr>
              <a:t> </a:t>
            </a:r>
            <a:endParaRPr lang="en-US" altLang="zh-CN" dirty="0"/>
          </a:p>
          <a:p>
            <a:pPr lvl="1"/>
            <a:r>
              <a:rPr lang="en-US" altLang="zh-CN" dirty="0"/>
              <a:t> </a:t>
            </a:r>
            <a:r>
              <a:rPr lang="zh-CN" altLang="en-US" dirty="0"/>
              <a:t>结论</a:t>
            </a:r>
            <a:r>
              <a:rPr lang="en-US" altLang="zh-CN" dirty="0"/>
              <a:t>: B</a:t>
            </a:r>
          </a:p>
          <a:p>
            <a:r>
              <a:rPr lang="zh-CN" altLang="en-US" dirty="0"/>
              <a:t>推理定理</a:t>
            </a:r>
            <a:r>
              <a:rPr lang="en-US" altLang="zh-CN" dirty="0"/>
              <a:t>: </a:t>
            </a:r>
            <a:r>
              <a:rPr lang="zh-CN" altLang="en-US" dirty="0"/>
              <a:t>永真式的条件式</a:t>
            </a:r>
          </a:p>
        </p:txBody>
      </p:sp>
      <p:sp>
        <p:nvSpPr>
          <p:cNvPr id="6146" name="Rectangle 2"/>
          <p:cNvSpPr>
            <a:spLocks noGrp="1" noChangeArrowheads="1"/>
          </p:cNvSpPr>
          <p:nvPr>
            <p:ph type="title"/>
          </p:nvPr>
        </p:nvSpPr>
        <p:spPr/>
        <p:txBody>
          <a:bodyPr/>
          <a:lstStyle/>
          <a:p>
            <a:r>
              <a:rPr lang="zh-CN" altLang="en-US" dirty="0"/>
              <a:t>一、一阶逻辑推理的形式结构</a:t>
            </a:r>
            <a:endParaRPr lang="en-US" altLang="zh-CN" dirty="0"/>
          </a:p>
        </p:txBody>
      </p:sp>
      <p:sp>
        <p:nvSpPr>
          <p:cNvPr id="9" name="文本占位符 8"/>
          <p:cNvSpPr>
            <a:spLocks noGrp="1"/>
          </p:cNvSpPr>
          <p:nvPr>
            <p:ph type="body" sz="quarter" idx="11"/>
          </p:nvPr>
        </p:nvSpPr>
        <p:spPr/>
        <p:txBody>
          <a:bodyPr/>
          <a:lstStyle/>
          <a:p>
            <a:r>
              <a:rPr lang="en-US" altLang="zh-CN" dirty="0"/>
              <a:t>5.3 </a:t>
            </a:r>
            <a:r>
              <a:rPr lang="zh-CN" altLang="en-US" dirty="0"/>
              <a:t>一阶逻辑的推理理论</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21</a:t>
            </a:fld>
            <a:r>
              <a:rPr lang="en-US" altLang="zh-CN" smtClean="0"/>
              <a:t>|28</a:t>
            </a:r>
            <a:endParaRPr lang="zh-CN" altLang="en-US" dirty="0"/>
          </a:p>
        </p:txBody>
      </p:sp>
    </p:spTree>
    <p:extLst>
      <p:ext uri="{BB962C8B-B14F-4D97-AF65-F5344CB8AC3E}">
        <p14:creationId xmlns:p14="http://schemas.microsoft.com/office/powerpoint/2010/main" val="61402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186035"/>
          </a:xfrm>
        </p:spPr>
        <p:txBody>
          <a:bodyPr/>
          <a:lstStyle/>
          <a:p>
            <a:r>
              <a:rPr lang="en-US" altLang="zh-CN" dirty="0"/>
              <a:t>(1)</a:t>
            </a:r>
            <a:r>
              <a:rPr lang="zh-CN" altLang="en-US" dirty="0"/>
              <a:t> 命题逻辑推理定理的代换实例</a:t>
            </a:r>
          </a:p>
          <a:p>
            <a:pPr lvl="1"/>
            <a:r>
              <a:rPr lang="zh-CN" altLang="en-US" dirty="0"/>
              <a:t> 如</a:t>
            </a:r>
            <a:r>
              <a:rPr lang="en-US" altLang="zh-CN" dirty="0"/>
              <a:t>, </a:t>
            </a:r>
            <a:r>
              <a:rPr lang="en-US" altLang="zh-CN"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a:t>
            </a:r>
            <a:r>
              <a:rPr lang="en-US" altLang="zh-CN" dirty="0" err="1">
                <a:sym typeface="Symbol" panose="05050102010706020507" pitchFamily="18" charset="2"/>
              </a:rPr>
              <a:t>yG</a:t>
            </a:r>
            <a:r>
              <a:rPr lang="en-US" altLang="zh-CN" dirty="0">
                <a:sym typeface="Symbol" panose="05050102010706020507" pitchFamily="18" charset="2"/>
              </a:rPr>
              <a:t>(y)  </a:t>
            </a:r>
            <a:r>
              <a:rPr lang="en-US" altLang="zh-CN" dirty="0" err="1">
                <a:sym typeface="Symbol" panose="05050102010706020507" pitchFamily="18" charset="2"/>
              </a:rPr>
              <a:t>xF</a:t>
            </a:r>
            <a:r>
              <a:rPr lang="en-US" altLang="zh-CN" dirty="0">
                <a:sym typeface="Symbol" panose="05050102010706020507" pitchFamily="18" charset="2"/>
              </a:rPr>
              <a:t>(x) </a:t>
            </a:r>
          </a:p>
          <a:p>
            <a:r>
              <a:rPr lang="en-US" altLang="zh-CN" dirty="0"/>
              <a:t>(2)</a:t>
            </a:r>
            <a:r>
              <a:rPr lang="zh-CN" altLang="en-US" dirty="0"/>
              <a:t> 基本等值式生成的推理定理</a:t>
            </a:r>
          </a:p>
          <a:p>
            <a:pPr lvl="1"/>
            <a:r>
              <a:rPr lang="zh-CN" altLang="en-US" dirty="0"/>
              <a:t> 如</a:t>
            </a:r>
            <a:r>
              <a:rPr lang="en-US" altLang="zh-CN" dirty="0"/>
              <a:t>, </a:t>
            </a:r>
            <a:r>
              <a:rPr lang="en-US" altLang="zh-CN"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 ¬¬</a:t>
            </a:r>
            <a:r>
              <a:rPr lang="en-US" altLang="zh-CN" dirty="0" err="1">
                <a:sym typeface="Symbol" panose="05050102010706020507" pitchFamily="18" charset="2"/>
              </a:rPr>
              <a:t>xF</a:t>
            </a:r>
            <a:r>
              <a:rPr lang="en-US" altLang="zh-CN" dirty="0">
                <a:sym typeface="Symbol" panose="05050102010706020507" pitchFamily="18" charset="2"/>
              </a:rPr>
              <a:t>(x),    ¬¬</a:t>
            </a:r>
            <a:r>
              <a:rPr lang="en-US" altLang="zh-CN" dirty="0" err="1">
                <a:sym typeface="Symbol" panose="05050102010706020507" pitchFamily="18" charset="2"/>
              </a:rPr>
              <a:t>xF</a:t>
            </a:r>
            <a:r>
              <a:rPr lang="en-US" altLang="zh-CN" dirty="0">
                <a:sym typeface="Symbol" panose="05050102010706020507" pitchFamily="18" charset="2"/>
              </a:rPr>
              <a:t>(x) </a:t>
            </a:r>
            <a:r>
              <a:rPr lang="en-US" altLang="zh-CN" dirty="0" err="1">
                <a:sym typeface="Symbol" panose="05050102010706020507" pitchFamily="18" charset="2"/>
              </a:rPr>
              <a:t>xF</a:t>
            </a:r>
            <a:r>
              <a:rPr lang="en-US" altLang="zh-CN" dirty="0">
                <a:sym typeface="Symbol" panose="05050102010706020507" pitchFamily="18" charset="2"/>
              </a:rPr>
              <a:t>(x)</a:t>
            </a:r>
          </a:p>
          <a:p>
            <a:pPr marL="216000" lvl="1" indent="0">
              <a:buNone/>
            </a:pPr>
            <a:r>
              <a:rPr lang="en-US" altLang="zh-CN" dirty="0">
                <a:sym typeface="Symbol" panose="05050102010706020507" pitchFamily="18" charset="2"/>
              </a:rPr>
              <a:t>          ¬</a:t>
            </a:r>
            <a:r>
              <a:rPr lang="en-US" altLang="zh-CN" dirty="0" err="1">
                <a:sym typeface="Symbol" panose="05050102010706020507" pitchFamily="18" charset="2"/>
              </a:rPr>
              <a:t>xF</a:t>
            </a:r>
            <a:r>
              <a:rPr lang="en-US" altLang="zh-CN" dirty="0">
                <a:sym typeface="Symbol" panose="05050102010706020507" pitchFamily="18" charset="2"/>
              </a:rPr>
              <a:t>(x)</a:t>
            </a:r>
            <a:r>
              <a:rPr lang="en-US" altLang="zh-CN" dirty="0" err="1">
                <a:sym typeface="Symbol" panose="05050102010706020507" pitchFamily="18" charset="2"/>
              </a:rPr>
              <a:t>x¬F</a:t>
            </a:r>
            <a:r>
              <a:rPr lang="en-US" altLang="zh-CN" dirty="0">
                <a:sym typeface="Symbol" panose="05050102010706020507" pitchFamily="18" charset="2"/>
              </a:rPr>
              <a:t>(x),      </a:t>
            </a:r>
            <a:r>
              <a:rPr lang="en-US" altLang="zh-CN" dirty="0" err="1">
                <a:sym typeface="Symbol" panose="05050102010706020507" pitchFamily="18" charset="2"/>
              </a:rPr>
              <a:t>x¬F</a:t>
            </a:r>
            <a:r>
              <a:rPr lang="en-US" altLang="zh-CN" dirty="0">
                <a:sym typeface="Symbol" panose="05050102010706020507" pitchFamily="18" charset="2"/>
              </a:rPr>
              <a:t>(x)  ¬</a:t>
            </a:r>
            <a:r>
              <a:rPr lang="en-US" altLang="zh-CN" dirty="0" err="1">
                <a:sym typeface="Symbol" panose="05050102010706020507" pitchFamily="18" charset="2"/>
              </a:rPr>
              <a:t>xF</a:t>
            </a:r>
            <a:r>
              <a:rPr lang="en-US" altLang="zh-CN" dirty="0">
                <a:sym typeface="Symbol" panose="05050102010706020507" pitchFamily="18" charset="2"/>
              </a:rPr>
              <a:t>(x)</a:t>
            </a:r>
            <a:endParaRPr lang="en-US" altLang="en-US" dirty="0">
              <a:sym typeface="Symbol" panose="05050102010706020507" pitchFamily="18" charset="2"/>
            </a:endParaRPr>
          </a:p>
          <a:p>
            <a:r>
              <a:rPr lang="en-US" altLang="zh-CN" dirty="0"/>
              <a:t>(3)</a:t>
            </a:r>
            <a:r>
              <a:rPr lang="zh-CN" altLang="en-US" dirty="0"/>
              <a:t> 其他常用推理定律</a:t>
            </a:r>
          </a:p>
          <a:p>
            <a:pPr lvl="1"/>
            <a:r>
              <a:rPr lang="zh-CN" altLang="en-US" dirty="0"/>
              <a:t>  </a:t>
            </a:r>
            <a:r>
              <a:rPr lang="en-US" altLang="zh-CN" dirty="0"/>
              <a:t>(1)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 x(A(x)B(x)) </a:t>
            </a:r>
          </a:p>
          <a:p>
            <a:pPr lvl="1"/>
            <a:r>
              <a:rPr lang="en-US" altLang="zh-CN" dirty="0"/>
              <a:t>  (2) </a:t>
            </a:r>
            <a:r>
              <a:rPr lang="en-US" altLang="zh-CN" dirty="0">
                <a:sym typeface="Symbol" panose="05050102010706020507" pitchFamily="18" charset="2"/>
              </a:rPr>
              <a:t>x(A(x)B(x)) 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p>
          <a:p>
            <a:pPr lvl="1"/>
            <a:r>
              <a:rPr lang="en-US" altLang="zh-CN" dirty="0"/>
              <a:t>  (3) </a:t>
            </a:r>
            <a:r>
              <a:rPr lang="en-US" altLang="zh-CN" dirty="0">
                <a:sym typeface="Symbol" panose="05050102010706020507" pitchFamily="18" charset="2"/>
              </a:rPr>
              <a:t>x(A(x)B(x)) 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endParaRPr lang="en-US" altLang="zh-CN" dirty="0"/>
          </a:p>
          <a:p>
            <a:pPr lvl="1"/>
            <a:r>
              <a:rPr lang="en-US" altLang="zh-CN" dirty="0"/>
              <a:t>  (4) </a:t>
            </a:r>
            <a:r>
              <a:rPr lang="en-US" altLang="zh-CN" dirty="0">
                <a:sym typeface="Symbol" panose="05050102010706020507" pitchFamily="18" charset="2"/>
              </a:rPr>
              <a:t>x(A(x)B(x)) 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a:t>
            </a:r>
          </a:p>
        </p:txBody>
      </p:sp>
      <p:sp>
        <p:nvSpPr>
          <p:cNvPr id="6146" name="Rectangle 2"/>
          <p:cNvSpPr>
            <a:spLocks noGrp="1" noChangeArrowheads="1"/>
          </p:cNvSpPr>
          <p:nvPr>
            <p:ph type="title"/>
          </p:nvPr>
        </p:nvSpPr>
        <p:spPr/>
        <p:txBody>
          <a:bodyPr/>
          <a:lstStyle/>
          <a:p>
            <a:r>
              <a:rPr lang="zh-CN" altLang="en-US" dirty="0"/>
              <a:t>二、一阶逻辑的推理定理</a:t>
            </a:r>
            <a:endParaRPr lang="en-US" altLang="zh-CN" dirty="0"/>
          </a:p>
        </p:txBody>
      </p:sp>
      <p:sp>
        <p:nvSpPr>
          <p:cNvPr id="9" name="文本占位符 8"/>
          <p:cNvSpPr>
            <a:spLocks noGrp="1"/>
          </p:cNvSpPr>
          <p:nvPr>
            <p:ph type="body" sz="quarter" idx="11"/>
          </p:nvPr>
        </p:nvSpPr>
        <p:spPr/>
        <p:txBody>
          <a:bodyPr/>
          <a:lstStyle/>
          <a:p>
            <a:r>
              <a:rPr lang="en-US" altLang="zh-CN" dirty="0"/>
              <a:t>5.3 </a:t>
            </a:r>
            <a:r>
              <a:rPr lang="zh-CN" altLang="en-US" dirty="0"/>
              <a:t>一阶逻辑的推理理论</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22</a:t>
            </a:fld>
            <a:r>
              <a:rPr lang="en-US" altLang="zh-CN" smtClean="0"/>
              <a:t>|28</a:t>
            </a:r>
            <a:endParaRPr lang="zh-CN" altLang="en-US" dirty="0"/>
          </a:p>
        </p:txBody>
      </p:sp>
    </p:spTree>
    <p:extLst>
      <p:ext uri="{BB962C8B-B14F-4D97-AF65-F5344CB8AC3E}">
        <p14:creationId xmlns:p14="http://schemas.microsoft.com/office/powerpoint/2010/main" val="376804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909036"/>
          </a:xfrm>
        </p:spPr>
        <p:txBody>
          <a:bodyPr/>
          <a:lstStyle/>
          <a:p>
            <a:r>
              <a:rPr lang="en-US" altLang="zh-CN" dirty="0"/>
              <a:t>1. </a:t>
            </a:r>
            <a:r>
              <a:rPr lang="zh-CN" altLang="en-US" dirty="0"/>
              <a:t>全称量词消去规则（记为</a:t>
            </a:r>
            <a:r>
              <a:rPr lang="en-US" altLang="zh-CN" b="1" dirty="0">
                <a:solidFill>
                  <a:srgbClr val="FF0000"/>
                </a:solidFill>
                <a:sym typeface="Symbol" panose="05050102010706020507" pitchFamily="18" charset="2"/>
              </a:rPr>
              <a:t>-</a:t>
            </a:r>
            <a:r>
              <a:rPr lang="zh-CN" altLang="en-US" dirty="0">
                <a:sym typeface="Symbol" panose="05050102010706020507" pitchFamily="18" charset="2"/>
              </a:rPr>
              <a:t>）</a:t>
            </a:r>
            <a:endParaRPr lang="en-US" altLang="zh-CN" dirty="0">
              <a:sym typeface="Symbol" panose="05050102010706020507" pitchFamily="18" charset="2"/>
            </a:endParaRPr>
          </a:p>
          <a:p>
            <a:pPr marL="216000" lvl="1" indent="0">
              <a:buNone/>
            </a:pPr>
            <a:r>
              <a:rPr lang="en-US" altLang="zh-CN" dirty="0">
                <a:sym typeface="Symbol" panose="05050102010706020507" pitchFamily="18" charset="2"/>
              </a:rPr>
              <a:t>                                   </a:t>
            </a:r>
            <a:r>
              <a:rPr lang="zh-CN" altLang="en-US" dirty="0">
                <a:sym typeface="Symbol" panose="05050102010706020507" pitchFamily="18" charset="2"/>
              </a:rPr>
              <a:t>或 </a:t>
            </a:r>
          </a:p>
          <a:p>
            <a:endParaRPr lang="zh-CN" altLang="en-US" dirty="0">
              <a:sym typeface="Symbol" panose="05050102010706020507" pitchFamily="18" charset="2"/>
            </a:endParaRPr>
          </a:p>
          <a:p>
            <a:pPr marL="216000" lvl="1" indent="0">
              <a:buNone/>
            </a:pPr>
            <a:r>
              <a:rPr lang="zh-CN" altLang="en-US" dirty="0">
                <a:sym typeface="Symbol" panose="05050102010706020507" pitchFamily="18" charset="2"/>
              </a:rPr>
              <a:t>其中</a:t>
            </a:r>
            <a:r>
              <a:rPr lang="en-US" altLang="zh-CN" dirty="0">
                <a:sym typeface="Symbol" panose="05050102010706020507" pitchFamily="18" charset="2"/>
              </a:rPr>
              <a:t>x, y</a:t>
            </a:r>
            <a:r>
              <a:rPr lang="zh-CN" altLang="en-US" dirty="0">
                <a:sym typeface="Symbol" panose="05050102010706020507" pitchFamily="18" charset="2"/>
              </a:rPr>
              <a:t>是个体变项符号</a:t>
            </a:r>
            <a:r>
              <a:rPr lang="en-US" altLang="zh-CN" dirty="0">
                <a:sym typeface="Symbol" panose="05050102010706020507" pitchFamily="18" charset="2"/>
              </a:rPr>
              <a:t>, c</a:t>
            </a:r>
            <a:r>
              <a:rPr lang="zh-CN" altLang="en-US" dirty="0">
                <a:sym typeface="Symbol" panose="05050102010706020507" pitchFamily="18" charset="2"/>
              </a:rPr>
              <a:t>是个体常项符号</a:t>
            </a:r>
            <a:r>
              <a:rPr lang="en-US" altLang="zh-CN" dirty="0">
                <a:sym typeface="Symbol" panose="05050102010706020507" pitchFamily="18" charset="2"/>
              </a:rPr>
              <a:t>, </a:t>
            </a:r>
            <a:r>
              <a:rPr lang="zh-CN" altLang="en-US" dirty="0">
                <a:sym typeface="Symbol" panose="05050102010706020507" pitchFamily="18" charset="2"/>
              </a:rPr>
              <a:t>且在</a:t>
            </a:r>
            <a:r>
              <a:rPr lang="en-US" altLang="zh-CN" dirty="0">
                <a:sym typeface="Symbol" panose="05050102010706020507" pitchFamily="18" charset="2"/>
              </a:rPr>
              <a:t>A</a:t>
            </a:r>
            <a:r>
              <a:rPr lang="zh-CN" altLang="en-US" dirty="0">
                <a:sym typeface="Symbol" panose="05050102010706020507" pitchFamily="18" charset="2"/>
              </a:rPr>
              <a:t>中</a:t>
            </a:r>
            <a:r>
              <a:rPr lang="en-US" altLang="zh-CN" dirty="0">
                <a:sym typeface="Symbol" panose="05050102010706020507" pitchFamily="18" charset="2"/>
              </a:rPr>
              <a:t>x</a:t>
            </a:r>
            <a:r>
              <a:rPr lang="zh-CN" altLang="en-US" dirty="0">
                <a:sym typeface="Symbol" panose="05050102010706020507" pitchFamily="18" charset="2"/>
              </a:rPr>
              <a:t>不在</a:t>
            </a:r>
            <a:r>
              <a:rPr lang="en-US" altLang="zh-CN" dirty="0">
                <a:sym typeface="Symbol" panose="05050102010706020507" pitchFamily="18" charset="2"/>
              </a:rPr>
              <a:t>y</a:t>
            </a:r>
            <a:r>
              <a:rPr lang="zh-CN" altLang="en-US" dirty="0">
                <a:sym typeface="Symbol" panose="05050102010706020507" pitchFamily="18" charset="2"/>
              </a:rPr>
              <a:t>和</a:t>
            </a:r>
            <a:r>
              <a:rPr lang="en-US" altLang="zh-CN" dirty="0">
                <a:sym typeface="Symbol" panose="05050102010706020507" pitchFamily="18" charset="2"/>
              </a:rPr>
              <a:t>y</a:t>
            </a:r>
            <a:r>
              <a:rPr lang="zh-CN" altLang="en-US" dirty="0">
                <a:sym typeface="Symbol" panose="05050102010706020507" pitchFamily="18" charset="2"/>
              </a:rPr>
              <a:t>的辖域内自由出现</a:t>
            </a:r>
            <a:r>
              <a:rPr lang="en-US" altLang="zh-CN" dirty="0">
                <a:sym typeface="Symbol" panose="05050102010706020507" pitchFamily="18" charset="2"/>
              </a:rPr>
              <a:t>.</a:t>
            </a:r>
          </a:p>
          <a:p>
            <a:pPr>
              <a:spcBef>
                <a:spcPts val="1800"/>
              </a:spcBef>
            </a:pPr>
            <a:r>
              <a:rPr lang="en-US" altLang="zh-CN" dirty="0">
                <a:sym typeface="Symbol" panose="05050102010706020507" pitchFamily="18" charset="2"/>
              </a:rPr>
              <a:t>2. </a:t>
            </a:r>
            <a:r>
              <a:rPr lang="zh-CN" altLang="en-US" dirty="0">
                <a:sym typeface="Symbol" panose="05050102010706020507" pitchFamily="18" charset="2"/>
              </a:rPr>
              <a:t>全称量词引入规则（记为</a:t>
            </a:r>
            <a:r>
              <a:rPr lang="en-US" altLang="zh-CN" b="1" dirty="0">
                <a:solidFill>
                  <a:srgbClr val="FF0000"/>
                </a:solidFill>
                <a:sym typeface="Symbol" panose="05050102010706020507" pitchFamily="18" charset="2"/>
              </a:rPr>
              <a:t>+</a:t>
            </a:r>
            <a:r>
              <a:rPr lang="zh-CN" altLang="en-US" dirty="0">
                <a:sym typeface="Symbol" panose="05050102010706020507" pitchFamily="18" charset="2"/>
              </a:rPr>
              <a:t>）</a:t>
            </a:r>
            <a:endParaRPr lang="en-US" altLang="zh-CN" dirty="0">
              <a:sym typeface="Symbol" panose="05050102010706020507" pitchFamily="18" charset="2"/>
            </a:endParaRPr>
          </a:p>
          <a:p>
            <a:endParaRPr lang="en-US" altLang="zh-CN" dirty="0">
              <a:sym typeface="Symbol" panose="05050102010706020507" pitchFamily="18" charset="2"/>
            </a:endParaRPr>
          </a:p>
          <a:p>
            <a:endParaRPr lang="en-US" altLang="zh-CN" dirty="0">
              <a:sym typeface="Symbol" panose="05050102010706020507" pitchFamily="18" charset="2"/>
            </a:endParaRPr>
          </a:p>
          <a:p>
            <a:pPr marL="216000" lvl="1" indent="0">
              <a:buNone/>
            </a:pPr>
            <a:r>
              <a:rPr lang="zh-CN" altLang="en-US" dirty="0">
                <a:sym typeface="Symbol" panose="05050102010706020507" pitchFamily="18" charset="2"/>
              </a:rPr>
              <a:t>其中</a:t>
            </a:r>
            <a:r>
              <a:rPr lang="en-US" altLang="zh-CN" dirty="0">
                <a:sym typeface="Symbol" panose="05050102010706020507" pitchFamily="18" charset="2"/>
              </a:rPr>
              <a:t>x</a:t>
            </a:r>
            <a:r>
              <a:rPr lang="zh-CN" altLang="en-US" dirty="0">
                <a:sym typeface="Symbol" panose="05050102010706020507" pitchFamily="18" charset="2"/>
              </a:rPr>
              <a:t>是个体变项符号</a:t>
            </a:r>
            <a:r>
              <a:rPr lang="en-US" altLang="zh-CN" dirty="0">
                <a:sym typeface="Symbol" panose="05050102010706020507" pitchFamily="18" charset="2"/>
              </a:rPr>
              <a:t>, </a:t>
            </a:r>
            <a:r>
              <a:rPr lang="zh-CN" altLang="en-US" dirty="0">
                <a:sym typeface="Symbol" panose="05050102010706020507" pitchFamily="18" charset="2"/>
              </a:rPr>
              <a:t>且不在前提的任何公式中自由出现</a:t>
            </a:r>
            <a:r>
              <a:rPr lang="en-US" altLang="zh-CN" dirty="0">
                <a:sym typeface="Symbol" panose="05050102010706020507" pitchFamily="18" charset="2"/>
              </a:rPr>
              <a:t>.</a:t>
            </a:r>
            <a:endParaRPr lang="zh-CN" altLang="en-US" dirty="0">
              <a:sym typeface="Symbol" panose="05050102010706020507" pitchFamily="18" charset="2"/>
            </a:endParaRPr>
          </a:p>
        </p:txBody>
      </p:sp>
      <p:sp>
        <p:nvSpPr>
          <p:cNvPr id="6146" name="Rectangle 2"/>
          <p:cNvSpPr>
            <a:spLocks noGrp="1" noChangeArrowheads="1"/>
          </p:cNvSpPr>
          <p:nvPr>
            <p:ph type="title"/>
          </p:nvPr>
        </p:nvSpPr>
        <p:spPr/>
        <p:txBody>
          <a:bodyPr/>
          <a:lstStyle/>
          <a:p>
            <a:r>
              <a:rPr lang="zh-CN" altLang="en-US" dirty="0"/>
              <a:t>三、题词消去引入规则</a:t>
            </a:r>
            <a:endParaRPr lang="en-US" altLang="zh-CN" dirty="0"/>
          </a:p>
        </p:txBody>
      </p:sp>
      <p:sp>
        <p:nvSpPr>
          <p:cNvPr id="9" name="文本占位符 8"/>
          <p:cNvSpPr>
            <a:spLocks noGrp="1"/>
          </p:cNvSpPr>
          <p:nvPr>
            <p:ph type="body" sz="quarter" idx="11"/>
          </p:nvPr>
        </p:nvSpPr>
        <p:spPr/>
        <p:txBody>
          <a:bodyPr/>
          <a:lstStyle/>
          <a:p>
            <a:r>
              <a:rPr lang="en-US" altLang="zh-CN" dirty="0"/>
              <a:t>5.3 </a:t>
            </a:r>
            <a:r>
              <a:rPr lang="zh-CN" altLang="en-US" dirty="0"/>
              <a:t>一阶逻辑的推理理论</a:t>
            </a:r>
          </a:p>
        </p:txBody>
      </p:sp>
      <p:grpSp>
        <p:nvGrpSpPr>
          <p:cNvPr id="6" name="Group 6">
            <a:extLst>
              <a:ext uri="{FF2B5EF4-FFF2-40B4-BE49-F238E27FC236}">
                <a16:creationId xmlns:a16="http://schemas.microsoft.com/office/drawing/2014/main" id="{49307F87-664D-443C-8202-A58EA2A7783C}"/>
              </a:ext>
            </a:extLst>
          </p:cNvPr>
          <p:cNvGrpSpPr>
            <a:grpSpLocks/>
          </p:cNvGrpSpPr>
          <p:nvPr/>
        </p:nvGrpSpPr>
        <p:grpSpPr bwMode="auto">
          <a:xfrm>
            <a:off x="2322045" y="1579940"/>
            <a:ext cx="1295400" cy="904876"/>
            <a:chOff x="1066" y="1207"/>
            <a:chExt cx="816" cy="570"/>
          </a:xfrm>
        </p:grpSpPr>
        <p:sp>
          <p:nvSpPr>
            <p:cNvPr id="7" name="Text Box 4">
              <a:extLst>
                <a:ext uri="{FF2B5EF4-FFF2-40B4-BE49-F238E27FC236}">
                  <a16:creationId xmlns:a16="http://schemas.microsoft.com/office/drawing/2014/main" id="{5CE1649F-AEDD-4C86-B2FB-6B007E051ECD}"/>
                </a:ext>
              </a:extLst>
            </p:cNvPr>
            <p:cNvSpPr txBox="1">
              <a:spLocks noChangeArrowheads="1"/>
            </p:cNvSpPr>
            <p:nvPr/>
          </p:nvSpPr>
          <p:spPr bwMode="auto">
            <a:xfrm>
              <a:off x="1066" y="1207"/>
              <a:ext cx="816"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400" b="1" dirty="0">
                  <a:solidFill>
                    <a:srgbClr val="0050AA"/>
                  </a:solidFill>
                  <a:latin typeface="Times New Roman" panose="02020603050405020304" pitchFamily="18" charset="0"/>
                  <a:sym typeface="Symbol" panose="05050102010706020507" pitchFamily="18" charset="2"/>
                </a:rPr>
                <a:t></a:t>
              </a:r>
              <a:r>
                <a:rPr lang="en-US" altLang="zh-CN" sz="2400" b="1" dirty="0" err="1">
                  <a:solidFill>
                    <a:srgbClr val="0050AA"/>
                  </a:solidFill>
                  <a:latin typeface="Times New Roman" panose="02020603050405020304" pitchFamily="18" charset="0"/>
                  <a:sym typeface="Symbol" panose="05050102010706020507" pitchFamily="18" charset="2"/>
                </a:rPr>
                <a:t>xA</a:t>
              </a:r>
              <a:r>
                <a:rPr lang="en-US" altLang="zh-CN" sz="2400" b="1" dirty="0">
                  <a:solidFill>
                    <a:srgbClr val="0050AA"/>
                  </a:solidFill>
                  <a:latin typeface="Times New Roman" panose="02020603050405020304" pitchFamily="18" charset="0"/>
                  <a:sym typeface="Symbol" panose="05050102010706020507" pitchFamily="18" charset="2"/>
                </a:rPr>
                <a:t>(x)</a:t>
              </a:r>
            </a:p>
            <a:p>
              <a:pPr>
                <a:spcBef>
                  <a:spcPct val="20000"/>
                </a:spcBef>
              </a:pPr>
              <a:r>
                <a:rPr lang="en-US" altLang="zh-CN" sz="2400" b="1" dirty="0">
                  <a:solidFill>
                    <a:srgbClr val="0050AA"/>
                  </a:solidFill>
                  <a:latin typeface="Times New Roman" panose="02020603050405020304" pitchFamily="18" charset="0"/>
                  <a:sym typeface="Symbol" panose="05050102010706020507" pitchFamily="18" charset="2"/>
                </a:rPr>
                <a:t>A(y)</a:t>
              </a:r>
            </a:p>
          </p:txBody>
        </p:sp>
        <p:sp>
          <p:nvSpPr>
            <p:cNvPr id="8" name="Line 5">
              <a:extLst>
                <a:ext uri="{FF2B5EF4-FFF2-40B4-BE49-F238E27FC236}">
                  <a16:creationId xmlns:a16="http://schemas.microsoft.com/office/drawing/2014/main" id="{0419F776-24BB-4FD4-BE71-B4DBA7487CF0}"/>
                </a:ext>
              </a:extLst>
            </p:cNvPr>
            <p:cNvSpPr>
              <a:spLocks noChangeShapeType="1"/>
            </p:cNvSpPr>
            <p:nvPr/>
          </p:nvSpPr>
          <p:spPr bwMode="auto">
            <a:xfrm>
              <a:off x="1066" y="1525"/>
              <a:ext cx="771" cy="0"/>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50AA"/>
                </a:solidFill>
              </a:endParaRPr>
            </a:p>
          </p:txBody>
        </p:sp>
      </p:grpSp>
      <p:grpSp>
        <p:nvGrpSpPr>
          <p:cNvPr id="10" name="Group 7">
            <a:extLst>
              <a:ext uri="{FF2B5EF4-FFF2-40B4-BE49-F238E27FC236}">
                <a16:creationId xmlns:a16="http://schemas.microsoft.com/office/drawing/2014/main" id="{A05DBCA9-0D01-4802-A072-C989D2844C7A}"/>
              </a:ext>
            </a:extLst>
          </p:cNvPr>
          <p:cNvGrpSpPr>
            <a:grpSpLocks/>
          </p:cNvGrpSpPr>
          <p:nvPr/>
        </p:nvGrpSpPr>
        <p:grpSpPr bwMode="auto">
          <a:xfrm>
            <a:off x="5400000" y="1579940"/>
            <a:ext cx="1350963" cy="904876"/>
            <a:chOff x="1031" y="1207"/>
            <a:chExt cx="851" cy="570"/>
          </a:xfrm>
        </p:grpSpPr>
        <p:sp>
          <p:nvSpPr>
            <p:cNvPr id="11" name="Text Box 8">
              <a:extLst>
                <a:ext uri="{FF2B5EF4-FFF2-40B4-BE49-F238E27FC236}">
                  <a16:creationId xmlns:a16="http://schemas.microsoft.com/office/drawing/2014/main" id="{1535F4F1-840F-4830-AE3C-CB7D19D07C64}"/>
                </a:ext>
              </a:extLst>
            </p:cNvPr>
            <p:cNvSpPr txBox="1">
              <a:spLocks noChangeArrowheads="1"/>
            </p:cNvSpPr>
            <p:nvPr/>
          </p:nvSpPr>
          <p:spPr bwMode="auto">
            <a:xfrm>
              <a:off x="1066" y="1207"/>
              <a:ext cx="816"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400" b="1" dirty="0">
                  <a:solidFill>
                    <a:srgbClr val="0050AA"/>
                  </a:solidFill>
                  <a:latin typeface="Times New Roman" panose="02020603050405020304" pitchFamily="18" charset="0"/>
                  <a:sym typeface="Symbol" panose="05050102010706020507" pitchFamily="18" charset="2"/>
                </a:rPr>
                <a:t></a:t>
              </a:r>
              <a:r>
                <a:rPr lang="en-US" altLang="zh-CN" sz="2400" b="1" dirty="0" err="1">
                  <a:solidFill>
                    <a:srgbClr val="0050AA"/>
                  </a:solidFill>
                  <a:latin typeface="Times New Roman" panose="02020603050405020304" pitchFamily="18" charset="0"/>
                  <a:sym typeface="Symbol" panose="05050102010706020507" pitchFamily="18" charset="2"/>
                </a:rPr>
                <a:t>xA</a:t>
              </a:r>
              <a:r>
                <a:rPr lang="en-US" altLang="zh-CN" sz="2400" b="1" dirty="0">
                  <a:solidFill>
                    <a:srgbClr val="0050AA"/>
                  </a:solidFill>
                  <a:latin typeface="Times New Roman" panose="02020603050405020304" pitchFamily="18" charset="0"/>
                  <a:sym typeface="Symbol" panose="05050102010706020507" pitchFamily="18" charset="2"/>
                </a:rPr>
                <a:t>(x)</a:t>
              </a:r>
            </a:p>
            <a:p>
              <a:pPr>
                <a:spcBef>
                  <a:spcPct val="20000"/>
                </a:spcBef>
              </a:pPr>
              <a:r>
                <a:rPr lang="en-US" altLang="zh-CN" sz="2400" b="1" dirty="0">
                  <a:solidFill>
                    <a:srgbClr val="0050AA"/>
                  </a:solidFill>
                  <a:latin typeface="Times New Roman" panose="02020603050405020304" pitchFamily="18" charset="0"/>
                  <a:sym typeface="Symbol" panose="05050102010706020507" pitchFamily="18" charset="2"/>
                </a:rPr>
                <a:t>A(c)</a:t>
              </a:r>
            </a:p>
          </p:txBody>
        </p:sp>
        <p:sp>
          <p:nvSpPr>
            <p:cNvPr id="12" name="Line 9">
              <a:extLst>
                <a:ext uri="{FF2B5EF4-FFF2-40B4-BE49-F238E27FC236}">
                  <a16:creationId xmlns:a16="http://schemas.microsoft.com/office/drawing/2014/main" id="{1CFBB05F-A673-4119-AB0D-2C3E44A76BC3}"/>
                </a:ext>
              </a:extLst>
            </p:cNvPr>
            <p:cNvSpPr>
              <a:spLocks noChangeShapeType="1"/>
            </p:cNvSpPr>
            <p:nvPr/>
          </p:nvSpPr>
          <p:spPr bwMode="auto">
            <a:xfrm>
              <a:off x="1031" y="1525"/>
              <a:ext cx="771" cy="0"/>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rgbClr val="0050AA"/>
                </a:solidFill>
              </a:endParaRPr>
            </a:p>
          </p:txBody>
        </p:sp>
      </p:grpSp>
      <p:grpSp>
        <p:nvGrpSpPr>
          <p:cNvPr id="16" name="Group 13">
            <a:extLst>
              <a:ext uri="{FF2B5EF4-FFF2-40B4-BE49-F238E27FC236}">
                <a16:creationId xmlns:a16="http://schemas.microsoft.com/office/drawing/2014/main" id="{B88BAB19-F6B7-45EF-9C1C-C9DFD0EF3EC1}"/>
              </a:ext>
            </a:extLst>
          </p:cNvPr>
          <p:cNvGrpSpPr>
            <a:grpSpLocks/>
          </p:cNvGrpSpPr>
          <p:nvPr/>
        </p:nvGrpSpPr>
        <p:grpSpPr bwMode="auto">
          <a:xfrm>
            <a:off x="5097339" y="4137313"/>
            <a:ext cx="1597025" cy="904876"/>
            <a:chOff x="2192" y="2840"/>
            <a:chExt cx="1006" cy="570"/>
          </a:xfrm>
        </p:grpSpPr>
        <p:sp>
          <p:nvSpPr>
            <p:cNvPr id="17" name="Text Box 11">
              <a:extLst>
                <a:ext uri="{FF2B5EF4-FFF2-40B4-BE49-F238E27FC236}">
                  <a16:creationId xmlns:a16="http://schemas.microsoft.com/office/drawing/2014/main" id="{537AE7B4-87AA-464E-A6ED-78403160AC80}"/>
                </a:ext>
              </a:extLst>
            </p:cNvPr>
            <p:cNvSpPr txBox="1">
              <a:spLocks noChangeArrowheads="1"/>
            </p:cNvSpPr>
            <p:nvPr/>
          </p:nvSpPr>
          <p:spPr bwMode="auto">
            <a:xfrm>
              <a:off x="2200" y="2840"/>
              <a:ext cx="998"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400" b="1" dirty="0">
                  <a:solidFill>
                    <a:srgbClr val="0050AA"/>
                  </a:solidFill>
                  <a:latin typeface="Times New Roman" panose="02020603050405020304" pitchFamily="18" charset="0"/>
                  <a:sym typeface="Symbol" panose="05050102010706020507" pitchFamily="18" charset="2"/>
                </a:rPr>
                <a:t>      A(x)</a:t>
              </a:r>
            </a:p>
            <a:p>
              <a:pPr>
                <a:spcBef>
                  <a:spcPct val="20000"/>
                </a:spcBef>
              </a:pPr>
              <a:r>
                <a:rPr lang="en-US" altLang="zh-CN" sz="2400" b="1" dirty="0">
                  <a:solidFill>
                    <a:srgbClr val="0050AA"/>
                  </a:solidFill>
                  <a:latin typeface="Times New Roman" panose="02020603050405020304" pitchFamily="18" charset="0"/>
                  <a:sym typeface="Symbol" panose="05050102010706020507" pitchFamily="18" charset="2"/>
                </a:rPr>
                <a:t></a:t>
              </a:r>
              <a:r>
                <a:rPr lang="en-US" altLang="zh-CN" sz="2400" b="1" dirty="0" err="1">
                  <a:solidFill>
                    <a:srgbClr val="0050AA"/>
                  </a:solidFill>
                  <a:latin typeface="Times New Roman" panose="02020603050405020304" pitchFamily="18" charset="0"/>
                  <a:sym typeface="Symbol" panose="05050102010706020507" pitchFamily="18" charset="2"/>
                </a:rPr>
                <a:t>xA</a:t>
              </a:r>
              <a:r>
                <a:rPr lang="en-US" altLang="zh-CN" sz="2400" b="1" dirty="0">
                  <a:solidFill>
                    <a:srgbClr val="0050AA"/>
                  </a:solidFill>
                  <a:latin typeface="Times New Roman" panose="02020603050405020304" pitchFamily="18" charset="0"/>
                  <a:sym typeface="Symbol" panose="05050102010706020507" pitchFamily="18" charset="2"/>
                </a:rPr>
                <a:t>(x)</a:t>
              </a:r>
            </a:p>
          </p:txBody>
        </p:sp>
        <p:sp>
          <p:nvSpPr>
            <p:cNvPr id="18" name="Line 12">
              <a:extLst>
                <a:ext uri="{FF2B5EF4-FFF2-40B4-BE49-F238E27FC236}">
                  <a16:creationId xmlns:a16="http://schemas.microsoft.com/office/drawing/2014/main" id="{4E6876B1-843C-4D4C-B70D-1D9528F4C859}"/>
                </a:ext>
              </a:extLst>
            </p:cNvPr>
            <p:cNvSpPr>
              <a:spLocks noChangeShapeType="1"/>
            </p:cNvSpPr>
            <p:nvPr/>
          </p:nvSpPr>
          <p:spPr bwMode="auto">
            <a:xfrm>
              <a:off x="2192" y="3152"/>
              <a:ext cx="952" cy="0"/>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50AA"/>
                </a:solidFill>
              </a:endParaRPr>
            </a:p>
          </p:txBody>
        </p:sp>
      </p:grpSp>
      <p:sp>
        <p:nvSpPr>
          <p:cNvPr id="4" name="灯片编号占位符 3"/>
          <p:cNvSpPr>
            <a:spLocks noGrp="1"/>
          </p:cNvSpPr>
          <p:nvPr>
            <p:ph type="sldNum" sz="quarter" idx="10"/>
          </p:nvPr>
        </p:nvSpPr>
        <p:spPr/>
        <p:txBody>
          <a:bodyPr/>
          <a:lstStyle/>
          <a:p>
            <a:fld id="{ADDBA8A9-FE90-4847-B2BB-91D9864F4629}" type="slidenum">
              <a:rPr lang="zh-CN" altLang="en-US" smtClean="0"/>
              <a:pPr/>
              <a:t>23</a:t>
            </a:fld>
            <a:r>
              <a:rPr lang="en-US" altLang="zh-CN" smtClean="0"/>
              <a:t>|28</a:t>
            </a:r>
            <a:endParaRPr lang="zh-CN" altLang="en-US" dirty="0"/>
          </a:p>
        </p:txBody>
      </p:sp>
    </p:spTree>
    <p:extLst>
      <p:ext uri="{BB962C8B-B14F-4D97-AF65-F5344CB8AC3E}">
        <p14:creationId xmlns:p14="http://schemas.microsoft.com/office/powerpoint/2010/main" val="72213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770537"/>
          </a:xfrm>
        </p:spPr>
        <p:txBody>
          <a:bodyPr/>
          <a:lstStyle/>
          <a:p>
            <a:r>
              <a:rPr lang="en-US" altLang="zh-CN" dirty="0"/>
              <a:t>3. </a:t>
            </a:r>
            <a:r>
              <a:rPr lang="zh-CN" altLang="en-US" dirty="0"/>
              <a:t>存在量词消去规则（记为</a:t>
            </a:r>
            <a:r>
              <a:rPr lang="en-US" altLang="zh-CN" b="1" dirty="0">
                <a:solidFill>
                  <a:srgbClr val="FF0000"/>
                </a:solidFill>
                <a:sym typeface="Symbol" panose="05050102010706020507" pitchFamily="18" charset="2"/>
              </a:rPr>
              <a:t>-</a:t>
            </a:r>
            <a:r>
              <a:rPr lang="zh-CN" altLang="en-US" dirty="0">
                <a:sym typeface="Symbol" panose="05050102010706020507" pitchFamily="18" charset="2"/>
              </a:rPr>
              <a:t>）</a:t>
            </a:r>
            <a:endParaRPr lang="en-US" altLang="zh-CN" dirty="0">
              <a:sym typeface="Symbol" panose="05050102010706020507" pitchFamily="18" charset="2"/>
            </a:endParaRPr>
          </a:p>
          <a:p>
            <a:pPr marL="216000" lvl="1" indent="0" algn="ctr">
              <a:buNone/>
            </a:pPr>
            <a:endParaRPr lang="en-US" altLang="zh-CN" dirty="0">
              <a:sym typeface="Symbol" panose="05050102010706020507" pitchFamily="18" charset="2"/>
            </a:endParaRPr>
          </a:p>
          <a:p>
            <a:pPr marL="216000" lvl="1" indent="0" algn="ctr">
              <a:buNone/>
            </a:pPr>
            <a:r>
              <a:rPr lang="zh-CN" altLang="en-US" dirty="0">
                <a:sym typeface="Symbol" panose="05050102010706020507" pitchFamily="18" charset="2"/>
              </a:rPr>
              <a:t>或</a:t>
            </a:r>
            <a:endParaRPr lang="en-US" altLang="zh-CN" dirty="0">
              <a:sym typeface="Symbol" panose="05050102010706020507" pitchFamily="18" charset="2"/>
            </a:endParaRPr>
          </a:p>
          <a:p>
            <a:endParaRPr lang="en-US" altLang="zh-CN" dirty="0">
              <a:sym typeface="Symbol" panose="05050102010706020507" pitchFamily="18" charset="2"/>
            </a:endParaRPr>
          </a:p>
          <a:p>
            <a:endParaRPr lang="en-US" altLang="zh-CN" dirty="0">
              <a:sym typeface="Symbol" panose="05050102010706020507" pitchFamily="18" charset="2"/>
            </a:endParaRPr>
          </a:p>
          <a:p>
            <a:pPr marL="216000" lvl="1" indent="0" algn="ctr">
              <a:buNone/>
            </a:pPr>
            <a:r>
              <a:rPr lang="zh-CN" altLang="en-US" dirty="0">
                <a:sym typeface="Symbol" panose="05050102010706020507" pitchFamily="18" charset="2"/>
              </a:rPr>
              <a:t>或</a:t>
            </a:r>
            <a:endParaRPr lang="en-US" altLang="zh-CN" dirty="0">
              <a:sym typeface="Symbol" panose="05050102010706020507" pitchFamily="18" charset="2"/>
            </a:endParaRPr>
          </a:p>
          <a:p>
            <a:endParaRPr lang="en-US" altLang="zh-CN" dirty="0">
              <a:sym typeface="Symbol" panose="05050102010706020507" pitchFamily="18" charset="2"/>
            </a:endParaRPr>
          </a:p>
          <a:p>
            <a:endParaRPr lang="en-US" altLang="zh-CN" dirty="0">
              <a:sym typeface="Symbol" panose="05050102010706020507" pitchFamily="18" charset="2"/>
            </a:endParaRPr>
          </a:p>
          <a:p>
            <a:pPr marL="216000" lvl="1" indent="0">
              <a:buNone/>
            </a:pPr>
            <a:r>
              <a:rPr lang="zh-CN" altLang="en-US" dirty="0">
                <a:sym typeface="Symbol" panose="05050102010706020507" pitchFamily="18" charset="2"/>
              </a:rPr>
              <a:t>其中</a:t>
            </a:r>
            <a:r>
              <a:rPr lang="en-US" altLang="zh-CN" dirty="0">
                <a:sym typeface="Symbol" panose="05050102010706020507" pitchFamily="18" charset="2"/>
              </a:rPr>
              <a:t>x</a:t>
            </a:r>
            <a:r>
              <a:rPr lang="zh-CN" altLang="en-US" dirty="0">
                <a:sym typeface="Symbol" panose="05050102010706020507" pitchFamily="18" charset="2"/>
              </a:rPr>
              <a:t>是个体变项符号</a:t>
            </a:r>
            <a:r>
              <a:rPr lang="en-US" altLang="zh-CN" dirty="0">
                <a:sym typeface="Symbol" panose="05050102010706020507" pitchFamily="18" charset="2"/>
              </a:rPr>
              <a:t>, </a:t>
            </a:r>
            <a:r>
              <a:rPr lang="zh-CN" altLang="en-US" dirty="0">
                <a:sym typeface="Symbol" panose="05050102010706020507" pitchFamily="18" charset="2"/>
              </a:rPr>
              <a:t>且不在前提的任何公式和</a:t>
            </a:r>
            <a:r>
              <a:rPr lang="en-US" altLang="zh-CN" dirty="0">
                <a:sym typeface="Symbol" panose="05050102010706020507" pitchFamily="18" charset="2"/>
              </a:rPr>
              <a:t>B</a:t>
            </a:r>
            <a:r>
              <a:rPr lang="zh-CN" altLang="en-US" dirty="0">
                <a:sym typeface="Symbol" panose="05050102010706020507" pitchFamily="18" charset="2"/>
              </a:rPr>
              <a:t>中自由出现</a:t>
            </a:r>
            <a:r>
              <a:rPr lang="en-US" altLang="zh-CN" dirty="0">
                <a:sym typeface="Symbol" panose="05050102010706020507" pitchFamily="18" charset="2"/>
              </a:rPr>
              <a:t>.</a:t>
            </a:r>
            <a:endParaRPr lang="zh-CN" altLang="en-US" dirty="0">
              <a:sym typeface="Symbol" panose="05050102010706020507" pitchFamily="18" charset="2"/>
            </a:endParaRPr>
          </a:p>
        </p:txBody>
      </p:sp>
      <p:sp>
        <p:nvSpPr>
          <p:cNvPr id="6146" name="Rectangle 2"/>
          <p:cNvSpPr>
            <a:spLocks noGrp="1" noChangeArrowheads="1"/>
          </p:cNvSpPr>
          <p:nvPr>
            <p:ph type="title"/>
          </p:nvPr>
        </p:nvSpPr>
        <p:spPr/>
        <p:txBody>
          <a:bodyPr/>
          <a:lstStyle/>
          <a:p>
            <a:r>
              <a:rPr lang="zh-CN" altLang="en-US" dirty="0"/>
              <a:t>三、题词消去引入规则</a:t>
            </a:r>
            <a:endParaRPr lang="en-US" altLang="zh-CN" dirty="0"/>
          </a:p>
        </p:txBody>
      </p:sp>
      <p:sp>
        <p:nvSpPr>
          <p:cNvPr id="9" name="文本占位符 8"/>
          <p:cNvSpPr>
            <a:spLocks noGrp="1"/>
          </p:cNvSpPr>
          <p:nvPr>
            <p:ph type="body" sz="quarter" idx="11"/>
          </p:nvPr>
        </p:nvSpPr>
        <p:spPr/>
        <p:txBody>
          <a:bodyPr/>
          <a:lstStyle/>
          <a:p>
            <a:r>
              <a:rPr lang="en-US" altLang="zh-CN" dirty="0"/>
              <a:t>5.3 </a:t>
            </a:r>
            <a:r>
              <a:rPr lang="zh-CN" altLang="en-US" dirty="0"/>
              <a:t>一阶逻辑的推理理论</a:t>
            </a:r>
          </a:p>
        </p:txBody>
      </p:sp>
      <p:grpSp>
        <p:nvGrpSpPr>
          <p:cNvPr id="19" name="Group 13">
            <a:extLst>
              <a:ext uri="{FF2B5EF4-FFF2-40B4-BE49-F238E27FC236}">
                <a16:creationId xmlns:a16="http://schemas.microsoft.com/office/drawing/2014/main" id="{46A849EC-4C29-4817-A591-E1C9A0DF7395}"/>
              </a:ext>
            </a:extLst>
          </p:cNvPr>
          <p:cNvGrpSpPr>
            <a:grpSpLocks/>
          </p:cNvGrpSpPr>
          <p:nvPr/>
        </p:nvGrpSpPr>
        <p:grpSpPr bwMode="auto">
          <a:xfrm>
            <a:off x="7740000" y="1708085"/>
            <a:ext cx="2600704" cy="1039814"/>
            <a:chOff x="975" y="1117"/>
            <a:chExt cx="1315" cy="655"/>
          </a:xfrm>
        </p:grpSpPr>
        <p:sp>
          <p:nvSpPr>
            <p:cNvPr id="20" name="Text Box 11">
              <a:extLst>
                <a:ext uri="{FF2B5EF4-FFF2-40B4-BE49-F238E27FC236}">
                  <a16:creationId xmlns:a16="http://schemas.microsoft.com/office/drawing/2014/main" id="{ADF45BBB-F8D2-4CB1-B7D5-7EC23D596000}"/>
                </a:ext>
              </a:extLst>
            </p:cNvPr>
            <p:cNvSpPr txBox="1">
              <a:spLocks noChangeArrowheads="1"/>
            </p:cNvSpPr>
            <p:nvPr/>
          </p:nvSpPr>
          <p:spPr bwMode="auto">
            <a:xfrm>
              <a:off x="975" y="1117"/>
              <a:ext cx="1315"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dirty="0">
                  <a:solidFill>
                    <a:srgbClr val="0050AA"/>
                  </a:solidFill>
                  <a:latin typeface="Times New Roman" panose="02020603050405020304" pitchFamily="18" charset="0"/>
                  <a:sym typeface="Symbol" panose="05050102010706020507" pitchFamily="18" charset="2"/>
                </a:rPr>
                <a:t>      A(x)B</a:t>
              </a:r>
            </a:p>
            <a:p>
              <a:pPr>
                <a:spcBef>
                  <a:spcPct val="20000"/>
                </a:spcBef>
              </a:pPr>
              <a:r>
                <a:rPr lang="en-US" altLang="zh-CN" sz="2800" b="1" dirty="0">
                  <a:solidFill>
                    <a:srgbClr val="0050AA"/>
                  </a:solidFill>
                  <a:latin typeface="Times New Roman" panose="02020603050405020304" pitchFamily="18" charset="0"/>
                  <a:sym typeface="Symbol" panose="05050102010706020507" pitchFamily="18" charset="2"/>
                </a:rPr>
                <a:t></a:t>
              </a:r>
              <a:r>
                <a:rPr lang="en-US" altLang="zh-CN" sz="2800" b="1" dirty="0" err="1">
                  <a:solidFill>
                    <a:srgbClr val="0050AA"/>
                  </a:solidFill>
                  <a:latin typeface="Times New Roman" panose="02020603050405020304" pitchFamily="18" charset="0"/>
                  <a:sym typeface="Symbol" panose="05050102010706020507" pitchFamily="18" charset="2"/>
                </a:rPr>
                <a:t>xA</a:t>
              </a:r>
              <a:r>
                <a:rPr lang="en-US" altLang="zh-CN" sz="2800" b="1" dirty="0">
                  <a:solidFill>
                    <a:srgbClr val="0050AA"/>
                  </a:solidFill>
                  <a:latin typeface="Times New Roman" panose="02020603050405020304" pitchFamily="18" charset="0"/>
                  <a:sym typeface="Symbol" panose="05050102010706020507" pitchFamily="18" charset="2"/>
                </a:rPr>
                <a:t>(x)B</a:t>
              </a:r>
            </a:p>
          </p:txBody>
        </p:sp>
        <p:sp>
          <p:nvSpPr>
            <p:cNvPr id="21" name="Line 12">
              <a:extLst>
                <a:ext uri="{FF2B5EF4-FFF2-40B4-BE49-F238E27FC236}">
                  <a16:creationId xmlns:a16="http://schemas.microsoft.com/office/drawing/2014/main" id="{CA034F24-2C65-4F62-93A4-FEA2C3E0BEA7}"/>
                </a:ext>
              </a:extLst>
            </p:cNvPr>
            <p:cNvSpPr>
              <a:spLocks noChangeShapeType="1"/>
            </p:cNvSpPr>
            <p:nvPr/>
          </p:nvSpPr>
          <p:spPr bwMode="auto">
            <a:xfrm flipV="1">
              <a:off x="975" y="1462"/>
              <a:ext cx="1225" cy="1"/>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50AA"/>
                </a:solidFill>
              </a:endParaRPr>
            </a:p>
          </p:txBody>
        </p:sp>
      </p:grpSp>
      <p:grpSp>
        <p:nvGrpSpPr>
          <p:cNvPr id="25" name="Group 19">
            <a:extLst>
              <a:ext uri="{FF2B5EF4-FFF2-40B4-BE49-F238E27FC236}">
                <a16:creationId xmlns:a16="http://schemas.microsoft.com/office/drawing/2014/main" id="{945F4DE3-58FB-4ED6-AC48-26849C8E67E9}"/>
              </a:ext>
            </a:extLst>
          </p:cNvPr>
          <p:cNvGrpSpPr>
            <a:grpSpLocks/>
          </p:cNvGrpSpPr>
          <p:nvPr/>
        </p:nvGrpSpPr>
        <p:grpSpPr bwMode="auto">
          <a:xfrm>
            <a:off x="2808000" y="1591707"/>
            <a:ext cx="1800228" cy="1557340"/>
            <a:chOff x="862" y="1117"/>
            <a:chExt cx="1134" cy="981"/>
          </a:xfrm>
        </p:grpSpPr>
        <p:sp>
          <p:nvSpPr>
            <p:cNvPr id="26" name="Text Box 17">
              <a:extLst>
                <a:ext uri="{FF2B5EF4-FFF2-40B4-BE49-F238E27FC236}">
                  <a16:creationId xmlns:a16="http://schemas.microsoft.com/office/drawing/2014/main" id="{3D85A765-1939-46B9-AA75-9FB032951735}"/>
                </a:ext>
              </a:extLst>
            </p:cNvPr>
            <p:cNvSpPr txBox="1">
              <a:spLocks noChangeArrowheads="1"/>
            </p:cNvSpPr>
            <p:nvPr/>
          </p:nvSpPr>
          <p:spPr bwMode="auto">
            <a:xfrm>
              <a:off x="930" y="1117"/>
              <a:ext cx="997" cy="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i="1" dirty="0">
                  <a:solidFill>
                    <a:srgbClr val="0050AA"/>
                  </a:solidFill>
                  <a:latin typeface="Times New Roman" panose="02020603050405020304" pitchFamily="18" charset="0"/>
                  <a:sym typeface="Symbol" panose="05050102010706020507" pitchFamily="18" charset="2"/>
                </a:rPr>
                <a:t>   </a:t>
              </a:r>
              <a:r>
                <a:rPr lang="en-US" altLang="zh-CN" sz="2800" b="1" dirty="0">
                  <a:solidFill>
                    <a:srgbClr val="0050AA"/>
                  </a:solidFill>
                  <a:latin typeface="Times New Roman" panose="02020603050405020304" pitchFamily="18" charset="0"/>
                  <a:sym typeface="Symbol" panose="05050102010706020507" pitchFamily="18" charset="2"/>
                </a:rPr>
                <a:t></a:t>
              </a:r>
              <a:r>
                <a:rPr lang="en-US" altLang="zh-CN" sz="2800" b="1" i="1" dirty="0" err="1">
                  <a:solidFill>
                    <a:srgbClr val="0050AA"/>
                  </a:solidFill>
                  <a:latin typeface="Times New Roman" panose="02020603050405020304" pitchFamily="18" charset="0"/>
                  <a:sym typeface="Symbol" panose="05050102010706020507" pitchFamily="18" charset="2"/>
                </a:rPr>
                <a:t>xA</a:t>
              </a:r>
              <a:r>
                <a:rPr lang="en-US" altLang="zh-CN" sz="2800" b="1" dirty="0">
                  <a:solidFill>
                    <a:srgbClr val="0050AA"/>
                  </a:solidFill>
                  <a:latin typeface="Times New Roman" panose="02020603050405020304" pitchFamily="18" charset="0"/>
                  <a:sym typeface="Symbol" panose="05050102010706020507" pitchFamily="18" charset="2"/>
                </a:rPr>
                <a:t>(</a:t>
              </a:r>
              <a:r>
                <a:rPr lang="en-US" altLang="zh-CN" sz="2800" b="1" i="1" dirty="0">
                  <a:solidFill>
                    <a:srgbClr val="0050AA"/>
                  </a:solidFill>
                  <a:latin typeface="Times New Roman" panose="02020603050405020304" pitchFamily="18" charset="0"/>
                  <a:sym typeface="Symbol" panose="05050102010706020507" pitchFamily="18" charset="2"/>
                </a:rPr>
                <a:t>x</a:t>
              </a:r>
              <a:r>
                <a:rPr lang="en-US" altLang="zh-CN" sz="2800" b="1" dirty="0">
                  <a:solidFill>
                    <a:srgbClr val="0050AA"/>
                  </a:solidFill>
                  <a:latin typeface="Times New Roman" panose="02020603050405020304" pitchFamily="18" charset="0"/>
                  <a:sym typeface="Symbol" panose="05050102010706020507" pitchFamily="18" charset="2"/>
                </a:rPr>
                <a:t>)</a:t>
              </a:r>
              <a:endParaRPr lang="en-US" altLang="zh-CN" sz="2800" b="1" i="1" dirty="0">
                <a:solidFill>
                  <a:srgbClr val="0050AA"/>
                </a:solidFill>
                <a:latin typeface="Times New Roman" panose="02020603050405020304" pitchFamily="18" charset="0"/>
                <a:sym typeface="Symbol" panose="05050102010706020507" pitchFamily="18" charset="2"/>
              </a:endParaRPr>
            </a:p>
            <a:p>
              <a:pPr>
                <a:spcBef>
                  <a:spcPct val="20000"/>
                </a:spcBef>
              </a:pPr>
              <a:r>
                <a:rPr lang="en-US" altLang="zh-CN" sz="2800" b="1" i="1" dirty="0">
                  <a:solidFill>
                    <a:srgbClr val="0050AA"/>
                  </a:solidFill>
                  <a:latin typeface="Times New Roman" panose="02020603050405020304" pitchFamily="18" charset="0"/>
                  <a:sym typeface="Symbol" panose="05050102010706020507" pitchFamily="18" charset="2"/>
                </a:rPr>
                <a:t> A</a:t>
              </a:r>
              <a:r>
                <a:rPr lang="en-US" altLang="zh-CN" sz="2800" b="1" dirty="0">
                  <a:solidFill>
                    <a:srgbClr val="0050AA"/>
                  </a:solidFill>
                  <a:latin typeface="Times New Roman" panose="02020603050405020304" pitchFamily="18" charset="0"/>
                  <a:sym typeface="Symbol" panose="05050102010706020507" pitchFamily="18" charset="2"/>
                </a:rPr>
                <a:t>(</a:t>
              </a:r>
              <a:r>
                <a:rPr lang="en-US" altLang="zh-CN" sz="2800" b="1" i="1" dirty="0">
                  <a:solidFill>
                    <a:srgbClr val="0050AA"/>
                  </a:solidFill>
                  <a:latin typeface="Times New Roman" panose="02020603050405020304" pitchFamily="18" charset="0"/>
                  <a:sym typeface="Symbol" panose="05050102010706020507" pitchFamily="18" charset="2"/>
                </a:rPr>
                <a:t>y</a:t>
              </a:r>
              <a:r>
                <a:rPr lang="en-US" altLang="zh-CN" sz="2800" b="1" dirty="0">
                  <a:solidFill>
                    <a:srgbClr val="0050AA"/>
                  </a:solidFill>
                  <a:latin typeface="Times New Roman" panose="02020603050405020304" pitchFamily="18" charset="0"/>
                  <a:sym typeface="Symbol" panose="05050102010706020507" pitchFamily="18" charset="2"/>
                </a:rPr>
                <a:t>)B</a:t>
              </a:r>
              <a:endParaRPr lang="en-US" altLang="zh-CN" sz="2800" b="1" i="1" dirty="0">
                <a:solidFill>
                  <a:srgbClr val="0050AA"/>
                </a:solidFill>
                <a:latin typeface="Times New Roman" panose="02020603050405020304" pitchFamily="18" charset="0"/>
                <a:sym typeface="Symbol" panose="05050102010706020507" pitchFamily="18" charset="2"/>
              </a:endParaRPr>
            </a:p>
            <a:p>
              <a:pPr>
                <a:spcBef>
                  <a:spcPct val="20000"/>
                </a:spcBef>
              </a:pPr>
              <a:r>
                <a:rPr lang="en-US" altLang="zh-CN" sz="2800" b="1" dirty="0">
                  <a:solidFill>
                    <a:srgbClr val="0050AA"/>
                  </a:solidFill>
                  <a:latin typeface="Times New Roman" panose="02020603050405020304" pitchFamily="18" charset="0"/>
                  <a:sym typeface="Symbol" panose="05050102010706020507" pitchFamily="18" charset="2"/>
                </a:rPr>
                <a:t>       B</a:t>
              </a:r>
            </a:p>
          </p:txBody>
        </p:sp>
        <p:sp>
          <p:nvSpPr>
            <p:cNvPr id="27" name="Line 18">
              <a:extLst>
                <a:ext uri="{FF2B5EF4-FFF2-40B4-BE49-F238E27FC236}">
                  <a16:creationId xmlns:a16="http://schemas.microsoft.com/office/drawing/2014/main" id="{C837E217-2556-4AD8-BCF7-B17E5DBD367D}"/>
                </a:ext>
              </a:extLst>
            </p:cNvPr>
            <p:cNvSpPr>
              <a:spLocks noChangeShapeType="1"/>
            </p:cNvSpPr>
            <p:nvPr/>
          </p:nvSpPr>
          <p:spPr bwMode="auto">
            <a:xfrm flipV="1">
              <a:off x="862" y="1769"/>
              <a:ext cx="1134" cy="1"/>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50AA"/>
                </a:solidFill>
              </a:endParaRPr>
            </a:p>
          </p:txBody>
        </p:sp>
      </p:grpSp>
      <p:grpSp>
        <p:nvGrpSpPr>
          <p:cNvPr id="28" name="Group 13">
            <a:extLst>
              <a:ext uri="{FF2B5EF4-FFF2-40B4-BE49-F238E27FC236}">
                <a16:creationId xmlns:a16="http://schemas.microsoft.com/office/drawing/2014/main" id="{696FEFBF-916F-4D93-8ADE-D4C4E9287BCE}"/>
              </a:ext>
            </a:extLst>
          </p:cNvPr>
          <p:cNvGrpSpPr>
            <a:grpSpLocks/>
          </p:cNvGrpSpPr>
          <p:nvPr/>
        </p:nvGrpSpPr>
        <p:grpSpPr bwMode="auto">
          <a:xfrm>
            <a:off x="7740000" y="3437617"/>
            <a:ext cx="2600704" cy="1039814"/>
            <a:chOff x="975" y="1117"/>
            <a:chExt cx="1315" cy="655"/>
          </a:xfrm>
        </p:grpSpPr>
        <p:sp>
          <p:nvSpPr>
            <p:cNvPr id="29" name="Text Box 11">
              <a:extLst>
                <a:ext uri="{FF2B5EF4-FFF2-40B4-BE49-F238E27FC236}">
                  <a16:creationId xmlns:a16="http://schemas.microsoft.com/office/drawing/2014/main" id="{936643F7-BDD6-4FBA-8CC0-035F0256171B}"/>
                </a:ext>
              </a:extLst>
            </p:cNvPr>
            <p:cNvSpPr txBox="1">
              <a:spLocks noChangeArrowheads="1"/>
            </p:cNvSpPr>
            <p:nvPr/>
          </p:nvSpPr>
          <p:spPr bwMode="auto">
            <a:xfrm>
              <a:off x="975" y="1117"/>
              <a:ext cx="1315"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dirty="0">
                  <a:solidFill>
                    <a:srgbClr val="0050AA"/>
                  </a:solidFill>
                  <a:latin typeface="Times New Roman" panose="02020603050405020304" pitchFamily="18" charset="0"/>
                  <a:sym typeface="Symbol" panose="05050102010706020507" pitchFamily="18" charset="2"/>
                </a:rPr>
                <a:t>      A(c)B</a:t>
              </a:r>
            </a:p>
            <a:p>
              <a:pPr>
                <a:spcBef>
                  <a:spcPct val="20000"/>
                </a:spcBef>
              </a:pPr>
              <a:r>
                <a:rPr lang="en-US" altLang="zh-CN" sz="2800" b="1" dirty="0">
                  <a:solidFill>
                    <a:srgbClr val="0050AA"/>
                  </a:solidFill>
                  <a:latin typeface="Times New Roman" panose="02020603050405020304" pitchFamily="18" charset="0"/>
                  <a:sym typeface="Symbol" panose="05050102010706020507" pitchFamily="18" charset="2"/>
                </a:rPr>
                <a:t></a:t>
              </a:r>
              <a:r>
                <a:rPr lang="en-US" altLang="zh-CN" sz="2800" b="1" dirty="0" err="1">
                  <a:solidFill>
                    <a:srgbClr val="0050AA"/>
                  </a:solidFill>
                  <a:latin typeface="Times New Roman" panose="02020603050405020304" pitchFamily="18" charset="0"/>
                  <a:sym typeface="Symbol" panose="05050102010706020507" pitchFamily="18" charset="2"/>
                </a:rPr>
                <a:t>xA</a:t>
              </a:r>
              <a:r>
                <a:rPr lang="en-US" altLang="zh-CN" sz="2800" b="1" dirty="0">
                  <a:solidFill>
                    <a:srgbClr val="0050AA"/>
                  </a:solidFill>
                  <a:latin typeface="Times New Roman" panose="02020603050405020304" pitchFamily="18" charset="0"/>
                  <a:sym typeface="Symbol" panose="05050102010706020507" pitchFamily="18" charset="2"/>
                </a:rPr>
                <a:t>(x)B</a:t>
              </a:r>
            </a:p>
          </p:txBody>
        </p:sp>
        <p:sp>
          <p:nvSpPr>
            <p:cNvPr id="30" name="Line 12">
              <a:extLst>
                <a:ext uri="{FF2B5EF4-FFF2-40B4-BE49-F238E27FC236}">
                  <a16:creationId xmlns:a16="http://schemas.microsoft.com/office/drawing/2014/main" id="{423EE8C4-3C79-4ED1-80E9-95BDBFE4C4C0}"/>
                </a:ext>
              </a:extLst>
            </p:cNvPr>
            <p:cNvSpPr>
              <a:spLocks noChangeShapeType="1"/>
            </p:cNvSpPr>
            <p:nvPr/>
          </p:nvSpPr>
          <p:spPr bwMode="auto">
            <a:xfrm flipV="1">
              <a:off x="975" y="1462"/>
              <a:ext cx="1225" cy="1"/>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50AA"/>
                </a:solidFill>
              </a:endParaRPr>
            </a:p>
          </p:txBody>
        </p:sp>
      </p:grpSp>
      <p:grpSp>
        <p:nvGrpSpPr>
          <p:cNvPr id="31" name="Group 19">
            <a:extLst>
              <a:ext uri="{FF2B5EF4-FFF2-40B4-BE49-F238E27FC236}">
                <a16:creationId xmlns:a16="http://schemas.microsoft.com/office/drawing/2014/main" id="{EA628B77-F146-4A89-A047-9A35831D0420}"/>
              </a:ext>
            </a:extLst>
          </p:cNvPr>
          <p:cNvGrpSpPr>
            <a:grpSpLocks/>
          </p:cNvGrpSpPr>
          <p:nvPr/>
        </p:nvGrpSpPr>
        <p:grpSpPr bwMode="auto">
          <a:xfrm>
            <a:off x="2808000" y="3321239"/>
            <a:ext cx="1814516" cy="1557340"/>
            <a:chOff x="853" y="1117"/>
            <a:chExt cx="1143" cy="981"/>
          </a:xfrm>
        </p:grpSpPr>
        <p:sp>
          <p:nvSpPr>
            <p:cNvPr id="32" name="Text Box 17">
              <a:extLst>
                <a:ext uri="{FF2B5EF4-FFF2-40B4-BE49-F238E27FC236}">
                  <a16:creationId xmlns:a16="http://schemas.microsoft.com/office/drawing/2014/main" id="{FFE467D0-8863-446A-ACBC-2B4BD4AAF787}"/>
                </a:ext>
              </a:extLst>
            </p:cNvPr>
            <p:cNvSpPr txBox="1">
              <a:spLocks noChangeArrowheads="1"/>
            </p:cNvSpPr>
            <p:nvPr/>
          </p:nvSpPr>
          <p:spPr bwMode="auto">
            <a:xfrm>
              <a:off x="853" y="1117"/>
              <a:ext cx="1066" cy="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20000"/>
                </a:spcBef>
              </a:pPr>
              <a:r>
                <a:rPr lang="en-US" altLang="zh-CN" sz="2800" b="1" i="1" dirty="0">
                  <a:solidFill>
                    <a:srgbClr val="0050AA"/>
                  </a:solidFill>
                  <a:latin typeface="Times New Roman" panose="02020603050405020304" pitchFamily="18" charset="0"/>
                  <a:sym typeface="Symbol" panose="05050102010706020507" pitchFamily="18" charset="2"/>
                </a:rPr>
                <a:t>   </a:t>
              </a:r>
              <a:r>
                <a:rPr lang="en-US" altLang="zh-CN" sz="2800" b="1" dirty="0">
                  <a:solidFill>
                    <a:srgbClr val="0050AA"/>
                  </a:solidFill>
                  <a:latin typeface="Times New Roman" panose="02020603050405020304" pitchFamily="18" charset="0"/>
                  <a:sym typeface="Symbol" panose="05050102010706020507" pitchFamily="18" charset="2"/>
                </a:rPr>
                <a:t></a:t>
              </a:r>
              <a:r>
                <a:rPr lang="en-US" altLang="zh-CN" sz="2800" b="1" i="1" dirty="0" err="1">
                  <a:solidFill>
                    <a:srgbClr val="0050AA"/>
                  </a:solidFill>
                  <a:latin typeface="Times New Roman" panose="02020603050405020304" pitchFamily="18" charset="0"/>
                  <a:sym typeface="Symbol" panose="05050102010706020507" pitchFamily="18" charset="2"/>
                </a:rPr>
                <a:t>xA</a:t>
              </a:r>
              <a:r>
                <a:rPr lang="en-US" altLang="zh-CN" sz="2800" b="1" dirty="0">
                  <a:solidFill>
                    <a:srgbClr val="0050AA"/>
                  </a:solidFill>
                  <a:latin typeface="Times New Roman" panose="02020603050405020304" pitchFamily="18" charset="0"/>
                  <a:sym typeface="Symbol" panose="05050102010706020507" pitchFamily="18" charset="2"/>
                </a:rPr>
                <a:t>(</a:t>
              </a:r>
              <a:r>
                <a:rPr lang="en-US" altLang="zh-CN" sz="2800" b="1" i="1" dirty="0">
                  <a:solidFill>
                    <a:srgbClr val="0050AA"/>
                  </a:solidFill>
                  <a:latin typeface="Times New Roman" panose="02020603050405020304" pitchFamily="18" charset="0"/>
                  <a:sym typeface="Symbol" panose="05050102010706020507" pitchFamily="18" charset="2"/>
                </a:rPr>
                <a:t>x</a:t>
              </a:r>
              <a:r>
                <a:rPr lang="en-US" altLang="zh-CN" sz="2800" b="1" dirty="0">
                  <a:solidFill>
                    <a:srgbClr val="0050AA"/>
                  </a:solidFill>
                  <a:latin typeface="Times New Roman" panose="02020603050405020304" pitchFamily="18" charset="0"/>
                  <a:sym typeface="Symbol" panose="05050102010706020507" pitchFamily="18" charset="2"/>
                </a:rPr>
                <a:t>)</a:t>
              </a:r>
              <a:endParaRPr lang="en-US" altLang="zh-CN" sz="2800" b="1" i="1" dirty="0">
                <a:solidFill>
                  <a:srgbClr val="0050AA"/>
                </a:solidFill>
                <a:latin typeface="Times New Roman" panose="02020603050405020304" pitchFamily="18" charset="0"/>
                <a:sym typeface="Symbol" panose="05050102010706020507" pitchFamily="18" charset="2"/>
              </a:endParaRPr>
            </a:p>
            <a:p>
              <a:pPr algn="r">
                <a:spcBef>
                  <a:spcPct val="20000"/>
                </a:spcBef>
              </a:pPr>
              <a:r>
                <a:rPr lang="en-US" altLang="zh-CN" sz="2800" b="1" i="1" dirty="0">
                  <a:solidFill>
                    <a:srgbClr val="0050AA"/>
                  </a:solidFill>
                  <a:latin typeface="Times New Roman" panose="02020603050405020304" pitchFamily="18" charset="0"/>
                  <a:sym typeface="Symbol" panose="05050102010706020507" pitchFamily="18" charset="2"/>
                </a:rPr>
                <a:t> A</a:t>
              </a:r>
              <a:r>
                <a:rPr lang="en-US" altLang="zh-CN" sz="2800" b="1" dirty="0">
                  <a:solidFill>
                    <a:srgbClr val="0050AA"/>
                  </a:solidFill>
                  <a:latin typeface="Times New Roman" panose="02020603050405020304" pitchFamily="18" charset="0"/>
                  <a:sym typeface="Symbol" panose="05050102010706020507" pitchFamily="18" charset="2"/>
                </a:rPr>
                <a:t>(c)B</a:t>
              </a:r>
              <a:endParaRPr lang="en-US" altLang="zh-CN" sz="2800" b="1" i="1" dirty="0">
                <a:solidFill>
                  <a:srgbClr val="0050AA"/>
                </a:solidFill>
                <a:latin typeface="Times New Roman" panose="02020603050405020304" pitchFamily="18" charset="0"/>
                <a:sym typeface="Symbol" panose="05050102010706020507" pitchFamily="18" charset="2"/>
              </a:endParaRPr>
            </a:p>
            <a:p>
              <a:pPr>
                <a:spcBef>
                  <a:spcPct val="20000"/>
                </a:spcBef>
              </a:pPr>
              <a:r>
                <a:rPr lang="en-US" altLang="zh-CN" sz="2800" b="1" dirty="0">
                  <a:solidFill>
                    <a:srgbClr val="0050AA"/>
                  </a:solidFill>
                  <a:latin typeface="Times New Roman" panose="02020603050405020304" pitchFamily="18" charset="0"/>
                  <a:sym typeface="Symbol" panose="05050102010706020507" pitchFamily="18" charset="2"/>
                </a:rPr>
                <a:t>       B</a:t>
              </a:r>
            </a:p>
          </p:txBody>
        </p:sp>
        <p:sp>
          <p:nvSpPr>
            <p:cNvPr id="33" name="Line 18">
              <a:extLst>
                <a:ext uri="{FF2B5EF4-FFF2-40B4-BE49-F238E27FC236}">
                  <a16:creationId xmlns:a16="http://schemas.microsoft.com/office/drawing/2014/main" id="{01319F55-D1C0-4118-B17B-690828AA4787}"/>
                </a:ext>
              </a:extLst>
            </p:cNvPr>
            <p:cNvSpPr>
              <a:spLocks noChangeShapeType="1"/>
            </p:cNvSpPr>
            <p:nvPr/>
          </p:nvSpPr>
          <p:spPr bwMode="auto">
            <a:xfrm flipV="1">
              <a:off x="862" y="1769"/>
              <a:ext cx="1134" cy="1"/>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solidFill>
                  <a:srgbClr val="0050AA"/>
                </a:solidFill>
              </a:endParaRPr>
            </a:p>
          </p:txBody>
        </p:sp>
      </p:grpSp>
      <p:sp>
        <p:nvSpPr>
          <p:cNvPr id="4" name="灯片编号占位符 3"/>
          <p:cNvSpPr>
            <a:spLocks noGrp="1"/>
          </p:cNvSpPr>
          <p:nvPr>
            <p:ph type="sldNum" sz="quarter" idx="10"/>
          </p:nvPr>
        </p:nvSpPr>
        <p:spPr/>
        <p:txBody>
          <a:bodyPr/>
          <a:lstStyle/>
          <a:p>
            <a:fld id="{ADDBA8A9-FE90-4847-B2BB-91D9864F4629}" type="slidenum">
              <a:rPr lang="zh-CN" altLang="en-US" smtClean="0"/>
              <a:pPr/>
              <a:t>24</a:t>
            </a:fld>
            <a:r>
              <a:rPr lang="en-US" altLang="zh-CN" smtClean="0"/>
              <a:t>|28</a:t>
            </a:r>
            <a:endParaRPr lang="zh-CN" altLang="en-US" dirty="0"/>
          </a:p>
        </p:txBody>
      </p:sp>
    </p:spTree>
    <p:extLst>
      <p:ext uri="{BB962C8B-B14F-4D97-AF65-F5344CB8AC3E}">
        <p14:creationId xmlns:p14="http://schemas.microsoft.com/office/powerpoint/2010/main" val="241222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500"/>
                                        <p:tgtEl>
                                          <p:spTgt spid="2">
                                            <p:txEl>
                                              <p:pRg st="2" end="2"/>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500"/>
                                        <p:tgtEl>
                                          <p:spTgt spid="2">
                                            <p:txEl>
                                              <p:pRg st="5" end="5"/>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animEffect transition="in" filter="fade">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632037"/>
          </a:xfrm>
        </p:spPr>
        <p:txBody>
          <a:bodyPr/>
          <a:lstStyle/>
          <a:p>
            <a:r>
              <a:rPr lang="en-US" altLang="zh-CN" dirty="0"/>
              <a:t>4. </a:t>
            </a:r>
            <a:r>
              <a:rPr lang="zh-CN" altLang="en-US" dirty="0"/>
              <a:t>存在量词引入规则（记为</a:t>
            </a:r>
            <a:r>
              <a:rPr lang="en-US" altLang="zh-CN" b="1" dirty="0">
                <a:solidFill>
                  <a:srgbClr val="FF0000"/>
                </a:solidFill>
                <a:effectLst>
                  <a:outerShdw blurRad="38100" dist="38100" dir="2700000" algn="tl">
                    <a:srgbClr val="000000">
                      <a:alpha val="43137"/>
                    </a:srgbClr>
                  </a:outerShdw>
                </a:effectLst>
                <a:sym typeface="Symbol" panose="05050102010706020507" pitchFamily="18" charset="2"/>
              </a:rPr>
              <a:t>+</a:t>
            </a:r>
            <a:r>
              <a:rPr lang="zh-CN" altLang="en-US" dirty="0">
                <a:sym typeface="Symbol" panose="05050102010706020507" pitchFamily="18" charset="2"/>
              </a:rPr>
              <a:t>）</a:t>
            </a:r>
            <a:endParaRPr lang="en-US" altLang="zh-CN" dirty="0">
              <a:sym typeface="Symbol" panose="05050102010706020507" pitchFamily="18" charset="2"/>
            </a:endParaRPr>
          </a:p>
          <a:p>
            <a:pPr lvl="1"/>
            <a:endParaRPr lang="en-US" altLang="zh-CN" dirty="0">
              <a:sym typeface="Symbol" panose="05050102010706020507" pitchFamily="18" charset="2"/>
            </a:endParaRPr>
          </a:p>
          <a:p>
            <a:pPr marL="216000" lvl="1" indent="0" algn="ctr">
              <a:buNone/>
            </a:pPr>
            <a:r>
              <a:rPr lang="zh-CN" altLang="en-US" dirty="0">
                <a:sym typeface="Symbol" panose="05050102010706020507" pitchFamily="18" charset="2"/>
              </a:rPr>
              <a:t>或</a:t>
            </a:r>
            <a:endParaRPr lang="en-US" altLang="zh-CN" dirty="0">
              <a:sym typeface="Symbol" panose="05050102010706020507" pitchFamily="18" charset="2"/>
            </a:endParaRPr>
          </a:p>
          <a:p>
            <a:endParaRPr lang="en-US" altLang="zh-CN" dirty="0">
              <a:sym typeface="Symbol" panose="05050102010706020507" pitchFamily="18" charset="2"/>
            </a:endParaRPr>
          </a:p>
          <a:p>
            <a:endParaRPr lang="en-US" altLang="zh-CN" dirty="0">
              <a:sym typeface="Symbol" panose="05050102010706020507" pitchFamily="18" charset="2"/>
            </a:endParaRPr>
          </a:p>
          <a:p>
            <a:pPr marL="216000" lvl="1" indent="0" algn="ctr">
              <a:buNone/>
            </a:pPr>
            <a:r>
              <a:rPr lang="zh-CN" altLang="en-US" dirty="0">
                <a:sym typeface="Symbol" panose="05050102010706020507" pitchFamily="18" charset="2"/>
              </a:rPr>
              <a:t>或</a:t>
            </a:r>
            <a:endParaRPr lang="en-US" altLang="zh-CN" dirty="0">
              <a:sym typeface="Symbol" panose="05050102010706020507" pitchFamily="18" charset="2"/>
            </a:endParaRPr>
          </a:p>
          <a:p>
            <a:pPr marL="0" indent="0">
              <a:buNone/>
            </a:pPr>
            <a:endParaRPr lang="en-US" altLang="zh-CN" dirty="0">
              <a:sym typeface="Symbol" panose="05050102010706020507" pitchFamily="18" charset="2"/>
            </a:endParaRPr>
          </a:p>
          <a:p>
            <a:pPr marL="216000" lvl="1" indent="0">
              <a:buNone/>
            </a:pPr>
            <a:r>
              <a:rPr lang="zh-CN" altLang="en-US" dirty="0">
                <a:sym typeface="Symbol" panose="05050102010706020507" pitchFamily="18" charset="2"/>
              </a:rPr>
              <a:t>其中</a:t>
            </a:r>
            <a:r>
              <a:rPr lang="en-US" altLang="zh-CN" dirty="0">
                <a:sym typeface="Symbol" panose="05050102010706020507" pitchFamily="18" charset="2"/>
              </a:rPr>
              <a:t>x, y</a:t>
            </a:r>
            <a:r>
              <a:rPr lang="zh-CN" altLang="en-US" dirty="0">
                <a:sym typeface="Symbol" panose="05050102010706020507" pitchFamily="18" charset="2"/>
              </a:rPr>
              <a:t>是个体变项符号</a:t>
            </a:r>
            <a:r>
              <a:rPr lang="en-US" altLang="zh-CN" dirty="0">
                <a:sym typeface="Symbol" panose="05050102010706020507" pitchFamily="18" charset="2"/>
              </a:rPr>
              <a:t>, c</a:t>
            </a:r>
            <a:r>
              <a:rPr lang="zh-CN" altLang="en-US" dirty="0">
                <a:sym typeface="Symbol" panose="05050102010706020507" pitchFamily="18" charset="2"/>
              </a:rPr>
              <a:t>是个体常项符号</a:t>
            </a:r>
            <a:r>
              <a:rPr lang="en-US" altLang="zh-CN" dirty="0">
                <a:sym typeface="Symbol" panose="05050102010706020507" pitchFamily="18" charset="2"/>
              </a:rPr>
              <a:t>, </a:t>
            </a:r>
            <a:r>
              <a:rPr lang="zh-CN" altLang="en-US" dirty="0">
                <a:sym typeface="Symbol" panose="05050102010706020507" pitchFamily="18" charset="2"/>
              </a:rPr>
              <a:t>且在</a:t>
            </a:r>
            <a:r>
              <a:rPr lang="en-US" altLang="zh-CN" dirty="0">
                <a:sym typeface="Symbol" panose="05050102010706020507" pitchFamily="18" charset="2"/>
              </a:rPr>
              <a:t>A</a:t>
            </a:r>
            <a:r>
              <a:rPr lang="zh-CN" altLang="en-US" dirty="0">
                <a:sym typeface="Symbol" panose="05050102010706020507" pitchFamily="18" charset="2"/>
              </a:rPr>
              <a:t>中</a:t>
            </a:r>
            <a:r>
              <a:rPr lang="en-US" altLang="zh-CN" dirty="0">
                <a:sym typeface="Symbol" panose="05050102010706020507" pitchFamily="18" charset="2"/>
              </a:rPr>
              <a:t>y</a:t>
            </a:r>
            <a:r>
              <a:rPr lang="zh-CN" altLang="en-US" dirty="0">
                <a:sym typeface="Symbol" panose="05050102010706020507" pitchFamily="18" charset="2"/>
              </a:rPr>
              <a:t>和</a:t>
            </a:r>
            <a:r>
              <a:rPr lang="en-US" altLang="zh-CN" dirty="0">
                <a:sym typeface="Symbol" panose="05050102010706020507" pitchFamily="18" charset="2"/>
              </a:rPr>
              <a:t>c</a:t>
            </a:r>
            <a:r>
              <a:rPr lang="zh-CN" altLang="en-US" dirty="0">
                <a:sym typeface="Symbol" panose="05050102010706020507" pitchFamily="18" charset="2"/>
              </a:rPr>
              <a:t>不在</a:t>
            </a:r>
            <a:r>
              <a:rPr lang="en-US" altLang="zh-CN" dirty="0">
                <a:sym typeface="Symbol" panose="05050102010706020507" pitchFamily="18" charset="2"/>
              </a:rPr>
              <a:t>x</a:t>
            </a:r>
            <a:r>
              <a:rPr lang="zh-CN" altLang="en-US" dirty="0">
                <a:sym typeface="Symbol" panose="05050102010706020507" pitchFamily="18" charset="2"/>
              </a:rPr>
              <a:t>和</a:t>
            </a:r>
            <a:r>
              <a:rPr lang="en-US" altLang="zh-CN" dirty="0">
                <a:sym typeface="Symbol" panose="05050102010706020507" pitchFamily="18" charset="2"/>
              </a:rPr>
              <a:t>x</a:t>
            </a:r>
            <a:r>
              <a:rPr lang="zh-CN" altLang="en-US" dirty="0">
                <a:sym typeface="Symbol" panose="05050102010706020507" pitchFamily="18" charset="2"/>
              </a:rPr>
              <a:t>的辖域内自由出现</a:t>
            </a:r>
            <a:r>
              <a:rPr lang="en-US" altLang="zh-CN" dirty="0">
                <a:sym typeface="Symbol" panose="05050102010706020507" pitchFamily="18" charset="2"/>
              </a:rPr>
              <a:t>.</a:t>
            </a:r>
            <a:endParaRPr lang="zh-CN" altLang="en-US" dirty="0">
              <a:sym typeface="Symbol" panose="05050102010706020507" pitchFamily="18" charset="2"/>
            </a:endParaRPr>
          </a:p>
        </p:txBody>
      </p:sp>
      <p:sp>
        <p:nvSpPr>
          <p:cNvPr id="6146" name="Rectangle 2"/>
          <p:cNvSpPr>
            <a:spLocks noGrp="1" noChangeArrowheads="1"/>
          </p:cNvSpPr>
          <p:nvPr>
            <p:ph type="title"/>
          </p:nvPr>
        </p:nvSpPr>
        <p:spPr/>
        <p:txBody>
          <a:bodyPr/>
          <a:lstStyle/>
          <a:p>
            <a:r>
              <a:rPr lang="zh-CN" altLang="en-US" dirty="0"/>
              <a:t>三、题词消去引入规则</a:t>
            </a:r>
            <a:endParaRPr lang="en-US" altLang="zh-CN" dirty="0"/>
          </a:p>
        </p:txBody>
      </p:sp>
      <p:sp>
        <p:nvSpPr>
          <p:cNvPr id="9" name="文本占位符 8"/>
          <p:cNvSpPr>
            <a:spLocks noGrp="1"/>
          </p:cNvSpPr>
          <p:nvPr>
            <p:ph type="body" sz="quarter" idx="11"/>
          </p:nvPr>
        </p:nvSpPr>
        <p:spPr/>
        <p:txBody>
          <a:bodyPr/>
          <a:lstStyle/>
          <a:p>
            <a:r>
              <a:rPr lang="en-US" altLang="zh-CN" dirty="0"/>
              <a:t>5.3 </a:t>
            </a:r>
            <a:r>
              <a:rPr lang="zh-CN" altLang="en-US" dirty="0"/>
              <a:t>一阶逻辑的推理理论</a:t>
            </a:r>
          </a:p>
        </p:txBody>
      </p:sp>
      <p:grpSp>
        <p:nvGrpSpPr>
          <p:cNvPr id="22" name="Group 10">
            <a:extLst>
              <a:ext uri="{FF2B5EF4-FFF2-40B4-BE49-F238E27FC236}">
                <a16:creationId xmlns:a16="http://schemas.microsoft.com/office/drawing/2014/main" id="{133071D9-0876-473D-ABA9-8D86E7D4CF6E}"/>
              </a:ext>
            </a:extLst>
          </p:cNvPr>
          <p:cNvGrpSpPr>
            <a:grpSpLocks/>
          </p:cNvGrpSpPr>
          <p:nvPr/>
        </p:nvGrpSpPr>
        <p:grpSpPr bwMode="auto">
          <a:xfrm>
            <a:off x="7740000" y="1783561"/>
            <a:ext cx="2087563" cy="1039814"/>
            <a:chOff x="975" y="1117"/>
            <a:chExt cx="1315" cy="655"/>
          </a:xfrm>
        </p:grpSpPr>
        <p:sp>
          <p:nvSpPr>
            <p:cNvPr id="23" name="Text Box 11">
              <a:extLst>
                <a:ext uri="{FF2B5EF4-FFF2-40B4-BE49-F238E27FC236}">
                  <a16:creationId xmlns:a16="http://schemas.microsoft.com/office/drawing/2014/main" id="{58D3E4CE-D533-4E50-9661-78BC066E18C4}"/>
                </a:ext>
              </a:extLst>
            </p:cNvPr>
            <p:cNvSpPr txBox="1">
              <a:spLocks noChangeArrowheads="1"/>
            </p:cNvSpPr>
            <p:nvPr/>
          </p:nvSpPr>
          <p:spPr bwMode="auto">
            <a:xfrm>
              <a:off x="975" y="1117"/>
              <a:ext cx="1315"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a:solidFill>
                    <a:srgbClr val="0050AA"/>
                  </a:solidFill>
                  <a:latin typeface="Times New Roman" panose="02020603050405020304" pitchFamily="18" charset="0"/>
                  <a:sym typeface="Symbol" panose="05050102010706020507" pitchFamily="18" charset="2"/>
                </a:rPr>
                <a:t>      BA(y)</a:t>
              </a:r>
            </a:p>
            <a:p>
              <a:pPr>
                <a:spcBef>
                  <a:spcPct val="20000"/>
                </a:spcBef>
              </a:pPr>
              <a:r>
                <a:rPr lang="en-US" altLang="zh-CN" sz="2800" b="1">
                  <a:solidFill>
                    <a:srgbClr val="0050AA"/>
                  </a:solidFill>
                  <a:latin typeface="Times New Roman" panose="02020603050405020304" pitchFamily="18" charset="0"/>
                  <a:sym typeface="Symbol" panose="05050102010706020507" pitchFamily="18" charset="2"/>
                </a:rPr>
                <a:t>BxA(x)</a:t>
              </a:r>
            </a:p>
          </p:txBody>
        </p:sp>
        <p:sp>
          <p:nvSpPr>
            <p:cNvPr id="24" name="Line 12">
              <a:extLst>
                <a:ext uri="{FF2B5EF4-FFF2-40B4-BE49-F238E27FC236}">
                  <a16:creationId xmlns:a16="http://schemas.microsoft.com/office/drawing/2014/main" id="{AE26F6C5-3D19-4A1A-B8DD-68048E147033}"/>
                </a:ext>
              </a:extLst>
            </p:cNvPr>
            <p:cNvSpPr>
              <a:spLocks noChangeShapeType="1"/>
            </p:cNvSpPr>
            <p:nvPr/>
          </p:nvSpPr>
          <p:spPr bwMode="auto">
            <a:xfrm flipV="1">
              <a:off x="975" y="1451"/>
              <a:ext cx="1315" cy="1"/>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50AA"/>
                </a:solidFill>
              </a:endParaRPr>
            </a:p>
          </p:txBody>
        </p:sp>
      </p:grpSp>
      <p:grpSp>
        <p:nvGrpSpPr>
          <p:cNvPr id="34" name="Group 13">
            <a:extLst>
              <a:ext uri="{FF2B5EF4-FFF2-40B4-BE49-F238E27FC236}">
                <a16:creationId xmlns:a16="http://schemas.microsoft.com/office/drawing/2014/main" id="{EBD1AADC-478D-4696-B7C9-B0F350A1B085}"/>
              </a:ext>
            </a:extLst>
          </p:cNvPr>
          <p:cNvGrpSpPr>
            <a:grpSpLocks/>
          </p:cNvGrpSpPr>
          <p:nvPr/>
        </p:nvGrpSpPr>
        <p:grpSpPr bwMode="auto">
          <a:xfrm>
            <a:off x="7740000" y="3151986"/>
            <a:ext cx="2087562" cy="1039814"/>
            <a:chOff x="975" y="1117"/>
            <a:chExt cx="1315" cy="655"/>
          </a:xfrm>
        </p:grpSpPr>
        <p:sp>
          <p:nvSpPr>
            <p:cNvPr id="35" name="Text Box 14">
              <a:extLst>
                <a:ext uri="{FF2B5EF4-FFF2-40B4-BE49-F238E27FC236}">
                  <a16:creationId xmlns:a16="http://schemas.microsoft.com/office/drawing/2014/main" id="{36C1B860-38E4-40A1-908A-009C6F56EAC4}"/>
                </a:ext>
              </a:extLst>
            </p:cNvPr>
            <p:cNvSpPr txBox="1">
              <a:spLocks noChangeArrowheads="1"/>
            </p:cNvSpPr>
            <p:nvPr/>
          </p:nvSpPr>
          <p:spPr bwMode="auto">
            <a:xfrm>
              <a:off x="975" y="1117"/>
              <a:ext cx="1315"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a:solidFill>
                    <a:srgbClr val="0050AA"/>
                  </a:solidFill>
                  <a:latin typeface="Times New Roman" panose="02020603050405020304" pitchFamily="18" charset="0"/>
                  <a:sym typeface="Symbol" panose="05050102010706020507" pitchFamily="18" charset="2"/>
                </a:rPr>
                <a:t>      BA(c)</a:t>
              </a:r>
            </a:p>
            <a:p>
              <a:pPr>
                <a:spcBef>
                  <a:spcPct val="20000"/>
                </a:spcBef>
              </a:pPr>
              <a:r>
                <a:rPr lang="en-US" altLang="zh-CN" sz="2800" b="1">
                  <a:solidFill>
                    <a:srgbClr val="0050AA"/>
                  </a:solidFill>
                  <a:latin typeface="Times New Roman" panose="02020603050405020304" pitchFamily="18" charset="0"/>
                  <a:sym typeface="Symbol" panose="05050102010706020507" pitchFamily="18" charset="2"/>
                </a:rPr>
                <a:t>BxA(x)</a:t>
              </a:r>
            </a:p>
          </p:txBody>
        </p:sp>
        <p:sp>
          <p:nvSpPr>
            <p:cNvPr id="36" name="Line 15">
              <a:extLst>
                <a:ext uri="{FF2B5EF4-FFF2-40B4-BE49-F238E27FC236}">
                  <a16:creationId xmlns:a16="http://schemas.microsoft.com/office/drawing/2014/main" id="{F085CE96-B793-401D-B927-B563E6502ACD}"/>
                </a:ext>
              </a:extLst>
            </p:cNvPr>
            <p:cNvSpPr>
              <a:spLocks noChangeShapeType="1"/>
            </p:cNvSpPr>
            <p:nvPr/>
          </p:nvSpPr>
          <p:spPr bwMode="auto">
            <a:xfrm flipV="1">
              <a:off x="975" y="1434"/>
              <a:ext cx="1315" cy="1"/>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50AA"/>
                </a:solidFill>
              </a:endParaRPr>
            </a:p>
          </p:txBody>
        </p:sp>
      </p:grpSp>
      <p:grpSp>
        <p:nvGrpSpPr>
          <p:cNvPr id="37" name="Group 19">
            <a:extLst>
              <a:ext uri="{FF2B5EF4-FFF2-40B4-BE49-F238E27FC236}">
                <a16:creationId xmlns:a16="http://schemas.microsoft.com/office/drawing/2014/main" id="{C0C8F4BB-1454-416D-9F66-B820526B2AD5}"/>
              </a:ext>
            </a:extLst>
          </p:cNvPr>
          <p:cNvGrpSpPr>
            <a:grpSpLocks/>
          </p:cNvGrpSpPr>
          <p:nvPr/>
        </p:nvGrpSpPr>
        <p:grpSpPr bwMode="auto">
          <a:xfrm>
            <a:off x="3000375" y="1773242"/>
            <a:ext cx="1582738" cy="1039814"/>
            <a:chOff x="930" y="1117"/>
            <a:chExt cx="997" cy="655"/>
          </a:xfrm>
        </p:grpSpPr>
        <p:sp>
          <p:nvSpPr>
            <p:cNvPr id="38" name="Text Box 17">
              <a:extLst>
                <a:ext uri="{FF2B5EF4-FFF2-40B4-BE49-F238E27FC236}">
                  <a16:creationId xmlns:a16="http://schemas.microsoft.com/office/drawing/2014/main" id="{5DE6910D-1D7B-408A-A734-305AF5B3A0CC}"/>
                </a:ext>
              </a:extLst>
            </p:cNvPr>
            <p:cNvSpPr txBox="1">
              <a:spLocks noChangeArrowheads="1"/>
            </p:cNvSpPr>
            <p:nvPr/>
          </p:nvSpPr>
          <p:spPr bwMode="auto">
            <a:xfrm>
              <a:off x="930" y="1117"/>
              <a:ext cx="997"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dirty="0">
                  <a:solidFill>
                    <a:srgbClr val="0050AA"/>
                  </a:solidFill>
                  <a:latin typeface="Times New Roman" panose="02020603050405020304" pitchFamily="18" charset="0"/>
                  <a:sym typeface="Symbol" panose="05050102010706020507" pitchFamily="18" charset="2"/>
                </a:rPr>
                <a:t>      A(y)</a:t>
              </a:r>
            </a:p>
            <a:p>
              <a:pPr>
                <a:spcBef>
                  <a:spcPct val="20000"/>
                </a:spcBef>
              </a:pPr>
              <a:r>
                <a:rPr lang="en-US" altLang="zh-CN" sz="2800" b="1" dirty="0">
                  <a:solidFill>
                    <a:srgbClr val="0050AA"/>
                  </a:solidFill>
                  <a:latin typeface="Times New Roman" panose="02020603050405020304" pitchFamily="18" charset="0"/>
                  <a:sym typeface="Symbol" panose="05050102010706020507" pitchFamily="18" charset="2"/>
                </a:rPr>
                <a:t></a:t>
              </a:r>
              <a:r>
                <a:rPr lang="en-US" altLang="zh-CN" sz="2800" b="1" dirty="0" err="1">
                  <a:solidFill>
                    <a:srgbClr val="0050AA"/>
                  </a:solidFill>
                  <a:latin typeface="Times New Roman" panose="02020603050405020304" pitchFamily="18" charset="0"/>
                  <a:sym typeface="Symbol" panose="05050102010706020507" pitchFamily="18" charset="2"/>
                </a:rPr>
                <a:t>xA</a:t>
              </a:r>
              <a:r>
                <a:rPr lang="en-US" altLang="zh-CN" sz="2800" b="1" dirty="0">
                  <a:solidFill>
                    <a:srgbClr val="0050AA"/>
                  </a:solidFill>
                  <a:latin typeface="Times New Roman" panose="02020603050405020304" pitchFamily="18" charset="0"/>
                  <a:sym typeface="Symbol" panose="05050102010706020507" pitchFamily="18" charset="2"/>
                </a:rPr>
                <a:t>(x)</a:t>
              </a:r>
            </a:p>
          </p:txBody>
        </p:sp>
        <p:sp>
          <p:nvSpPr>
            <p:cNvPr id="39" name="Line 18">
              <a:extLst>
                <a:ext uri="{FF2B5EF4-FFF2-40B4-BE49-F238E27FC236}">
                  <a16:creationId xmlns:a16="http://schemas.microsoft.com/office/drawing/2014/main" id="{D3539E51-2C55-4F67-83B7-A9A83B055F58}"/>
                </a:ext>
              </a:extLst>
            </p:cNvPr>
            <p:cNvSpPr>
              <a:spLocks noChangeShapeType="1"/>
            </p:cNvSpPr>
            <p:nvPr/>
          </p:nvSpPr>
          <p:spPr bwMode="auto">
            <a:xfrm flipV="1">
              <a:off x="968" y="1451"/>
              <a:ext cx="930" cy="1"/>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50AA"/>
                </a:solidFill>
              </a:endParaRPr>
            </a:p>
          </p:txBody>
        </p:sp>
      </p:grpSp>
      <p:grpSp>
        <p:nvGrpSpPr>
          <p:cNvPr id="40" name="Group 20">
            <a:extLst>
              <a:ext uri="{FF2B5EF4-FFF2-40B4-BE49-F238E27FC236}">
                <a16:creationId xmlns:a16="http://schemas.microsoft.com/office/drawing/2014/main" id="{3F6BA1C9-0FDA-479D-8BAC-1AA5F64C8ABD}"/>
              </a:ext>
            </a:extLst>
          </p:cNvPr>
          <p:cNvGrpSpPr>
            <a:grpSpLocks/>
          </p:cNvGrpSpPr>
          <p:nvPr/>
        </p:nvGrpSpPr>
        <p:grpSpPr bwMode="auto">
          <a:xfrm>
            <a:off x="3000375" y="3141667"/>
            <a:ext cx="1582738" cy="1039814"/>
            <a:chOff x="930" y="1117"/>
            <a:chExt cx="997" cy="655"/>
          </a:xfrm>
        </p:grpSpPr>
        <p:sp>
          <p:nvSpPr>
            <p:cNvPr id="41" name="Text Box 21">
              <a:extLst>
                <a:ext uri="{FF2B5EF4-FFF2-40B4-BE49-F238E27FC236}">
                  <a16:creationId xmlns:a16="http://schemas.microsoft.com/office/drawing/2014/main" id="{029341CA-D6BF-42C5-B716-48E70D5F40FB}"/>
                </a:ext>
              </a:extLst>
            </p:cNvPr>
            <p:cNvSpPr txBox="1">
              <a:spLocks noChangeArrowheads="1"/>
            </p:cNvSpPr>
            <p:nvPr/>
          </p:nvSpPr>
          <p:spPr bwMode="auto">
            <a:xfrm>
              <a:off x="930" y="1117"/>
              <a:ext cx="997"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a:solidFill>
                    <a:srgbClr val="0050AA"/>
                  </a:solidFill>
                  <a:latin typeface="Times New Roman" panose="02020603050405020304" pitchFamily="18" charset="0"/>
                  <a:sym typeface="Symbol" panose="05050102010706020507" pitchFamily="18" charset="2"/>
                </a:rPr>
                <a:t>      A(c)</a:t>
              </a:r>
            </a:p>
            <a:p>
              <a:pPr>
                <a:spcBef>
                  <a:spcPct val="20000"/>
                </a:spcBef>
              </a:pPr>
              <a:r>
                <a:rPr lang="en-US" altLang="zh-CN" sz="2800" b="1">
                  <a:solidFill>
                    <a:srgbClr val="0050AA"/>
                  </a:solidFill>
                  <a:latin typeface="Times New Roman" panose="02020603050405020304" pitchFamily="18" charset="0"/>
                  <a:sym typeface="Symbol" panose="05050102010706020507" pitchFamily="18" charset="2"/>
                </a:rPr>
                <a:t>xA(x)</a:t>
              </a:r>
            </a:p>
          </p:txBody>
        </p:sp>
        <p:sp>
          <p:nvSpPr>
            <p:cNvPr id="42" name="Line 22">
              <a:extLst>
                <a:ext uri="{FF2B5EF4-FFF2-40B4-BE49-F238E27FC236}">
                  <a16:creationId xmlns:a16="http://schemas.microsoft.com/office/drawing/2014/main" id="{1E3112E5-24FF-44EB-A665-F6EFFC762762}"/>
                </a:ext>
              </a:extLst>
            </p:cNvPr>
            <p:cNvSpPr>
              <a:spLocks noChangeShapeType="1"/>
            </p:cNvSpPr>
            <p:nvPr/>
          </p:nvSpPr>
          <p:spPr bwMode="auto">
            <a:xfrm flipV="1">
              <a:off x="945" y="1451"/>
              <a:ext cx="975" cy="1"/>
            </a:xfrm>
            <a:prstGeom prst="line">
              <a:avLst/>
            </a:prstGeom>
            <a:noFill/>
            <a:ln w="19050">
              <a:solidFill>
                <a:srgbClr val="0050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50AA"/>
                </a:solidFill>
              </a:endParaRPr>
            </a:p>
          </p:txBody>
        </p:sp>
      </p:grpSp>
      <p:sp>
        <p:nvSpPr>
          <p:cNvPr id="4" name="灯片编号占位符 3"/>
          <p:cNvSpPr>
            <a:spLocks noGrp="1"/>
          </p:cNvSpPr>
          <p:nvPr>
            <p:ph type="sldNum" sz="quarter" idx="10"/>
          </p:nvPr>
        </p:nvSpPr>
        <p:spPr/>
        <p:txBody>
          <a:bodyPr/>
          <a:lstStyle/>
          <a:p>
            <a:fld id="{ADDBA8A9-FE90-4847-B2BB-91D9864F4629}" type="slidenum">
              <a:rPr lang="zh-CN" altLang="en-US" smtClean="0"/>
              <a:pPr/>
              <a:t>25</a:t>
            </a:fld>
            <a:r>
              <a:rPr lang="en-US" altLang="zh-CN" smtClean="0"/>
              <a:t>|28</a:t>
            </a:r>
            <a:endParaRPr lang="zh-CN" altLang="en-US" dirty="0"/>
          </a:p>
        </p:txBody>
      </p:sp>
    </p:spTree>
    <p:extLst>
      <p:ext uri="{BB962C8B-B14F-4D97-AF65-F5344CB8AC3E}">
        <p14:creationId xmlns:p14="http://schemas.microsoft.com/office/powerpoint/2010/main" val="218296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500"/>
                                        <p:tgtEl>
                                          <p:spTgt spid="2">
                                            <p:txEl>
                                              <p:pRg st="2" end="2"/>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500"/>
                                        <p:tgtEl>
                                          <p:spTgt spid="2">
                                            <p:txEl>
                                              <p:pRg st="5" end="5"/>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416868"/>
          </a:xfrm>
        </p:spPr>
        <p:txBody>
          <a:bodyPr/>
          <a:lstStyle/>
          <a:p>
            <a:r>
              <a:rPr lang="zh-CN" altLang="en-US" dirty="0"/>
              <a:t>定义</a:t>
            </a:r>
            <a:r>
              <a:rPr lang="en-US" altLang="zh-CN" dirty="0"/>
              <a:t>5.3 </a:t>
            </a:r>
            <a:r>
              <a:rPr lang="zh-CN" altLang="en-US" dirty="0"/>
              <a:t>自然推理系统</a:t>
            </a:r>
            <a:r>
              <a:rPr lang="en-US" altLang="zh-CN" i="1" dirty="0"/>
              <a:t>N</a:t>
            </a:r>
            <a:r>
              <a:rPr lang="en-US" altLang="zh-CN" sz="3600" b="1" baseline="-25000" dirty="0">
                <a:latin typeface="Kunstler Script" panose="030304020206070D0D06" pitchFamily="66" charset="0"/>
                <a:cs typeface="+mj-cs"/>
              </a:rPr>
              <a:t>L</a:t>
            </a:r>
            <a:r>
              <a:rPr lang="en-US" altLang="zh-CN" dirty="0"/>
              <a:t>   </a:t>
            </a:r>
            <a:r>
              <a:rPr lang="zh-CN" altLang="en-US" dirty="0"/>
              <a:t>定义如下</a:t>
            </a:r>
            <a:endParaRPr lang="en-US" altLang="zh-CN" dirty="0"/>
          </a:p>
          <a:p>
            <a:pPr lvl="1"/>
            <a:r>
              <a:rPr lang="en-US" altLang="zh-CN" dirty="0"/>
              <a:t>1. </a:t>
            </a:r>
            <a:r>
              <a:rPr lang="zh-CN" altLang="en-US" dirty="0"/>
              <a:t>字母表</a:t>
            </a:r>
            <a:r>
              <a:rPr lang="en-US" altLang="zh-CN" dirty="0"/>
              <a:t>: </a:t>
            </a:r>
            <a:r>
              <a:rPr lang="zh-CN" altLang="en-US" dirty="0"/>
              <a:t>同一阶语言</a:t>
            </a:r>
            <a:r>
              <a:rPr lang="en-US" altLang="zh-CN" dirty="0">
                <a:latin typeface="Kunstler Script" panose="030304020206070D0D06" pitchFamily="66" charset="0"/>
              </a:rPr>
              <a:t>L  </a:t>
            </a:r>
            <a:r>
              <a:rPr lang="en-US" altLang="zh-CN" dirty="0"/>
              <a:t> </a:t>
            </a:r>
            <a:r>
              <a:rPr lang="zh-CN" altLang="en-US" dirty="0"/>
              <a:t>的字母表</a:t>
            </a:r>
            <a:r>
              <a:rPr lang="en-US" altLang="zh-CN" dirty="0"/>
              <a:t>;</a:t>
            </a:r>
            <a:endParaRPr lang="zh-CN" altLang="en-US" dirty="0"/>
          </a:p>
          <a:p>
            <a:pPr lvl="1"/>
            <a:r>
              <a:rPr lang="en-US" altLang="zh-CN" dirty="0"/>
              <a:t>2. </a:t>
            </a:r>
            <a:r>
              <a:rPr lang="zh-CN" altLang="en-US" dirty="0"/>
              <a:t>合式公式</a:t>
            </a:r>
            <a:r>
              <a:rPr lang="en-US" altLang="zh-CN" dirty="0"/>
              <a:t>: </a:t>
            </a:r>
            <a:r>
              <a:rPr lang="zh-CN" altLang="en-US" dirty="0"/>
              <a:t>同</a:t>
            </a:r>
            <a:r>
              <a:rPr lang="en-US" altLang="zh-CN" dirty="0">
                <a:latin typeface="Kunstler Script" panose="030304020206070D0D06" pitchFamily="66" charset="0"/>
              </a:rPr>
              <a:t>L </a:t>
            </a:r>
            <a:r>
              <a:rPr lang="en-US" altLang="zh-CN" dirty="0"/>
              <a:t> </a:t>
            </a:r>
            <a:r>
              <a:rPr lang="zh-CN" altLang="en-US" dirty="0"/>
              <a:t>的合式公式</a:t>
            </a:r>
            <a:r>
              <a:rPr lang="en-US" altLang="zh-CN" dirty="0"/>
              <a:t>;</a:t>
            </a:r>
            <a:endParaRPr lang="zh-CN" altLang="en-US" dirty="0"/>
          </a:p>
          <a:p>
            <a:pPr lvl="1"/>
            <a:r>
              <a:rPr lang="en-US" altLang="zh-CN" dirty="0"/>
              <a:t>3. </a:t>
            </a:r>
            <a:r>
              <a:rPr lang="zh-CN" altLang="en-US" dirty="0"/>
              <a:t>推理规则</a:t>
            </a:r>
            <a:endParaRPr lang="en-US" altLang="zh-CN" dirty="0"/>
          </a:p>
          <a:p>
            <a:pPr lvl="2"/>
            <a:r>
              <a:rPr lang="en-US" altLang="zh-CN" dirty="0"/>
              <a:t>(1) </a:t>
            </a:r>
            <a:r>
              <a:rPr lang="zh-CN" altLang="en-US" dirty="0"/>
              <a:t>前提引入规则（</a:t>
            </a:r>
            <a:r>
              <a:rPr lang="en-US" altLang="zh-CN" dirty="0">
                <a:solidFill>
                  <a:srgbClr val="FF0000"/>
                </a:solidFill>
              </a:rPr>
              <a:t>P</a:t>
            </a:r>
            <a:r>
              <a:rPr lang="zh-CN" altLang="en-US" dirty="0">
                <a:solidFill>
                  <a:srgbClr val="FF0000"/>
                </a:solidFill>
              </a:rPr>
              <a:t>规则</a:t>
            </a:r>
            <a:r>
              <a:rPr lang="zh-CN" altLang="en-US" dirty="0"/>
              <a:t>）</a:t>
            </a:r>
          </a:p>
          <a:p>
            <a:pPr lvl="2"/>
            <a:r>
              <a:rPr lang="en-US" altLang="zh-CN" dirty="0"/>
              <a:t>(2) </a:t>
            </a:r>
            <a:r>
              <a:rPr lang="zh-CN" altLang="en-US" dirty="0"/>
              <a:t>结论引入规则（</a:t>
            </a:r>
            <a:r>
              <a:rPr lang="en-US" altLang="zh-CN" dirty="0">
                <a:solidFill>
                  <a:srgbClr val="FF0000"/>
                </a:solidFill>
              </a:rPr>
              <a:t>T</a:t>
            </a:r>
            <a:r>
              <a:rPr lang="zh-CN" altLang="en-US" dirty="0">
                <a:solidFill>
                  <a:srgbClr val="FF0000"/>
                </a:solidFill>
              </a:rPr>
              <a:t>规则</a:t>
            </a:r>
            <a:r>
              <a:rPr lang="zh-CN" altLang="en-US" dirty="0"/>
              <a:t>）</a:t>
            </a:r>
          </a:p>
          <a:p>
            <a:pPr lvl="2"/>
            <a:r>
              <a:rPr lang="en-US" altLang="zh-CN" dirty="0"/>
              <a:t>(3) </a:t>
            </a:r>
            <a:r>
              <a:rPr lang="zh-CN" altLang="en-US" dirty="0"/>
              <a:t>置换规则</a:t>
            </a:r>
          </a:p>
          <a:p>
            <a:pPr lvl="2"/>
            <a:r>
              <a:rPr lang="en-US" altLang="zh-CN" dirty="0"/>
              <a:t>(4) </a:t>
            </a:r>
            <a:r>
              <a:rPr lang="zh-CN" altLang="en-US" dirty="0"/>
              <a:t>假言推理规则</a:t>
            </a:r>
          </a:p>
          <a:p>
            <a:pPr lvl="2"/>
            <a:r>
              <a:rPr lang="en-US" altLang="zh-CN" dirty="0"/>
              <a:t>(5) </a:t>
            </a:r>
            <a:r>
              <a:rPr lang="zh-CN" altLang="en-US" dirty="0"/>
              <a:t>附加规则</a:t>
            </a:r>
          </a:p>
          <a:p>
            <a:pPr lvl="2"/>
            <a:r>
              <a:rPr lang="en-US" altLang="zh-CN" dirty="0"/>
              <a:t>(6) </a:t>
            </a:r>
            <a:r>
              <a:rPr lang="zh-CN" altLang="en-US" dirty="0"/>
              <a:t>化简规则</a:t>
            </a:r>
          </a:p>
          <a:p>
            <a:pPr lvl="2"/>
            <a:r>
              <a:rPr lang="en-US" altLang="zh-CN" dirty="0"/>
              <a:t>(7) </a:t>
            </a:r>
            <a:r>
              <a:rPr lang="zh-CN" altLang="en-US" dirty="0"/>
              <a:t>拒取式规则</a:t>
            </a:r>
            <a:endParaRPr lang="zh-CN" altLang="en-US" dirty="0">
              <a:sym typeface="Symbol" panose="05050102010706020507" pitchFamily="18" charset="2"/>
            </a:endParaRPr>
          </a:p>
        </p:txBody>
      </p:sp>
      <p:sp>
        <p:nvSpPr>
          <p:cNvPr id="6146" name="Rectangle 2"/>
          <p:cNvSpPr>
            <a:spLocks noGrp="1" noChangeArrowheads="1"/>
          </p:cNvSpPr>
          <p:nvPr>
            <p:ph type="title"/>
          </p:nvPr>
        </p:nvSpPr>
        <p:spPr/>
        <p:txBody>
          <a:bodyPr/>
          <a:lstStyle/>
          <a:p>
            <a:r>
              <a:rPr lang="zh-CN" altLang="en-US" dirty="0"/>
              <a:t>四、自然推理系统 </a:t>
            </a:r>
            <a:r>
              <a:rPr lang="en-US" altLang="zh-CN" i="1" dirty="0"/>
              <a:t>N</a:t>
            </a:r>
            <a:r>
              <a:rPr lang="en-US" altLang="zh-CN" b="1" baseline="-25000" dirty="0">
                <a:latin typeface="Kunstler Script" panose="030304020206070D0D06" pitchFamily="66" charset="0"/>
              </a:rPr>
              <a:t>L</a:t>
            </a:r>
          </a:p>
        </p:txBody>
      </p:sp>
      <p:sp>
        <p:nvSpPr>
          <p:cNvPr id="9" name="文本占位符 8"/>
          <p:cNvSpPr>
            <a:spLocks noGrp="1"/>
          </p:cNvSpPr>
          <p:nvPr>
            <p:ph type="body" sz="quarter" idx="11"/>
          </p:nvPr>
        </p:nvSpPr>
        <p:spPr/>
        <p:txBody>
          <a:bodyPr/>
          <a:lstStyle/>
          <a:p>
            <a:r>
              <a:rPr lang="en-US" altLang="zh-CN" dirty="0"/>
              <a:t>5.3 </a:t>
            </a:r>
            <a:r>
              <a:rPr lang="zh-CN" altLang="en-US" dirty="0"/>
              <a:t>一阶逻辑的推理理论</a:t>
            </a:r>
          </a:p>
        </p:txBody>
      </p:sp>
      <p:sp>
        <p:nvSpPr>
          <p:cNvPr id="25" name="Rectangle 3">
            <a:extLst>
              <a:ext uri="{FF2B5EF4-FFF2-40B4-BE49-F238E27FC236}">
                <a16:creationId xmlns:a16="http://schemas.microsoft.com/office/drawing/2014/main" id="{4CB0DF36-7B8D-4E40-AB2B-35134E0DAA8D}"/>
              </a:ext>
            </a:extLst>
          </p:cNvPr>
          <p:cNvSpPr txBox="1">
            <a:spLocks noChangeArrowheads="1"/>
          </p:cNvSpPr>
          <p:nvPr/>
        </p:nvSpPr>
        <p:spPr>
          <a:xfrm>
            <a:off x="6505257" y="2340000"/>
            <a:ext cx="5288864" cy="3831818"/>
          </a:xfrm>
          <a:prstGeom prst="rect">
            <a:avLst/>
          </a:prstGeom>
        </p:spPr>
        <p:txBody>
          <a:bodyPr vert="horz" wrap="square" lIns="91440" tIns="45720" rIns="91440" bIns="45720" rtlCol="0">
            <a:spAutoFit/>
          </a:bodyPr>
          <a:lstStyle>
            <a:lvl1pPr marL="288000" indent="-288000" algn="just" defTabSz="914400" rtl="0" eaLnBrk="1" latinLnBrk="0" hangingPunct="1">
              <a:lnSpc>
                <a:spcPct val="100000"/>
              </a:lnSpc>
              <a:spcBef>
                <a:spcPts val="600"/>
              </a:spcBef>
              <a:buClr>
                <a:srgbClr val="FF0000"/>
              </a:buClr>
              <a:buFont typeface="Wingdings" panose="05000000000000000000" pitchFamily="2" charset="2"/>
              <a:buChar char="n"/>
              <a:defRPr sz="3000" kern="1200">
                <a:solidFill>
                  <a:srgbClr val="0050AA"/>
                </a:solidFill>
                <a:latin typeface="Century Schoolbook" panose="02040604050505020304" pitchFamily="18" charset="0"/>
                <a:ea typeface="黑体" panose="02010609060101010101" pitchFamily="49" charset="-122"/>
                <a:cs typeface="+mn-cs"/>
              </a:defRPr>
            </a:lvl1pPr>
            <a:lvl2pPr marL="504000" indent="-288000" algn="just" defTabSz="914400" rtl="0" eaLnBrk="1" latinLnBrk="0" hangingPunct="1">
              <a:lnSpc>
                <a:spcPct val="100000"/>
              </a:lnSpc>
              <a:spcBef>
                <a:spcPts val="600"/>
              </a:spcBef>
              <a:buClr>
                <a:srgbClr val="FF0000"/>
              </a:buClr>
              <a:buFont typeface="Wingdings" panose="05000000000000000000" pitchFamily="2" charset="2"/>
              <a:buChar char="q"/>
              <a:defRPr sz="2800" b="1" kern="1200">
                <a:solidFill>
                  <a:srgbClr val="0050AA"/>
                </a:solidFill>
                <a:latin typeface="Century Schoolbook" panose="02040604050505020304" pitchFamily="18" charset="0"/>
                <a:ea typeface="楷体_GB2312" panose="02010609030101010101" pitchFamily="49" charset="-122"/>
                <a:cs typeface="+mn-cs"/>
              </a:defRPr>
            </a:lvl2pPr>
            <a:lvl3pPr marL="792000" indent="-323850" algn="just" defTabSz="914400" rtl="0" eaLnBrk="1" latinLnBrk="0" hangingPunct="1">
              <a:lnSpc>
                <a:spcPct val="100000"/>
              </a:lnSpc>
              <a:spcBef>
                <a:spcPts val="600"/>
              </a:spcBef>
              <a:buClr>
                <a:srgbClr val="FF0000"/>
              </a:buClr>
              <a:buFont typeface="Wingdings" panose="05000000000000000000" pitchFamily="2" charset="2"/>
              <a:buChar char="Ä"/>
              <a:defRPr sz="2600" kern="1200">
                <a:solidFill>
                  <a:srgbClr val="0050AA"/>
                </a:solidFill>
                <a:latin typeface="Century Schoolbook" panose="02040604050505020304" pitchFamily="18" charset="0"/>
                <a:ea typeface="微软雅黑" panose="020B0503020204020204" pitchFamily="34" charset="-122"/>
                <a:cs typeface="+mn-cs"/>
              </a:defRPr>
            </a:lvl3pPr>
            <a:lvl4pPr marL="936000" indent="-288000" algn="just" defTabSz="914400" rtl="0" eaLnBrk="1" latinLnBrk="0" hangingPunct="1">
              <a:lnSpc>
                <a:spcPct val="100000"/>
              </a:lnSpc>
              <a:spcBef>
                <a:spcPts val="600"/>
              </a:spcBef>
              <a:buClr>
                <a:srgbClr val="FF0000"/>
              </a:buClr>
              <a:buSzPct val="90000"/>
              <a:buFont typeface="Wingdings" panose="05000000000000000000" pitchFamily="2" charset="2"/>
              <a:buChar char="l"/>
              <a:defRPr sz="2400" kern="1200">
                <a:solidFill>
                  <a:srgbClr val="0050AA"/>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ltLang="zh-CN" dirty="0"/>
              <a:t>(8) </a:t>
            </a:r>
            <a:r>
              <a:rPr lang="zh-CN" altLang="en-US" dirty="0"/>
              <a:t>假言三段论规则</a:t>
            </a:r>
          </a:p>
          <a:p>
            <a:pPr lvl="2"/>
            <a:r>
              <a:rPr lang="en-US" altLang="zh-CN" dirty="0"/>
              <a:t>(9) </a:t>
            </a:r>
            <a:r>
              <a:rPr lang="zh-CN" altLang="en-US" dirty="0"/>
              <a:t>析取三段论规则</a:t>
            </a:r>
          </a:p>
          <a:p>
            <a:pPr lvl="2"/>
            <a:r>
              <a:rPr lang="en-US" altLang="zh-CN" dirty="0"/>
              <a:t>(10) </a:t>
            </a:r>
            <a:r>
              <a:rPr lang="zh-CN" altLang="en-US" dirty="0"/>
              <a:t>构造性二难推理规则</a:t>
            </a:r>
          </a:p>
          <a:p>
            <a:pPr lvl="2"/>
            <a:r>
              <a:rPr lang="en-US" altLang="zh-CN" dirty="0"/>
              <a:t>(11) </a:t>
            </a:r>
            <a:r>
              <a:rPr lang="zh-CN" altLang="en-US" dirty="0"/>
              <a:t>合取引入规则</a:t>
            </a:r>
          </a:p>
          <a:p>
            <a:pPr lvl="2"/>
            <a:r>
              <a:rPr lang="en-US" altLang="zh-CN" dirty="0"/>
              <a:t>(12) </a:t>
            </a:r>
            <a:r>
              <a:rPr lang="en-US" altLang="zh-CN" dirty="0">
                <a:sym typeface="Symbol" panose="05050102010706020507" pitchFamily="18" charset="2"/>
              </a:rPr>
              <a:t>-</a:t>
            </a:r>
            <a:r>
              <a:rPr lang="zh-CN" altLang="en-US" dirty="0"/>
              <a:t>规则</a:t>
            </a:r>
          </a:p>
          <a:p>
            <a:pPr lvl="2"/>
            <a:r>
              <a:rPr lang="en-US" altLang="zh-CN" dirty="0"/>
              <a:t>(13) </a:t>
            </a:r>
            <a:r>
              <a:rPr lang="en-US" altLang="zh-CN" dirty="0">
                <a:sym typeface="Symbol" panose="05050102010706020507" pitchFamily="18" charset="2"/>
              </a:rPr>
              <a:t>+</a:t>
            </a:r>
            <a:r>
              <a:rPr lang="zh-CN" altLang="en-US" dirty="0"/>
              <a:t>规则</a:t>
            </a:r>
          </a:p>
          <a:p>
            <a:pPr lvl="2"/>
            <a:r>
              <a:rPr lang="en-US" altLang="zh-CN" dirty="0"/>
              <a:t>(14) </a:t>
            </a:r>
            <a:r>
              <a:rPr lang="en-US" altLang="zh-CN" dirty="0">
                <a:sym typeface="Symbol" panose="05050102010706020507" pitchFamily="18" charset="2"/>
              </a:rPr>
              <a:t>-</a:t>
            </a:r>
            <a:r>
              <a:rPr lang="zh-CN" altLang="en-US" dirty="0"/>
              <a:t>规则</a:t>
            </a:r>
          </a:p>
          <a:p>
            <a:pPr lvl="2"/>
            <a:r>
              <a:rPr lang="en-US" altLang="zh-CN" dirty="0"/>
              <a:t>(15) </a:t>
            </a:r>
            <a:r>
              <a:rPr lang="en-US" altLang="zh-CN" dirty="0">
                <a:sym typeface="Symbol" panose="05050102010706020507" pitchFamily="18" charset="2"/>
              </a:rPr>
              <a:t>+</a:t>
            </a:r>
            <a:r>
              <a:rPr lang="zh-CN" altLang="en-US" dirty="0">
                <a:sym typeface="Symbol" panose="05050102010706020507" pitchFamily="18" charset="2"/>
              </a:rPr>
              <a:t>规则</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26</a:t>
            </a:fld>
            <a:r>
              <a:rPr lang="en-US" altLang="zh-CN" smtClean="0"/>
              <a:t>|28</a:t>
            </a:r>
            <a:endParaRPr lang="zh-CN" altLang="en-US" dirty="0"/>
          </a:p>
        </p:txBody>
      </p:sp>
    </p:spTree>
    <p:extLst>
      <p:ext uri="{BB962C8B-B14F-4D97-AF65-F5344CB8AC3E}">
        <p14:creationId xmlns:p14="http://schemas.microsoft.com/office/powerpoint/2010/main" val="411430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500"/>
                                        <p:tgtEl>
                                          <p:spTgt spid="2">
                                            <p:txEl>
                                              <p:pRg st="8" end="8"/>
                                            </p:txEl>
                                          </p:spTgt>
                                        </p:tgtEl>
                                      </p:cBhvr>
                                    </p:animEffect>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par>
                          <p:cTn id="48" fill="hold">
                            <p:stCondLst>
                              <p:cond delay="3000"/>
                            </p:stCondLst>
                            <p:childTnLst>
                              <p:par>
                                <p:cTn id="49" presetID="10" presetClass="entr" presetSubtype="0" fill="hold" nodeType="after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fade">
                                      <p:cBhvr>
                                        <p:cTn id="51" dur="500"/>
                                        <p:tgtEl>
                                          <p:spTgt spid="2">
                                            <p:txEl>
                                              <p:pRg st="10" end="10"/>
                                            </p:txEl>
                                          </p:spTgt>
                                        </p:tgtEl>
                                      </p:cBhvr>
                                    </p:animEffect>
                                  </p:childTnLst>
                                </p:cTn>
                              </p:par>
                            </p:childTnLst>
                          </p:cTn>
                        </p:par>
                        <p:par>
                          <p:cTn id="52" fill="hold">
                            <p:stCondLst>
                              <p:cond delay="3500"/>
                            </p:stCondLst>
                            <p:childTnLst>
                              <p:par>
                                <p:cTn id="53" presetID="10" presetClass="entr" presetSubtype="0" fill="hold" nodeType="after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animEffect transition="in" filter="fade">
                                      <p:cBhvr>
                                        <p:cTn id="55" dur="500"/>
                                        <p:tgtEl>
                                          <p:spTgt spid="25">
                                            <p:txEl>
                                              <p:pRg st="0" end="0"/>
                                            </p:txEl>
                                          </p:spTgt>
                                        </p:tgtEl>
                                      </p:cBhvr>
                                    </p:animEffect>
                                  </p:childTnLst>
                                </p:cTn>
                              </p:par>
                            </p:childTnLst>
                          </p:cTn>
                        </p:par>
                        <p:par>
                          <p:cTn id="56" fill="hold">
                            <p:stCondLst>
                              <p:cond delay="4000"/>
                            </p:stCondLst>
                            <p:childTnLst>
                              <p:par>
                                <p:cTn id="57" presetID="10" presetClass="entr" presetSubtype="0" fill="hold" nodeType="afterEffect">
                                  <p:stCondLst>
                                    <p:cond delay="0"/>
                                  </p:stCondLst>
                                  <p:childTnLst>
                                    <p:set>
                                      <p:cBhvr>
                                        <p:cTn id="58" dur="1" fill="hold">
                                          <p:stCondLst>
                                            <p:cond delay="0"/>
                                          </p:stCondLst>
                                        </p:cTn>
                                        <p:tgtEl>
                                          <p:spTgt spid="25">
                                            <p:txEl>
                                              <p:pRg st="1" end="1"/>
                                            </p:txEl>
                                          </p:spTgt>
                                        </p:tgtEl>
                                        <p:attrNameLst>
                                          <p:attrName>style.visibility</p:attrName>
                                        </p:attrNameLst>
                                      </p:cBhvr>
                                      <p:to>
                                        <p:strVal val="visible"/>
                                      </p:to>
                                    </p:set>
                                    <p:animEffect transition="in" filter="fade">
                                      <p:cBhvr>
                                        <p:cTn id="59" dur="500"/>
                                        <p:tgtEl>
                                          <p:spTgt spid="25">
                                            <p:txEl>
                                              <p:pRg st="1" end="1"/>
                                            </p:txEl>
                                          </p:spTgt>
                                        </p:tgtEl>
                                      </p:cBhvr>
                                    </p:animEffect>
                                  </p:childTnLst>
                                </p:cTn>
                              </p:par>
                            </p:childTnLst>
                          </p:cTn>
                        </p:par>
                        <p:par>
                          <p:cTn id="60" fill="hold">
                            <p:stCondLst>
                              <p:cond delay="4500"/>
                            </p:stCondLst>
                            <p:childTnLst>
                              <p:par>
                                <p:cTn id="61" presetID="10" presetClass="entr" presetSubtype="0" fill="hold" nodeType="afterEffect">
                                  <p:stCondLst>
                                    <p:cond delay="0"/>
                                  </p:stCondLst>
                                  <p:childTnLst>
                                    <p:set>
                                      <p:cBhvr>
                                        <p:cTn id="62" dur="1" fill="hold">
                                          <p:stCondLst>
                                            <p:cond delay="0"/>
                                          </p:stCondLst>
                                        </p:cTn>
                                        <p:tgtEl>
                                          <p:spTgt spid="25">
                                            <p:txEl>
                                              <p:pRg st="2" end="2"/>
                                            </p:txEl>
                                          </p:spTgt>
                                        </p:tgtEl>
                                        <p:attrNameLst>
                                          <p:attrName>style.visibility</p:attrName>
                                        </p:attrNameLst>
                                      </p:cBhvr>
                                      <p:to>
                                        <p:strVal val="visible"/>
                                      </p:to>
                                    </p:set>
                                    <p:animEffect transition="in" filter="fade">
                                      <p:cBhvr>
                                        <p:cTn id="63" dur="500"/>
                                        <p:tgtEl>
                                          <p:spTgt spid="25">
                                            <p:txEl>
                                              <p:pRg st="2" end="2"/>
                                            </p:txEl>
                                          </p:spTgt>
                                        </p:tgtEl>
                                      </p:cBhvr>
                                    </p:animEffect>
                                  </p:childTnLst>
                                </p:cTn>
                              </p:par>
                            </p:childTnLst>
                          </p:cTn>
                        </p:par>
                        <p:par>
                          <p:cTn id="64" fill="hold">
                            <p:stCondLst>
                              <p:cond delay="5000"/>
                            </p:stCondLst>
                            <p:childTnLst>
                              <p:par>
                                <p:cTn id="65" presetID="10" presetClass="entr" presetSubtype="0" fill="hold" nodeType="afterEffect">
                                  <p:stCondLst>
                                    <p:cond delay="0"/>
                                  </p:stCondLst>
                                  <p:childTnLst>
                                    <p:set>
                                      <p:cBhvr>
                                        <p:cTn id="66" dur="1" fill="hold">
                                          <p:stCondLst>
                                            <p:cond delay="0"/>
                                          </p:stCondLst>
                                        </p:cTn>
                                        <p:tgtEl>
                                          <p:spTgt spid="25">
                                            <p:txEl>
                                              <p:pRg st="3" end="3"/>
                                            </p:txEl>
                                          </p:spTgt>
                                        </p:tgtEl>
                                        <p:attrNameLst>
                                          <p:attrName>style.visibility</p:attrName>
                                        </p:attrNameLst>
                                      </p:cBhvr>
                                      <p:to>
                                        <p:strVal val="visible"/>
                                      </p:to>
                                    </p:set>
                                    <p:animEffect transition="in" filter="fade">
                                      <p:cBhvr>
                                        <p:cTn id="67" dur="500"/>
                                        <p:tgtEl>
                                          <p:spTgt spid="25">
                                            <p:txEl>
                                              <p:pRg st="3" end="3"/>
                                            </p:txEl>
                                          </p:spTgt>
                                        </p:tgtEl>
                                      </p:cBhvr>
                                    </p:animEffect>
                                  </p:childTnLst>
                                </p:cTn>
                              </p:par>
                            </p:childTnLst>
                          </p:cTn>
                        </p:par>
                        <p:par>
                          <p:cTn id="68" fill="hold">
                            <p:stCondLst>
                              <p:cond delay="5500"/>
                            </p:stCondLst>
                            <p:childTnLst>
                              <p:par>
                                <p:cTn id="69" presetID="10" presetClass="entr" presetSubtype="0" fill="hold" nodeType="afterEffect">
                                  <p:stCondLst>
                                    <p:cond delay="0"/>
                                  </p:stCondLst>
                                  <p:childTnLst>
                                    <p:set>
                                      <p:cBhvr>
                                        <p:cTn id="70" dur="1" fill="hold">
                                          <p:stCondLst>
                                            <p:cond delay="0"/>
                                          </p:stCondLst>
                                        </p:cTn>
                                        <p:tgtEl>
                                          <p:spTgt spid="25">
                                            <p:txEl>
                                              <p:pRg st="4" end="4"/>
                                            </p:txEl>
                                          </p:spTgt>
                                        </p:tgtEl>
                                        <p:attrNameLst>
                                          <p:attrName>style.visibility</p:attrName>
                                        </p:attrNameLst>
                                      </p:cBhvr>
                                      <p:to>
                                        <p:strVal val="visible"/>
                                      </p:to>
                                    </p:set>
                                    <p:animEffect transition="in" filter="fade">
                                      <p:cBhvr>
                                        <p:cTn id="71" dur="500"/>
                                        <p:tgtEl>
                                          <p:spTgt spid="25">
                                            <p:txEl>
                                              <p:pRg st="4" end="4"/>
                                            </p:txEl>
                                          </p:spTgt>
                                        </p:tgtEl>
                                      </p:cBhvr>
                                    </p:animEffect>
                                  </p:childTnLst>
                                </p:cTn>
                              </p:par>
                            </p:childTnLst>
                          </p:cTn>
                        </p:par>
                        <p:par>
                          <p:cTn id="72" fill="hold">
                            <p:stCondLst>
                              <p:cond delay="6000"/>
                            </p:stCondLst>
                            <p:childTnLst>
                              <p:par>
                                <p:cTn id="73" presetID="10" presetClass="entr" presetSubtype="0" fill="hold" nodeType="afterEffect">
                                  <p:stCondLst>
                                    <p:cond delay="0"/>
                                  </p:stCondLst>
                                  <p:childTnLst>
                                    <p:set>
                                      <p:cBhvr>
                                        <p:cTn id="74" dur="1" fill="hold">
                                          <p:stCondLst>
                                            <p:cond delay="0"/>
                                          </p:stCondLst>
                                        </p:cTn>
                                        <p:tgtEl>
                                          <p:spTgt spid="25">
                                            <p:txEl>
                                              <p:pRg st="5" end="5"/>
                                            </p:txEl>
                                          </p:spTgt>
                                        </p:tgtEl>
                                        <p:attrNameLst>
                                          <p:attrName>style.visibility</p:attrName>
                                        </p:attrNameLst>
                                      </p:cBhvr>
                                      <p:to>
                                        <p:strVal val="visible"/>
                                      </p:to>
                                    </p:set>
                                    <p:animEffect transition="in" filter="fade">
                                      <p:cBhvr>
                                        <p:cTn id="75" dur="500"/>
                                        <p:tgtEl>
                                          <p:spTgt spid="25">
                                            <p:txEl>
                                              <p:pRg st="5" end="5"/>
                                            </p:txEl>
                                          </p:spTgt>
                                        </p:tgtEl>
                                      </p:cBhvr>
                                    </p:animEffect>
                                  </p:childTnLst>
                                </p:cTn>
                              </p:par>
                            </p:childTnLst>
                          </p:cTn>
                        </p:par>
                        <p:par>
                          <p:cTn id="76" fill="hold">
                            <p:stCondLst>
                              <p:cond delay="6500"/>
                            </p:stCondLst>
                            <p:childTnLst>
                              <p:par>
                                <p:cTn id="77" presetID="10" presetClass="entr" presetSubtype="0" fill="hold" nodeType="afterEffect">
                                  <p:stCondLst>
                                    <p:cond delay="0"/>
                                  </p:stCondLst>
                                  <p:childTnLst>
                                    <p:set>
                                      <p:cBhvr>
                                        <p:cTn id="78" dur="1" fill="hold">
                                          <p:stCondLst>
                                            <p:cond delay="0"/>
                                          </p:stCondLst>
                                        </p:cTn>
                                        <p:tgtEl>
                                          <p:spTgt spid="25">
                                            <p:txEl>
                                              <p:pRg st="6" end="6"/>
                                            </p:txEl>
                                          </p:spTgt>
                                        </p:tgtEl>
                                        <p:attrNameLst>
                                          <p:attrName>style.visibility</p:attrName>
                                        </p:attrNameLst>
                                      </p:cBhvr>
                                      <p:to>
                                        <p:strVal val="visible"/>
                                      </p:to>
                                    </p:set>
                                    <p:animEffect transition="in" filter="fade">
                                      <p:cBhvr>
                                        <p:cTn id="79" dur="500"/>
                                        <p:tgtEl>
                                          <p:spTgt spid="25">
                                            <p:txEl>
                                              <p:pRg st="6" end="6"/>
                                            </p:txEl>
                                          </p:spTgt>
                                        </p:tgtEl>
                                      </p:cBhvr>
                                    </p:animEffect>
                                  </p:childTnLst>
                                </p:cTn>
                              </p:par>
                            </p:childTnLst>
                          </p:cTn>
                        </p:par>
                        <p:par>
                          <p:cTn id="80" fill="hold">
                            <p:stCondLst>
                              <p:cond delay="7000"/>
                            </p:stCondLst>
                            <p:childTnLst>
                              <p:par>
                                <p:cTn id="81" presetID="10" presetClass="entr" presetSubtype="0" fill="hold" nodeType="afterEffect">
                                  <p:stCondLst>
                                    <p:cond delay="0"/>
                                  </p:stCondLst>
                                  <p:childTnLst>
                                    <p:set>
                                      <p:cBhvr>
                                        <p:cTn id="82" dur="1" fill="hold">
                                          <p:stCondLst>
                                            <p:cond delay="0"/>
                                          </p:stCondLst>
                                        </p:cTn>
                                        <p:tgtEl>
                                          <p:spTgt spid="25">
                                            <p:txEl>
                                              <p:pRg st="7" end="7"/>
                                            </p:txEl>
                                          </p:spTgt>
                                        </p:tgtEl>
                                        <p:attrNameLst>
                                          <p:attrName>style.visibility</p:attrName>
                                        </p:attrNameLst>
                                      </p:cBhvr>
                                      <p:to>
                                        <p:strVal val="visible"/>
                                      </p:to>
                                    </p:set>
                                    <p:animEffect transition="in" filter="fade">
                                      <p:cBhvr>
                                        <p:cTn id="83" dur="500"/>
                                        <p:tgtEl>
                                          <p:spTgt spid="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53998"/>
          </a:xfrm>
        </p:spPr>
        <p:txBody>
          <a:bodyPr/>
          <a:lstStyle/>
          <a:p>
            <a:r>
              <a:rPr lang="zh-CN" altLang="en-US" dirty="0"/>
              <a:t>推理的证明</a:t>
            </a:r>
            <a:endParaRPr lang="zh-CN" altLang="en-US" dirty="0">
              <a:sym typeface="Symbol" panose="05050102010706020507" pitchFamily="18" charset="2"/>
            </a:endParaRPr>
          </a:p>
        </p:txBody>
      </p:sp>
      <p:sp>
        <p:nvSpPr>
          <p:cNvPr id="6146" name="Rectangle 2"/>
          <p:cNvSpPr>
            <a:spLocks noGrp="1" noChangeArrowheads="1"/>
          </p:cNvSpPr>
          <p:nvPr>
            <p:ph type="title"/>
          </p:nvPr>
        </p:nvSpPr>
        <p:spPr/>
        <p:txBody>
          <a:bodyPr/>
          <a:lstStyle/>
          <a:p>
            <a:r>
              <a:rPr lang="zh-CN" altLang="en-US" dirty="0"/>
              <a:t>四、自然推理系统 </a:t>
            </a:r>
            <a:r>
              <a:rPr lang="en-US" altLang="zh-CN" i="1" dirty="0"/>
              <a:t>N</a:t>
            </a:r>
            <a:r>
              <a:rPr lang="en-US" altLang="zh-CN" b="1" baseline="-25000" dirty="0">
                <a:latin typeface="Kunstler Script" panose="030304020206070D0D06" pitchFamily="66" charset="0"/>
              </a:rPr>
              <a:t>L</a:t>
            </a:r>
          </a:p>
        </p:txBody>
      </p:sp>
      <p:sp>
        <p:nvSpPr>
          <p:cNvPr id="9" name="文本占位符 8"/>
          <p:cNvSpPr>
            <a:spLocks noGrp="1"/>
          </p:cNvSpPr>
          <p:nvPr>
            <p:ph type="body" sz="quarter" idx="11"/>
          </p:nvPr>
        </p:nvSpPr>
        <p:spPr/>
        <p:txBody>
          <a:bodyPr/>
          <a:lstStyle/>
          <a:p>
            <a:r>
              <a:rPr lang="en-US" altLang="zh-CN" dirty="0"/>
              <a:t>5.3 </a:t>
            </a:r>
            <a:r>
              <a:rPr lang="zh-CN" altLang="en-US" dirty="0"/>
              <a:t>一阶逻辑的推理理论</a:t>
            </a:r>
          </a:p>
        </p:txBody>
      </p:sp>
      <p:pic>
        <p:nvPicPr>
          <p:cNvPr id="4" name="图片 3">
            <a:extLst>
              <a:ext uri="{FF2B5EF4-FFF2-40B4-BE49-F238E27FC236}">
                <a16:creationId xmlns:a16="http://schemas.microsoft.com/office/drawing/2014/main" id="{CC116C98-AF91-4887-8870-598161C6E9DD}"/>
              </a:ext>
            </a:extLst>
          </p:cNvPr>
          <p:cNvPicPr>
            <a:picLocks noChangeAspect="1"/>
          </p:cNvPicPr>
          <p:nvPr/>
        </p:nvPicPr>
        <p:blipFill>
          <a:blip r:embed="rId2"/>
          <a:stretch>
            <a:fillRect/>
          </a:stretch>
        </p:blipFill>
        <p:spPr>
          <a:xfrm>
            <a:off x="24000" y="1551887"/>
            <a:ext cx="12192000" cy="1656977"/>
          </a:xfrm>
          <a:prstGeom prst="rect">
            <a:avLst/>
          </a:prstGeom>
        </p:spPr>
      </p:pic>
      <p:pic>
        <p:nvPicPr>
          <p:cNvPr id="5" name="图片 4">
            <a:extLst>
              <a:ext uri="{FF2B5EF4-FFF2-40B4-BE49-F238E27FC236}">
                <a16:creationId xmlns:a16="http://schemas.microsoft.com/office/drawing/2014/main" id="{C0FEDADF-4773-4B3E-982D-11F52D3A1CA8}"/>
              </a:ext>
            </a:extLst>
          </p:cNvPr>
          <p:cNvPicPr>
            <a:picLocks noChangeAspect="1"/>
          </p:cNvPicPr>
          <p:nvPr/>
        </p:nvPicPr>
        <p:blipFill>
          <a:blip r:embed="rId3"/>
          <a:stretch>
            <a:fillRect/>
          </a:stretch>
        </p:blipFill>
        <p:spPr>
          <a:xfrm>
            <a:off x="24000" y="3255376"/>
            <a:ext cx="12192000" cy="849389"/>
          </a:xfrm>
          <a:prstGeom prst="rect">
            <a:avLst/>
          </a:prstGeom>
        </p:spPr>
      </p:pic>
      <p:pic>
        <p:nvPicPr>
          <p:cNvPr id="6" name="图片 5">
            <a:extLst>
              <a:ext uri="{FF2B5EF4-FFF2-40B4-BE49-F238E27FC236}">
                <a16:creationId xmlns:a16="http://schemas.microsoft.com/office/drawing/2014/main" id="{854CB8A2-2707-4C47-A874-564E739F4146}"/>
              </a:ext>
            </a:extLst>
          </p:cNvPr>
          <p:cNvPicPr>
            <a:picLocks noChangeAspect="1"/>
          </p:cNvPicPr>
          <p:nvPr/>
        </p:nvPicPr>
        <p:blipFill>
          <a:blip r:embed="rId4"/>
          <a:stretch>
            <a:fillRect/>
          </a:stretch>
        </p:blipFill>
        <p:spPr>
          <a:xfrm>
            <a:off x="0" y="4167263"/>
            <a:ext cx="12192000" cy="2264968"/>
          </a:xfrm>
          <a:prstGeom prst="rect">
            <a:avLst/>
          </a:prstGeom>
        </p:spPr>
      </p:pic>
      <p:sp>
        <p:nvSpPr>
          <p:cNvPr id="7" name="灯片编号占位符 6"/>
          <p:cNvSpPr>
            <a:spLocks noGrp="1"/>
          </p:cNvSpPr>
          <p:nvPr>
            <p:ph type="sldNum" sz="quarter" idx="10"/>
          </p:nvPr>
        </p:nvSpPr>
        <p:spPr/>
        <p:txBody>
          <a:bodyPr/>
          <a:lstStyle/>
          <a:p>
            <a:fld id="{ADDBA8A9-FE90-4847-B2BB-91D9864F4629}" type="slidenum">
              <a:rPr lang="zh-CN" altLang="en-US" smtClean="0"/>
              <a:pPr/>
              <a:t>27</a:t>
            </a:fld>
            <a:r>
              <a:rPr lang="en-US" altLang="zh-CN" smtClean="0"/>
              <a:t>|28</a:t>
            </a:r>
            <a:endParaRPr lang="zh-CN" altLang="en-US" dirty="0"/>
          </a:p>
        </p:txBody>
      </p:sp>
    </p:spTree>
    <p:extLst>
      <p:ext uri="{BB962C8B-B14F-4D97-AF65-F5344CB8AC3E}">
        <p14:creationId xmlns:p14="http://schemas.microsoft.com/office/powerpoint/2010/main" val="191779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矩形 134"/>
          <p:cNvSpPr/>
          <p:nvPr/>
        </p:nvSpPr>
        <p:spPr>
          <a:xfrm>
            <a:off x="7442575" y="6111761"/>
            <a:ext cx="775136" cy="246221"/>
          </a:xfrm>
          <a:prstGeom prst="rect">
            <a:avLst/>
          </a:prstGeom>
        </p:spPr>
        <p:txBody>
          <a:bodyPr wrap="square">
            <a:spAutoFit/>
          </a:bodyPr>
          <a:lstStyle/>
          <a:p>
            <a:r>
              <a:rPr lang="en-US" altLang="zh-CN" sz="100" dirty="0">
                <a:solidFill>
                  <a:schemeClr val="tx1">
                    <a:lumMod val="10000"/>
                    <a:lumOff val="90000"/>
                  </a:schemeClr>
                </a:solidFill>
                <a:latin typeface="Calibri"/>
                <a:ea typeface="宋体"/>
              </a:rPr>
              <a:t>PPT</a:t>
            </a:r>
            <a:r>
              <a:rPr lang="zh-CN" altLang="en-US" sz="100" dirty="0">
                <a:solidFill>
                  <a:schemeClr val="tx1">
                    <a:lumMod val="10000"/>
                    <a:lumOff val="90000"/>
                  </a:schemeClr>
                </a:solidFill>
                <a:latin typeface="Calibri"/>
                <a:ea typeface="宋体"/>
              </a:rPr>
              <a:t>模板下载：</a:t>
            </a:r>
            <a:r>
              <a:rPr lang="en-US" altLang="zh-CN" sz="100" dirty="0">
                <a:solidFill>
                  <a:schemeClr val="tx1">
                    <a:lumMod val="10000"/>
                    <a:lumOff val="90000"/>
                  </a:schemeClr>
                </a:solidFill>
                <a:latin typeface="Calibri"/>
                <a:ea typeface="宋体"/>
              </a:rPr>
              <a:t>www.1ppt.com/moban/     </a:t>
            </a:r>
            <a:r>
              <a:rPr lang="zh-CN" altLang="en-US" sz="100" dirty="0">
                <a:solidFill>
                  <a:schemeClr val="tx1">
                    <a:lumMod val="10000"/>
                    <a:lumOff val="90000"/>
                  </a:schemeClr>
                </a:solidFill>
                <a:latin typeface="Calibri"/>
                <a:ea typeface="宋体"/>
              </a:rPr>
              <a:t>行业</a:t>
            </a:r>
            <a:r>
              <a:rPr lang="en-US" altLang="zh-CN" sz="100" dirty="0">
                <a:solidFill>
                  <a:schemeClr val="tx1">
                    <a:lumMod val="10000"/>
                    <a:lumOff val="90000"/>
                  </a:schemeClr>
                </a:solidFill>
                <a:latin typeface="Calibri"/>
                <a:ea typeface="宋体"/>
              </a:rPr>
              <a:t>PPT</a:t>
            </a:r>
            <a:r>
              <a:rPr lang="zh-CN" altLang="en-US" sz="100" dirty="0">
                <a:solidFill>
                  <a:schemeClr val="tx1">
                    <a:lumMod val="10000"/>
                    <a:lumOff val="90000"/>
                  </a:schemeClr>
                </a:solidFill>
                <a:latin typeface="Calibri"/>
                <a:ea typeface="宋体"/>
              </a:rPr>
              <a:t>模板：</a:t>
            </a:r>
            <a:r>
              <a:rPr lang="en-US" altLang="zh-CN" sz="100" dirty="0">
                <a:solidFill>
                  <a:schemeClr val="tx1">
                    <a:lumMod val="10000"/>
                    <a:lumOff val="90000"/>
                  </a:schemeClr>
                </a:solidFill>
                <a:latin typeface="Calibri"/>
                <a:ea typeface="宋体"/>
              </a:rPr>
              <a:t>www.1ppt.com/hangye/ </a:t>
            </a:r>
          </a:p>
          <a:p>
            <a:r>
              <a:rPr lang="zh-CN" altLang="en-US" sz="100" dirty="0">
                <a:solidFill>
                  <a:schemeClr val="tx1">
                    <a:lumMod val="10000"/>
                    <a:lumOff val="90000"/>
                  </a:schemeClr>
                </a:solidFill>
                <a:latin typeface="Calibri"/>
                <a:ea typeface="宋体"/>
              </a:rPr>
              <a:t>节日</a:t>
            </a:r>
            <a:r>
              <a:rPr lang="en-US" altLang="zh-CN" sz="100" dirty="0">
                <a:solidFill>
                  <a:schemeClr val="tx1">
                    <a:lumMod val="10000"/>
                    <a:lumOff val="90000"/>
                  </a:schemeClr>
                </a:solidFill>
                <a:latin typeface="Calibri"/>
                <a:ea typeface="宋体"/>
              </a:rPr>
              <a:t>PPT</a:t>
            </a:r>
            <a:r>
              <a:rPr lang="zh-CN" altLang="en-US" sz="100" dirty="0">
                <a:solidFill>
                  <a:schemeClr val="tx1">
                    <a:lumMod val="10000"/>
                    <a:lumOff val="90000"/>
                  </a:schemeClr>
                </a:solidFill>
                <a:latin typeface="Calibri"/>
                <a:ea typeface="宋体"/>
              </a:rPr>
              <a:t>模板：</a:t>
            </a:r>
            <a:r>
              <a:rPr lang="en-US" altLang="zh-CN" sz="100" dirty="0">
                <a:solidFill>
                  <a:schemeClr val="tx1">
                    <a:lumMod val="10000"/>
                    <a:lumOff val="90000"/>
                  </a:schemeClr>
                </a:solidFill>
                <a:latin typeface="Calibri"/>
                <a:ea typeface="宋体"/>
              </a:rPr>
              <a:t>www.1ppt.com/jieri/           PPT</a:t>
            </a:r>
            <a:r>
              <a:rPr lang="zh-CN" altLang="en-US" sz="100" dirty="0">
                <a:solidFill>
                  <a:schemeClr val="tx1">
                    <a:lumMod val="10000"/>
                    <a:lumOff val="90000"/>
                  </a:schemeClr>
                </a:solidFill>
                <a:latin typeface="Calibri"/>
                <a:ea typeface="宋体"/>
              </a:rPr>
              <a:t>素材下载：</a:t>
            </a:r>
            <a:r>
              <a:rPr lang="en-US" altLang="zh-CN" sz="100" dirty="0">
                <a:solidFill>
                  <a:schemeClr val="tx1">
                    <a:lumMod val="10000"/>
                    <a:lumOff val="90000"/>
                  </a:schemeClr>
                </a:solidFill>
                <a:latin typeface="Calibri"/>
                <a:ea typeface="宋体"/>
              </a:rPr>
              <a:t>www.1ppt.com/sucai/</a:t>
            </a:r>
          </a:p>
          <a:p>
            <a:r>
              <a:rPr lang="en-US" altLang="zh-CN" sz="100" dirty="0">
                <a:solidFill>
                  <a:schemeClr val="tx1">
                    <a:lumMod val="10000"/>
                    <a:lumOff val="90000"/>
                  </a:schemeClr>
                </a:solidFill>
                <a:latin typeface="Calibri"/>
                <a:ea typeface="宋体"/>
              </a:rPr>
              <a:t>PPT</a:t>
            </a:r>
            <a:r>
              <a:rPr lang="zh-CN" altLang="en-US" sz="100" dirty="0">
                <a:solidFill>
                  <a:schemeClr val="tx1">
                    <a:lumMod val="10000"/>
                    <a:lumOff val="90000"/>
                  </a:schemeClr>
                </a:solidFill>
                <a:latin typeface="Calibri"/>
                <a:ea typeface="宋体"/>
              </a:rPr>
              <a:t>背景图片：</a:t>
            </a:r>
            <a:r>
              <a:rPr lang="en-US" altLang="zh-CN" sz="100" dirty="0">
                <a:solidFill>
                  <a:schemeClr val="tx1">
                    <a:lumMod val="10000"/>
                    <a:lumOff val="90000"/>
                  </a:schemeClr>
                </a:solidFill>
                <a:latin typeface="Calibri"/>
                <a:ea typeface="宋体"/>
              </a:rPr>
              <a:t>www.1ppt.com/beijing/      PPT</a:t>
            </a:r>
            <a:r>
              <a:rPr lang="zh-CN" altLang="en-US" sz="100" dirty="0">
                <a:solidFill>
                  <a:schemeClr val="tx1">
                    <a:lumMod val="10000"/>
                    <a:lumOff val="90000"/>
                  </a:schemeClr>
                </a:solidFill>
                <a:latin typeface="Calibri"/>
                <a:ea typeface="宋体"/>
              </a:rPr>
              <a:t>图表下载：</a:t>
            </a:r>
            <a:r>
              <a:rPr lang="en-US" altLang="zh-CN" sz="100" dirty="0">
                <a:solidFill>
                  <a:schemeClr val="tx1">
                    <a:lumMod val="10000"/>
                    <a:lumOff val="90000"/>
                  </a:schemeClr>
                </a:solidFill>
                <a:latin typeface="Calibri"/>
                <a:ea typeface="宋体"/>
              </a:rPr>
              <a:t>www.1ppt.com/tubiao/      </a:t>
            </a:r>
          </a:p>
          <a:p>
            <a:r>
              <a:rPr lang="zh-CN" altLang="en-US" sz="100" dirty="0">
                <a:solidFill>
                  <a:schemeClr val="tx1">
                    <a:lumMod val="10000"/>
                    <a:lumOff val="90000"/>
                  </a:schemeClr>
                </a:solidFill>
                <a:latin typeface="Calibri"/>
                <a:ea typeface="宋体"/>
              </a:rPr>
              <a:t>优秀</a:t>
            </a:r>
            <a:r>
              <a:rPr lang="en-US" altLang="zh-CN" sz="100" dirty="0">
                <a:solidFill>
                  <a:schemeClr val="tx1">
                    <a:lumMod val="10000"/>
                    <a:lumOff val="90000"/>
                  </a:schemeClr>
                </a:solidFill>
                <a:latin typeface="Calibri"/>
                <a:ea typeface="宋体"/>
              </a:rPr>
              <a:t>PPT</a:t>
            </a:r>
            <a:r>
              <a:rPr lang="zh-CN" altLang="en-US" sz="100" dirty="0">
                <a:solidFill>
                  <a:schemeClr val="tx1">
                    <a:lumMod val="10000"/>
                    <a:lumOff val="90000"/>
                  </a:schemeClr>
                </a:solidFill>
                <a:latin typeface="Calibri"/>
                <a:ea typeface="宋体"/>
              </a:rPr>
              <a:t>下载：</a:t>
            </a:r>
            <a:r>
              <a:rPr lang="en-US" altLang="zh-CN" sz="100" dirty="0">
                <a:solidFill>
                  <a:schemeClr val="tx1">
                    <a:lumMod val="10000"/>
                    <a:lumOff val="90000"/>
                  </a:schemeClr>
                </a:solidFill>
                <a:latin typeface="Calibri"/>
                <a:ea typeface="宋体"/>
              </a:rPr>
              <a:t>www.1ppt.com/xiazai/        PPT</a:t>
            </a:r>
            <a:r>
              <a:rPr lang="zh-CN" altLang="en-US" sz="100" dirty="0">
                <a:solidFill>
                  <a:schemeClr val="tx1">
                    <a:lumMod val="10000"/>
                    <a:lumOff val="90000"/>
                  </a:schemeClr>
                </a:solidFill>
                <a:latin typeface="Calibri"/>
                <a:ea typeface="宋体"/>
              </a:rPr>
              <a:t>教程： </a:t>
            </a:r>
            <a:r>
              <a:rPr lang="en-US" altLang="zh-CN" sz="100" dirty="0">
                <a:solidFill>
                  <a:schemeClr val="tx1">
                    <a:lumMod val="10000"/>
                    <a:lumOff val="90000"/>
                  </a:schemeClr>
                </a:solidFill>
                <a:latin typeface="Calibri"/>
                <a:ea typeface="宋体"/>
              </a:rPr>
              <a:t>www.1ppt.com/powerpoint/      </a:t>
            </a:r>
          </a:p>
          <a:p>
            <a:r>
              <a:rPr lang="en-US" altLang="zh-CN" sz="100" dirty="0">
                <a:solidFill>
                  <a:schemeClr val="tx1">
                    <a:lumMod val="10000"/>
                    <a:lumOff val="90000"/>
                  </a:schemeClr>
                </a:solidFill>
                <a:latin typeface="Calibri"/>
                <a:ea typeface="宋体"/>
              </a:rPr>
              <a:t>Word</a:t>
            </a:r>
            <a:r>
              <a:rPr lang="zh-CN" altLang="en-US" sz="100" dirty="0">
                <a:solidFill>
                  <a:schemeClr val="tx1">
                    <a:lumMod val="10000"/>
                    <a:lumOff val="90000"/>
                  </a:schemeClr>
                </a:solidFill>
                <a:latin typeface="Calibri"/>
                <a:ea typeface="宋体"/>
              </a:rPr>
              <a:t>教程： </a:t>
            </a:r>
            <a:r>
              <a:rPr lang="en-US" altLang="zh-CN" sz="100" dirty="0">
                <a:solidFill>
                  <a:schemeClr val="tx1">
                    <a:lumMod val="10000"/>
                    <a:lumOff val="90000"/>
                  </a:schemeClr>
                </a:solidFill>
                <a:latin typeface="Calibri"/>
                <a:ea typeface="宋体"/>
              </a:rPr>
              <a:t>www.1ppt.com/word/              Excel</a:t>
            </a:r>
            <a:r>
              <a:rPr lang="zh-CN" altLang="en-US" sz="100" dirty="0">
                <a:solidFill>
                  <a:schemeClr val="tx1">
                    <a:lumMod val="10000"/>
                    <a:lumOff val="90000"/>
                  </a:schemeClr>
                </a:solidFill>
                <a:latin typeface="Calibri"/>
                <a:ea typeface="宋体"/>
              </a:rPr>
              <a:t>教程：</a:t>
            </a:r>
            <a:r>
              <a:rPr lang="en-US" altLang="zh-CN" sz="100" dirty="0">
                <a:solidFill>
                  <a:schemeClr val="tx1">
                    <a:lumMod val="10000"/>
                    <a:lumOff val="90000"/>
                  </a:schemeClr>
                </a:solidFill>
                <a:latin typeface="Calibri"/>
                <a:ea typeface="宋体"/>
              </a:rPr>
              <a:t>www.1ppt.com/excel/  </a:t>
            </a:r>
          </a:p>
          <a:p>
            <a:r>
              <a:rPr lang="zh-CN" altLang="en-US" sz="100" dirty="0">
                <a:solidFill>
                  <a:schemeClr val="tx1">
                    <a:lumMod val="10000"/>
                    <a:lumOff val="90000"/>
                  </a:schemeClr>
                </a:solidFill>
                <a:latin typeface="Calibri"/>
                <a:ea typeface="宋体"/>
              </a:rPr>
              <a:t>资料下载：</a:t>
            </a:r>
            <a:r>
              <a:rPr lang="en-US" altLang="zh-CN" sz="100" dirty="0">
                <a:solidFill>
                  <a:schemeClr val="tx1">
                    <a:lumMod val="10000"/>
                    <a:lumOff val="90000"/>
                  </a:schemeClr>
                </a:solidFill>
                <a:latin typeface="Calibri"/>
                <a:ea typeface="宋体"/>
              </a:rPr>
              <a:t>www.1ppt.com/ziliao/                PPT</a:t>
            </a:r>
            <a:r>
              <a:rPr lang="zh-CN" altLang="en-US" sz="100" dirty="0">
                <a:solidFill>
                  <a:schemeClr val="tx1">
                    <a:lumMod val="10000"/>
                    <a:lumOff val="90000"/>
                  </a:schemeClr>
                </a:solidFill>
                <a:latin typeface="Calibri"/>
                <a:ea typeface="宋体"/>
              </a:rPr>
              <a:t>课件下载：</a:t>
            </a:r>
            <a:r>
              <a:rPr lang="en-US" altLang="zh-CN" sz="100" dirty="0">
                <a:solidFill>
                  <a:schemeClr val="tx1">
                    <a:lumMod val="10000"/>
                    <a:lumOff val="90000"/>
                  </a:schemeClr>
                </a:solidFill>
                <a:latin typeface="Calibri"/>
                <a:ea typeface="宋体"/>
              </a:rPr>
              <a:t>www.1ppt.com/kejian/ </a:t>
            </a:r>
          </a:p>
          <a:p>
            <a:r>
              <a:rPr lang="zh-CN" altLang="en-US" sz="100" dirty="0">
                <a:solidFill>
                  <a:schemeClr val="tx1">
                    <a:lumMod val="10000"/>
                    <a:lumOff val="90000"/>
                  </a:schemeClr>
                </a:solidFill>
                <a:latin typeface="Calibri"/>
                <a:ea typeface="宋体"/>
              </a:rPr>
              <a:t>范文下载：</a:t>
            </a:r>
            <a:r>
              <a:rPr lang="en-US" altLang="zh-CN" sz="100" dirty="0">
                <a:solidFill>
                  <a:schemeClr val="tx1">
                    <a:lumMod val="10000"/>
                    <a:lumOff val="90000"/>
                  </a:schemeClr>
                </a:solidFill>
                <a:latin typeface="Calibri"/>
                <a:ea typeface="宋体"/>
              </a:rPr>
              <a:t>www.1ppt.com/fanwen/             </a:t>
            </a:r>
            <a:r>
              <a:rPr lang="zh-CN" altLang="en-US" sz="100" dirty="0">
                <a:solidFill>
                  <a:schemeClr val="tx1">
                    <a:lumMod val="10000"/>
                    <a:lumOff val="90000"/>
                  </a:schemeClr>
                </a:solidFill>
                <a:latin typeface="Calibri"/>
                <a:ea typeface="宋体"/>
              </a:rPr>
              <a:t>试卷下载：</a:t>
            </a:r>
            <a:r>
              <a:rPr lang="en-US" altLang="zh-CN" sz="100" dirty="0">
                <a:solidFill>
                  <a:schemeClr val="tx1">
                    <a:lumMod val="10000"/>
                    <a:lumOff val="90000"/>
                  </a:schemeClr>
                </a:solidFill>
                <a:latin typeface="Calibri"/>
                <a:ea typeface="宋体"/>
              </a:rPr>
              <a:t>www.1ppt.com/shiti/  </a:t>
            </a:r>
          </a:p>
          <a:p>
            <a:r>
              <a:rPr lang="zh-CN" altLang="en-US" sz="100" dirty="0">
                <a:solidFill>
                  <a:schemeClr val="tx1">
                    <a:lumMod val="10000"/>
                    <a:lumOff val="90000"/>
                  </a:schemeClr>
                </a:solidFill>
                <a:latin typeface="Calibri"/>
                <a:ea typeface="宋体"/>
              </a:rPr>
              <a:t>教案下载：</a:t>
            </a:r>
            <a:r>
              <a:rPr lang="en-US" altLang="zh-CN" sz="100" dirty="0">
                <a:solidFill>
                  <a:schemeClr val="tx1">
                    <a:lumMod val="10000"/>
                    <a:lumOff val="90000"/>
                  </a:schemeClr>
                </a:solidFill>
                <a:latin typeface="Calibri"/>
                <a:ea typeface="宋体"/>
              </a:rPr>
              <a:t>www.1ppt.com/jiaoan/        </a:t>
            </a:r>
          </a:p>
          <a:p>
            <a:r>
              <a:rPr lang="zh-CN" altLang="en-US" sz="100" dirty="0">
                <a:solidFill>
                  <a:schemeClr val="tx1">
                    <a:lumMod val="10000"/>
                    <a:lumOff val="90000"/>
                  </a:schemeClr>
                </a:solidFill>
                <a:latin typeface="Calibri"/>
                <a:ea typeface="宋体"/>
              </a:rPr>
              <a:t>字体下载：</a:t>
            </a:r>
            <a:r>
              <a:rPr lang="en-US" altLang="zh-CN" sz="100" dirty="0">
                <a:solidFill>
                  <a:schemeClr val="tx1">
                    <a:lumMod val="10000"/>
                    <a:lumOff val="90000"/>
                  </a:schemeClr>
                </a:solidFill>
                <a:latin typeface="Calibri"/>
                <a:ea typeface="宋体"/>
              </a:rPr>
              <a:t>www.1ppt.com/ziti/</a:t>
            </a:r>
          </a:p>
          <a:p>
            <a:r>
              <a:rPr lang="en-US" altLang="zh-CN" sz="100" dirty="0">
                <a:solidFill>
                  <a:schemeClr val="tx1">
                    <a:lumMod val="10000"/>
                    <a:lumOff val="90000"/>
                  </a:schemeClr>
                </a:solidFill>
                <a:latin typeface="Calibri"/>
                <a:ea typeface="宋体"/>
              </a:rPr>
              <a:t> </a:t>
            </a:r>
            <a:endParaRPr lang="zh-CN" altLang="en-US" sz="100" dirty="0">
              <a:solidFill>
                <a:schemeClr val="tx1">
                  <a:lumMod val="10000"/>
                  <a:lumOff val="90000"/>
                </a:schemeClr>
              </a:solidFill>
              <a:latin typeface="Calibri"/>
              <a:ea typeface="宋体"/>
            </a:endParaRPr>
          </a:p>
        </p:txBody>
      </p:sp>
      <p:grpSp>
        <p:nvGrpSpPr>
          <p:cNvPr id="31" name="PA_组合 110"/>
          <p:cNvGrpSpPr/>
          <p:nvPr>
            <p:custDataLst>
              <p:tags r:id="rId1"/>
            </p:custDataLst>
          </p:nvPr>
        </p:nvGrpSpPr>
        <p:grpSpPr>
          <a:xfrm flipH="1">
            <a:off x="6298564" y="-3082"/>
            <a:ext cx="5860641" cy="6861082"/>
            <a:chOff x="441028" y="108253"/>
            <a:chExt cx="4654180" cy="6678233"/>
          </a:xfrm>
        </p:grpSpPr>
        <p:cxnSp>
          <p:nvCxnSpPr>
            <p:cNvPr id="32" name="直接连接符 3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4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47" name="PA_组合 7"/>
          <p:cNvGrpSpPr/>
          <p:nvPr>
            <p:custDataLst>
              <p:tags r:id="rId3"/>
            </p:custDataLst>
          </p:nvPr>
        </p:nvGrpSpPr>
        <p:grpSpPr>
          <a:xfrm>
            <a:off x="8085157" y="5279067"/>
            <a:ext cx="587486" cy="1728000"/>
            <a:chOff x="8085157" y="5279067"/>
            <a:chExt cx="587486" cy="1728000"/>
          </a:xfrm>
        </p:grpSpPr>
        <p:sp>
          <p:nvSpPr>
            <p:cNvPr id="48" name="等腰三角形 9_4"/>
            <p:cNvSpPr/>
            <p:nvPr/>
          </p:nvSpPr>
          <p:spPr>
            <a:xfrm rot="10800000">
              <a:off x="8085157" y="5546117"/>
              <a:ext cx="587486" cy="146095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8111847" y="5279067"/>
              <a:ext cx="534106" cy="53409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0" name="PA_组合 8"/>
          <p:cNvGrpSpPr/>
          <p:nvPr>
            <p:custDataLst>
              <p:tags r:id="rId4"/>
            </p:custDataLst>
          </p:nvPr>
        </p:nvGrpSpPr>
        <p:grpSpPr>
          <a:xfrm>
            <a:off x="7891999" y="3435106"/>
            <a:ext cx="807500" cy="2304000"/>
            <a:chOff x="7891999" y="3435106"/>
            <a:chExt cx="807500" cy="2304000"/>
          </a:xfrm>
        </p:grpSpPr>
        <p:sp>
          <p:nvSpPr>
            <p:cNvPr id="51" name="等腰三角形 9_6"/>
            <p:cNvSpPr/>
            <p:nvPr/>
          </p:nvSpPr>
          <p:spPr>
            <a:xfrm rot="10800000">
              <a:off x="7891999" y="3791172"/>
              <a:ext cx="807500" cy="194793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7939684" y="3435106"/>
              <a:ext cx="712133" cy="71213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3" name="PA_组合 9"/>
          <p:cNvGrpSpPr/>
          <p:nvPr>
            <p:custDataLst>
              <p:tags r:id="rId5"/>
            </p:custDataLst>
          </p:nvPr>
        </p:nvGrpSpPr>
        <p:grpSpPr>
          <a:xfrm>
            <a:off x="8930899" y="5019598"/>
            <a:ext cx="771066" cy="2268000"/>
            <a:chOff x="8930899" y="5019598"/>
            <a:chExt cx="771066" cy="2268000"/>
          </a:xfrm>
        </p:grpSpPr>
        <p:sp>
          <p:nvSpPr>
            <p:cNvPr id="54" name="等腰三角形 9_8"/>
            <p:cNvSpPr/>
            <p:nvPr/>
          </p:nvSpPr>
          <p:spPr>
            <a:xfrm rot="10800000">
              <a:off x="8930899" y="5370100"/>
              <a:ext cx="771066" cy="191749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5" name="椭圆 54"/>
            <p:cNvSpPr>
              <a:spLocks noChangeAspect="1"/>
            </p:cNvSpPr>
            <p:nvPr/>
          </p:nvSpPr>
          <p:spPr>
            <a:xfrm>
              <a:off x="8965930" y="5019598"/>
              <a:ext cx="701006" cy="701005"/>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6" name="PA_组合 10"/>
          <p:cNvGrpSpPr/>
          <p:nvPr>
            <p:custDataLst>
              <p:tags r:id="rId6"/>
            </p:custDataLst>
          </p:nvPr>
        </p:nvGrpSpPr>
        <p:grpSpPr>
          <a:xfrm>
            <a:off x="6198014" y="3951156"/>
            <a:ext cx="786986" cy="2124000"/>
            <a:chOff x="6198014" y="3951156"/>
            <a:chExt cx="786986" cy="2124000"/>
          </a:xfrm>
        </p:grpSpPr>
        <p:sp>
          <p:nvSpPr>
            <p:cNvPr id="57" name="等腰三角形 9_10"/>
            <p:cNvSpPr/>
            <p:nvPr/>
          </p:nvSpPr>
          <p:spPr>
            <a:xfrm rot="10800000">
              <a:off x="6198014" y="4279404"/>
              <a:ext cx="786986" cy="179575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8" name="椭圆 57"/>
            <p:cNvSpPr>
              <a:spLocks noChangeAspect="1"/>
            </p:cNvSpPr>
            <p:nvPr/>
          </p:nvSpPr>
          <p:spPr>
            <a:xfrm>
              <a:off x="6263259" y="3951156"/>
              <a:ext cx="656498" cy="656497"/>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9" name="PA_组合 11"/>
          <p:cNvGrpSpPr/>
          <p:nvPr>
            <p:custDataLst>
              <p:tags r:id="rId7"/>
            </p:custDataLst>
          </p:nvPr>
        </p:nvGrpSpPr>
        <p:grpSpPr>
          <a:xfrm>
            <a:off x="8491539" y="3705321"/>
            <a:ext cx="1248391" cy="3672000"/>
            <a:chOff x="8491539" y="3705321"/>
            <a:chExt cx="1248391" cy="3672000"/>
          </a:xfrm>
        </p:grpSpPr>
        <p:sp>
          <p:nvSpPr>
            <p:cNvPr id="60" name="等腰三角形 9_12"/>
            <p:cNvSpPr/>
            <p:nvPr/>
          </p:nvSpPr>
          <p:spPr>
            <a:xfrm rot="10800000">
              <a:off x="8491539" y="4272801"/>
              <a:ext cx="1248391" cy="310452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1" name="椭圆 60"/>
            <p:cNvSpPr>
              <a:spLocks noChangeAspect="1"/>
            </p:cNvSpPr>
            <p:nvPr/>
          </p:nvSpPr>
          <p:spPr>
            <a:xfrm>
              <a:off x="8548254" y="3705321"/>
              <a:ext cx="1134960" cy="1134960"/>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2" name="PA_组合 32"/>
          <p:cNvGrpSpPr/>
          <p:nvPr>
            <p:custDataLst>
              <p:tags r:id="rId8"/>
            </p:custDataLst>
          </p:nvPr>
        </p:nvGrpSpPr>
        <p:grpSpPr>
          <a:xfrm>
            <a:off x="7678206" y="4173322"/>
            <a:ext cx="905695" cy="2664001"/>
            <a:chOff x="7678206" y="4173322"/>
            <a:chExt cx="905695" cy="2664001"/>
          </a:xfrm>
        </p:grpSpPr>
        <p:sp>
          <p:nvSpPr>
            <p:cNvPr id="63" name="等腰三角形 9_14"/>
            <p:cNvSpPr/>
            <p:nvPr/>
          </p:nvSpPr>
          <p:spPr>
            <a:xfrm rot="10800000">
              <a:off x="7678206" y="4585024"/>
              <a:ext cx="905695" cy="225229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4" name="椭圆 63"/>
            <p:cNvSpPr>
              <a:spLocks noChangeAspect="1"/>
            </p:cNvSpPr>
            <p:nvPr/>
          </p:nvSpPr>
          <p:spPr>
            <a:xfrm>
              <a:off x="7719353" y="4173322"/>
              <a:ext cx="823402" cy="82340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5" name="PA_组合 38"/>
          <p:cNvGrpSpPr/>
          <p:nvPr>
            <p:custDataLst>
              <p:tags r:id="rId9"/>
            </p:custDataLst>
          </p:nvPr>
        </p:nvGrpSpPr>
        <p:grpSpPr>
          <a:xfrm>
            <a:off x="8158768" y="4511565"/>
            <a:ext cx="942412" cy="2772000"/>
            <a:chOff x="8158768" y="4511565"/>
            <a:chExt cx="942412" cy="2772000"/>
          </a:xfrm>
        </p:grpSpPr>
        <p:sp>
          <p:nvSpPr>
            <p:cNvPr id="66" name="等腰三角形 9_16"/>
            <p:cNvSpPr/>
            <p:nvPr/>
          </p:nvSpPr>
          <p:spPr>
            <a:xfrm rot="10800000">
              <a:off x="8158768" y="4939957"/>
              <a:ext cx="942412" cy="234360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7" name="椭圆 66"/>
            <p:cNvSpPr>
              <a:spLocks noChangeAspect="1"/>
            </p:cNvSpPr>
            <p:nvPr/>
          </p:nvSpPr>
          <p:spPr>
            <a:xfrm>
              <a:off x="8201583" y="4511565"/>
              <a:ext cx="856783" cy="85678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8" name="PA_组合 74"/>
          <p:cNvGrpSpPr/>
          <p:nvPr>
            <p:custDataLst>
              <p:tags r:id="rId10"/>
            </p:custDataLst>
          </p:nvPr>
        </p:nvGrpSpPr>
        <p:grpSpPr>
          <a:xfrm>
            <a:off x="11309411" y="6011164"/>
            <a:ext cx="715902" cy="1980000"/>
            <a:chOff x="11309411" y="6011164"/>
            <a:chExt cx="715902" cy="1980000"/>
          </a:xfrm>
        </p:grpSpPr>
        <p:sp>
          <p:nvSpPr>
            <p:cNvPr id="69" name="等腰三角形 9_18"/>
            <p:cNvSpPr/>
            <p:nvPr/>
          </p:nvSpPr>
          <p:spPr>
            <a:xfrm rot="10800000">
              <a:off x="11309411" y="6317158"/>
              <a:ext cx="715902" cy="1674006"/>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0" name="椭圆 69"/>
            <p:cNvSpPr>
              <a:spLocks noChangeAspect="1"/>
            </p:cNvSpPr>
            <p:nvPr/>
          </p:nvSpPr>
          <p:spPr>
            <a:xfrm>
              <a:off x="11361368" y="6011164"/>
              <a:ext cx="611990" cy="61198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1" name="PA_组合 95"/>
          <p:cNvGrpSpPr/>
          <p:nvPr>
            <p:custDataLst>
              <p:tags r:id="rId11"/>
            </p:custDataLst>
          </p:nvPr>
        </p:nvGrpSpPr>
        <p:grpSpPr>
          <a:xfrm>
            <a:off x="9272737" y="6173657"/>
            <a:ext cx="868978" cy="2556000"/>
            <a:chOff x="9272737" y="6173657"/>
            <a:chExt cx="868978" cy="2556000"/>
          </a:xfrm>
        </p:grpSpPr>
        <p:sp>
          <p:nvSpPr>
            <p:cNvPr id="72" name="等腰三角形 9_20"/>
            <p:cNvSpPr/>
            <p:nvPr/>
          </p:nvSpPr>
          <p:spPr>
            <a:xfrm rot="10800000">
              <a:off x="9272737" y="6568668"/>
              <a:ext cx="868978" cy="216098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3" name="椭圆 72"/>
            <p:cNvSpPr>
              <a:spLocks noChangeAspect="1"/>
            </p:cNvSpPr>
            <p:nvPr/>
          </p:nvSpPr>
          <p:spPr>
            <a:xfrm>
              <a:off x="9312216" y="6173657"/>
              <a:ext cx="790021" cy="79002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4" name="PA_组合 96"/>
          <p:cNvGrpSpPr/>
          <p:nvPr>
            <p:custDataLst>
              <p:tags r:id="rId12"/>
            </p:custDataLst>
          </p:nvPr>
        </p:nvGrpSpPr>
        <p:grpSpPr>
          <a:xfrm>
            <a:off x="8447464" y="5580235"/>
            <a:ext cx="1174957" cy="3455999"/>
            <a:chOff x="8447464" y="5580235"/>
            <a:chExt cx="1174957" cy="3455999"/>
          </a:xfrm>
        </p:grpSpPr>
        <p:sp>
          <p:nvSpPr>
            <p:cNvPr id="75" name="等腰三角形 9_22"/>
            <p:cNvSpPr/>
            <p:nvPr/>
          </p:nvSpPr>
          <p:spPr>
            <a:xfrm rot="10800000">
              <a:off x="8447464" y="6114333"/>
              <a:ext cx="1174957" cy="2921901"/>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6" name="椭圆 75"/>
            <p:cNvSpPr>
              <a:spLocks noChangeAspect="1"/>
            </p:cNvSpPr>
            <p:nvPr/>
          </p:nvSpPr>
          <p:spPr>
            <a:xfrm>
              <a:off x="8500844" y="5580235"/>
              <a:ext cx="1068199" cy="106819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7" name="PA_组合 97"/>
          <p:cNvGrpSpPr/>
          <p:nvPr>
            <p:custDataLst>
              <p:tags r:id="rId13"/>
            </p:custDataLst>
          </p:nvPr>
        </p:nvGrpSpPr>
        <p:grpSpPr>
          <a:xfrm>
            <a:off x="5713365" y="4642065"/>
            <a:ext cx="1358547" cy="3996000"/>
            <a:chOff x="5713365" y="4642065"/>
            <a:chExt cx="1358547" cy="3996000"/>
          </a:xfrm>
        </p:grpSpPr>
        <p:sp>
          <p:nvSpPr>
            <p:cNvPr id="78" name="等腰三角形 9_24"/>
            <p:cNvSpPr/>
            <p:nvPr/>
          </p:nvSpPr>
          <p:spPr>
            <a:xfrm rot="10800000">
              <a:off x="5713365" y="5259617"/>
              <a:ext cx="1358547" cy="337844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9" name="椭圆 78"/>
            <p:cNvSpPr>
              <a:spLocks noChangeAspect="1"/>
            </p:cNvSpPr>
            <p:nvPr/>
          </p:nvSpPr>
          <p:spPr>
            <a:xfrm>
              <a:off x="5775086" y="4642065"/>
              <a:ext cx="1235107" cy="123510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0" name="PA_组合 98"/>
          <p:cNvGrpSpPr/>
          <p:nvPr>
            <p:custDataLst>
              <p:tags r:id="rId14"/>
            </p:custDataLst>
          </p:nvPr>
        </p:nvGrpSpPr>
        <p:grpSpPr>
          <a:xfrm>
            <a:off x="7146608" y="5004310"/>
            <a:ext cx="820027" cy="2412000"/>
            <a:chOff x="7146608" y="5004310"/>
            <a:chExt cx="820027" cy="2412000"/>
          </a:xfrm>
        </p:grpSpPr>
        <p:sp>
          <p:nvSpPr>
            <p:cNvPr id="81" name="等腰三角形 9_26"/>
            <p:cNvSpPr/>
            <p:nvPr/>
          </p:nvSpPr>
          <p:spPr>
            <a:xfrm rot="10800000">
              <a:off x="7146608" y="5377067"/>
              <a:ext cx="820027" cy="2039243"/>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2" name="椭圆 81"/>
            <p:cNvSpPr>
              <a:spLocks noChangeAspect="1"/>
            </p:cNvSpPr>
            <p:nvPr/>
          </p:nvSpPr>
          <p:spPr>
            <a:xfrm>
              <a:off x="7183863" y="5004310"/>
              <a:ext cx="745518" cy="74551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3" name="PA_组合 99"/>
          <p:cNvGrpSpPr/>
          <p:nvPr>
            <p:custDataLst>
              <p:tags r:id="rId15"/>
            </p:custDataLst>
          </p:nvPr>
        </p:nvGrpSpPr>
        <p:grpSpPr>
          <a:xfrm>
            <a:off x="6965950" y="4426151"/>
            <a:ext cx="879620" cy="2555999"/>
            <a:chOff x="6965950" y="4426151"/>
            <a:chExt cx="879620" cy="2555999"/>
          </a:xfrm>
        </p:grpSpPr>
        <p:sp>
          <p:nvSpPr>
            <p:cNvPr id="84" name="等腰三角形 9_28"/>
            <p:cNvSpPr/>
            <p:nvPr/>
          </p:nvSpPr>
          <p:spPr>
            <a:xfrm rot="10800000">
              <a:off x="6965950" y="4821161"/>
              <a:ext cx="879620" cy="216098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5" name="椭圆 84"/>
            <p:cNvSpPr>
              <a:spLocks noChangeAspect="1"/>
            </p:cNvSpPr>
            <p:nvPr/>
          </p:nvSpPr>
          <p:spPr>
            <a:xfrm>
              <a:off x="7010750" y="4426151"/>
              <a:ext cx="790022" cy="790021"/>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6" name="PA_组合 100"/>
          <p:cNvGrpSpPr/>
          <p:nvPr>
            <p:custDataLst>
              <p:tags r:id="rId16"/>
            </p:custDataLst>
          </p:nvPr>
        </p:nvGrpSpPr>
        <p:grpSpPr>
          <a:xfrm>
            <a:off x="10573460" y="4642065"/>
            <a:ext cx="525546" cy="1331996"/>
            <a:chOff x="10573460" y="4642065"/>
            <a:chExt cx="525546" cy="1331996"/>
          </a:xfrm>
        </p:grpSpPr>
        <p:sp>
          <p:nvSpPr>
            <p:cNvPr id="87" name="等腰三角形 9_30"/>
            <p:cNvSpPr/>
            <p:nvPr/>
          </p:nvSpPr>
          <p:spPr>
            <a:xfrm rot="10800000">
              <a:off x="10573460" y="4847912"/>
              <a:ext cx="525546" cy="112614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8" name="椭圆 87"/>
            <p:cNvSpPr>
              <a:spLocks noChangeAspect="1"/>
            </p:cNvSpPr>
            <p:nvPr/>
          </p:nvSpPr>
          <p:spPr>
            <a:xfrm>
              <a:off x="10630379" y="4642065"/>
              <a:ext cx="411710" cy="41170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9" name="PA_组合 101"/>
          <p:cNvGrpSpPr/>
          <p:nvPr>
            <p:custDataLst>
              <p:tags r:id="rId17"/>
            </p:custDataLst>
          </p:nvPr>
        </p:nvGrpSpPr>
        <p:grpSpPr>
          <a:xfrm>
            <a:off x="9721347" y="4036519"/>
            <a:ext cx="715672" cy="1980000"/>
            <a:chOff x="9721347" y="4036519"/>
            <a:chExt cx="715672" cy="1980000"/>
          </a:xfrm>
        </p:grpSpPr>
        <p:sp>
          <p:nvSpPr>
            <p:cNvPr id="90" name="等腰三角形 9_32"/>
            <p:cNvSpPr/>
            <p:nvPr/>
          </p:nvSpPr>
          <p:spPr>
            <a:xfrm rot="10800000">
              <a:off x="9721347" y="4342513"/>
              <a:ext cx="715672" cy="1674006"/>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1" name="椭圆 90"/>
            <p:cNvSpPr>
              <a:spLocks noChangeAspect="1"/>
            </p:cNvSpPr>
            <p:nvPr/>
          </p:nvSpPr>
          <p:spPr>
            <a:xfrm>
              <a:off x="9773189" y="4036519"/>
              <a:ext cx="611990" cy="61198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2" name="PA_组合 126"/>
          <p:cNvGrpSpPr/>
          <p:nvPr>
            <p:custDataLst>
              <p:tags r:id="rId18"/>
            </p:custDataLst>
          </p:nvPr>
        </p:nvGrpSpPr>
        <p:grpSpPr>
          <a:xfrm>
            <a:off x="7097292" y="3424240"/>
            <a:ext cx="1077041" cy="3167998"/>
            <a:chOff x="7097292" y="3424240"/>
            <a:chExt cx="1077041" cy="3167998"/>
          </a:xfrm>
        </p:grpSpPr>
        <p:sp>
          <p:nvSpPr>
            <p:cNvPr id="93" name="等腰三角形 9_34"/>
            <p:cNvSpPr/>
            <p:nvPr/>
          </p:nvSpPr>
          <p:spPr>
            <a:xfrm rot="10800000">
              <a:off x="7097292" y="3913829"/>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4" name="椭圆 93"/>
            <p:cNvSpPr>
              <a:spLocks noChangeAspect="1"/>
            </p:cNvSpPr>
            <p:nvPr/>
          </p:nvSpPr>
          <p:spPr>
            <a:xfrm>
              <a:off x="7146224" y="3424240"/>
              <a:ext cx="979179" cy="97917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5" name="PA_组合 127"/>
          <p:cNvGrpSpPr/>
          <p:nvPr>
            <p:custDataLst>
              <p:tags r:id="rId19"/>
            </p:custDataLst>
          </p:nvPr>
        </p:nvGrpSpPr>
        <p:grpSpPr>
          <a:xfrm>
            <a:off x="8359404" y="2834374"/>
            <a:ext cx="759196" cy="2124000"/>
            <a:chOff x="8359404" y="2834374"/>
            <a:chExt cx="759196" cy="2124000"/>
          </a:xfrm>
        </p:grpSpPr>
        <p:sp>
          <p:nvSpPr>
            <p:cNvPr id="96" name="等腰三角形 9_36"/>
            <p:cNvSpPr/>
            <p:nvPr/>
          </p:nvSpPr>
          <p:spPr>
            <a:xfrm rot="10800000">
              <a:off x="8359404" y="3162622"/>
              <a:ext cx="759196" cy="179575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7" name="椭圆 96"/>
            <p:cNvSpPr>
              <a:spLocks noChangeAspect="1"/>
            </p:cNvSpPr>
            <p:nvPr/>
          </p:nvSpPr>
          <p:spPr>
            <a:xfrm>
              <a:off x="8410754" y="2834374"/>
              <a:ext cx="656498" cy="656497"/>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128"/>
          <p:cNvGrpSpPr/>
          <p:nvPr>
            <p:custDataLst>
              <p:tags r:id="rId20"/>
            </p:custDataLst>
          </p:nvPr>
        </p:nvGrpSpPr>
        <p:grpSpPr>
          <a:xfrm>
            <a:off x="7769523" y="2742671"/>
            <a:ext cx="655340" cy="1728000"/>
            <a:chOff x="7769523" y="2742671"/>
            <a:chExt cx="655340" cy="1728000"/>
          </a:xfrm>
        </p:grpSpPr>
        <p:sp>
          <p:nvSpPr>
            <p:cNvPr id="99" name="等腰三角形 9_38"/>
            <p:cNvSpPr/>
            <p:nvPr/>
          </p:nvSpPr>
          <p:spPr>
            <a:xfrm rot="10800000">
              <a:off x="7769523" y="3009721"/>
              <a:ext cx="655340" cy="146095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0" name="椭圆 99"/>
            <p:cNvSpPr>
              <a:spLocks noChangeAspect="1"/>
            </p:cNvSpPr>
            <p:nvPr/>
          </p:nvSpPr>
          <p:spPr>
            <a:xfrm>
              <a:off x="7830143" y="2742671"/>
              <a:ext cx="534102" cy="53409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29"/>
          <p:cNvGrpSpPr/>
          <p:nvPr>
            <p:custDataLst>
              <p:tags r:id="rId21"/>
            </p:custDataLst>
          </p:nvPr>
        </p:nvGrpSpPr>
        <p:grpSpPr>
          <a:xfrm>
            <a:off x="8279535" y="2409047"/>
            <a:ext cx="537440" cy="1404000"/>
            <a:chOff x="8279535" y="2409047"/>
            <a:chExt cx="537440" cy="1404000"/>
          </a:xfrm>
        </p:grpSpPr>
        <p:sp>
          <p:nvSpPr>
            <p:cNvPr id="102" name="等腰三角形 9_40"/>
            <p:cNvSpPr/>
            <p:nvPr/>
          </p:nvSpPr>
          <p:spPr>
            <a:xfrm rot="10800000">
              <a:off x="8279535" y="2626025"/>
              <a:ext cx="537440" cy="118702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3" name="椭圆 102"/>
            <p:cNvSpPr>
              <a:spLocks noChangeAspect="1"/>
            </p:cNvSpPr>
            <p:nvPr/>
          </p:nvSpPr>
          <p:spPr>
            <a:xfrm>
              <a:off x="8331276" y="2409047"/>
              <a:ext cx="433959" cy="433955"/>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4" name="PA_组合 130"/>
          <p:cNvGrpSpPr/>
          <p:nvPr>
            <p:custDataLst>
              <p:tags r:id="rId22"/>
            </p:custDataLst>
          </p:nvPr>
        </p:nvGrpSpPr>
        <p:grpSpPr>
          <a:xfrm>
            <a:off x="8851144" y="2051771"/>
            <a:ext cx="788156" cy="2160000"/>
            <a:chOff x="8851144" y="2051771"/>
            <a:chExt cx="788156" cy="2160000"/>
          </a:xfrm>
        </p:grpSpPr>
        <p:sp>
          <p:nvSpPr>
            <p:cNvPr id="105" name="等腰三角形 9_42"/>
            <p:cNvSpPr/>
            <p:nvPr/>
          </p:nvSpPr>
          <p:spPr>
            <a:xfrm rot="10800000">
              <a:off x="8851144" y="2385583"/>
              <a:ext cx="788156" cy="182618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6" name="椭圆 105"/>
            <p:cNvSpPr>
              <a:spLocks noChangeAspect="1"/>
            </p:cNvSpPr>
            <p:nvPr/>
          </p:nvSpPr>
          <p:spPr>
            <a:xfrm>
              <a:off x="8911411" y="2051771"/>
              <a:ext cx="667625" cy="667624"/>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7" name="PA_组合 131"/>
          <p:cNvGrpSpPr/>
          <p:nvPr>
            <p:custDataLst>
              <p:tags r:id="rId23"/>
            </p:custDataLst>
          </p:nvPr>
        </p:nvGrpSpPr>
        <p:grpSpPr>
          <a:xfrm>
            <a:off x="7811947" y="1829573"/>
            <a:ext cx="536716" cy="1331997"/>
            <a:chOff x="7811947" y="1829573"/>
            <a:chExt cx="536716" cy="1331997"/>
          </a:xfrm>
        </p:grpSpPr>
        <p:sp>
          <p:nvSpPr>
            <p:cNvPr id="108" name="等腰三角形 9_44"/>
            <p:cNvSpPr/>
            <p:nvPr/>
          </p:nvSpPr>
          <p:spPr>
            <a:xfrm rot="10800000">
              <a:off x="7811947" y="2035421"/>
              <a:ext cx="536716" cy="112614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9" name="椭圆 108"/>
            <p:cNvSpPr>
              <a:spLocks noChangeAspect="1"/>
            </p:cNvSpPr>
            <p:nvPr/>
          </p:nvSpPr>
          <p:spPr>
            <a:xfrm>
              <a:off x="7874453" y="1829573"/>
              <a:ext cx="411705" cy="41170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0" name="PA_组合 132"/>
          <p:cNvGrpSpPr/>
          <p:nvPr>
            <p:custDataLst>
              <p:tags r:id="rId24"/>
            </p:custDataLst>
          </p:nvPr>
        </p:nvGrpSpPr>
        <p:grpSpPr>
          <a:xfrm>
            <a:off x="7245345" y="5466330"/>
            <a:ext cx="1358542" cy="3996000"/>
            <a:chOff x="7245345" y="5466330"/>
            <a:chExt cx="1358542" cy="3996000"/>
          </a:xfrm>
        </p:grpSpPr>
        <p:sp>
          <p:nvSpPr>
            <p:cNvPr id="111" name="等腰三角形 9_46"/>
            <p:cNvSpPr/>
            <p:nvPr/>
          </p:nvSpPr>
          <p:spPr>
            <a:xfrm rot="10800000">
              <a:off x="7245345" y="6083882"/>
              <a:ext cx="1358542" cy="337844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2" name="椭圆 111"/>
            <p:cNvSpPr>
              <a:spLocks noChangeAspect="1"/>
            </p:cNvSpPr>
            <p:nvPr/>
          </p:nvSpPr>
          <p:spPr>
            <a:xfrm>
              <a:off x="7307066" y="5466330"/>
              <a:ext cx="1235103" cy="123510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3" name="PA_组合 133"/>
          <p:cNvGrpSpPr/>
          <p:nvPr>
            <p:custDataLst>
              <p:tags r:id="rId25"/>
            </p:custDataLst>
          </p:nvPr>
        </p:nvGrpSpPr>
        <p:grpSpPr>
          <a:xfrm>
            <a:off x="6696365" y="5346918"/>
            <a:ext cx="917938" cy="2700000"/>
            <a:chOff x="6696365" y="5346918"/>
            <a:chExt cx="917938" cy="2700000"/>
          </a:xfrm>
        </p:grpSpPr>
        <p:sp>
          <p:nvSpPr>
            <p:cNvPr id="114" name="等腰三角形 9_48"/>
            <p:cNvSpPr/>
            <p:nvPr/>
          </p:nvSpPr>
          <p:spPr>
            <a:xfrm rot="10800000">
              <a:off x="6696365" y="5764183"/>
              <a:ext cx="917938" cy="2282735"/>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5" name="椭圆 114"/>
            <p:cNvSpPr>
              <a:spLocks noChangeAspect="1"/>
            </p:cNvSpPr>
            <p:nvPr/>
          </p:nvSpPr>
          <p:spPr>
            <a:xfrm>
              <a:off x="6738068" y="5346918"/>
              <a:ext cx="834533" cy="834530"/>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6" name="PA_组合 134"/>
          <p:cNvGrpSpPr/>
          <p:nvPr>
            <p:custDataLst>
              <p:tags r:id="rId26"/>
            </p:custDataLst>
          </p:nvPr>
        </p:nvGrpSpPr>
        <p:grpSpPr>
          <a:xfrm>
            <a:off x="6245184" y="6257975"/>
            <a:ext cx="1174953" cy="3455999"/>
            <a:chOff x="6245184" y="6257975"/>
            <a:chExt cx="1174953" cy="3455999"/>
          </a:xfrm>
        </p:grpSpPr>
        <p:sp>
          <p:nvSpPr>
            <p:cNvPr id="117" name="等腰三角形 9_50"/>
            <p:cNvSpPr/>
            <p:nvPr/>
          </p:nvSpPr>
          <p:spPr>
            <a:xfrm rot="10800000">
              <a:off x="6245184" y="6792073"/>
              <a:ext cx="1174953" cy="2921901"/>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8" name="椭圆 117"/>
            <p:cNvSpPr>
              <a:spLocks noChangeAspect="1"/>
            </p:cNvSpPr>
            <p:nvPr/>
          </p:nvSpPr>
          <p:spPr>
            <a:xfrm>
              <a:off x="6298564" y="6257975"/>
              <a:ext cx="1068195" cy="106819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9" name="PA_组合 135"/>
          <p:cNvGrpSpPr/>
          <p:nvPr>
            <p:custDataLst>
              <p:tags r:id="rId27"/>
            </p:custDataLst>
          </p:nvPr>
        </p:nvGrpSpPr>
        <p:grpSpPr>
          <a:xfrm>
            <a:off x="9014414" y="3129639"/>
            <a:ext cx="905695" cy="2664001"/>
            <a:chOff x="9014414" y="3129639"/>
            <a:chExt cx="905695" cy="2664001"/>
          </a:xfrm>
        </p:grpSpPr>
        <p:sp>
          <p:nvSpPr>
            <p:cNvPr id="120" name="等腰三角形 9_52"/>
            <p:cNvSpPr/>
            <p:nvPr/>
          </p:nvSpPr>
          <p:spPr>
            <a:xfrm rot="10800000">
              <a:off x="9014414" y="3541341"/>
              <a:ext cx="905695" cy="225229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1" name="椭圆 120"/>
            <p:cNvSpPr>
              <a:spLocks noChangeAspect="1"/>
            </p:cNvSpPr>
            <p:nvPr/>
          </p:nvSpPr>
          <p:spPr>
            <a:xfrm>
              <a:off x="9055561" y="3129639"/>
              <a:ext cx="823402" cy="82340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2" name="PA_组合 136"/>
          <p:cNvGrpSpPr/>
          <p:nvPr>
            <p:custDataLst>
              <p:tags r:id="rId28"/>
            </p:custDataLst>
          </p:nvPr>
        </p:nvGrpSpPr>
        <p:grpSpPr>
          <a:xfrm>
            <a:off x="9417129" y="4897396"/>
            <a:ext cx="1077041" cy="3168000"/>
            <a:chOff x="9417129" y="4897396"/>
            <a:chExt cx="1077041" cy="3168000"/>
          </a:xfrm>
        </p:grpSpPr>
        <p:sp>
          <p:nvSpPr>
            <p:cNvPr id="123" name="等腰三角形 9_54"/>
            <p:cNvSpPr/>
            <p:nvPr/>
          </p:nvSpPr>
          <p:spPr>
            <a:xfrm rot="10800000">
              <a:off x="9417129" y="5386987"/>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4" name="椭圆 123"/>
            <p:cNvSpPr>
              <a:spLocks noChangeAspect="1"/>
            </p:cNvSpPr>
            <p:nvPr/>
          </p:nvSpPr>
          <p:spPr>
            <a:xfrm>
              <a:off x="9466061" y="4897396"/>
              <a:ext cx="979179" cy="97918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5" name="PA_组合 137"/>
          <p:cNvGrpSpPr/>
          <p:nvPr>
            <p:custDataLst>
              <p:tags r:id="rId29"/>
            </p:custDataLst>
          </p:nvPr>
        </p:nvGrpSpPr>
        <p:grpSpPr>
          <a:xfrm>
            <a:off x="10073620" y="5646405"/>
            <a:ext cx="632480" cy="1692000"/>
            <a:chOff x="10073620" y="5646405"/>
            <a:chExt cx="632480" cy="1692000"/>
          </a:xfrm>
        </p:grpSpPr>
        <p:sp>
          <p:nvSpPr>
            <p:cNvPr id="126" name="等腰三角形 9_56"/>
            <p:cNvSpPr/>
            <p:nvPr/>
          </p:nvSpPr>
          <p:spPr>
            <a:xfrm rot="10800000">
              <a:off x="10073620" y="5907891"/>
              <a:ext cx="632480" cy="143051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7" name="椭圆 126"/>
            <p:cNvSpPr>
              <a:spLocks noChangeAspect="1"/>
            </p:cNvSpPr>
            <p:nvPr/>
          </p:nvSpPr>
          <p:spPr>
            <a:xfrm>
              <a:off x="10128371" y="5646405"/>
              <a:ext cx="522979" cy="52297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38"/>
          <p:cNvGrpSpPr/>
          <p:nvPr>
            <p:custDataLst>
              <p:tags r:id="rId30"/>
            </p:custDataLst>
          </p:nvPr>
        </p:nvGrpSpPr>
        <p:grpSpPr>
          <a:xfrm>
            <a:off x="10231003" y="6243686"/>
            <a:ext cx="1077041" cy="3168000"/>
            <a:chOff x="10231003" y="6243686"/>
            <a:chExt cx="1077041" cy="3168000"/>
          </a:xfrm>
        </p:grpSpPr>
        <p:sp>
          <p:nvSpPr>
            <p:cNvPr id="129" name="等腰三角形 9"/>
            <p:cNvSpPr/>
            <p:nvPr/>
          </p:nvSpPr>
          <p:spPr>
            <a:xfrm rot="10800000">
              <a:off x="10231003" y="6733277"/>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0" name="椭圆 129"/>
            <p:cNvSpPr>
              <a:spLocks noChangeAspect="1"/>
            </p:cNvSpPr>
            <p:nvPr/>
          </p:nvSpPr>
          <p:spPr>
            <a:xfrm>
              <a:off x="10279935" y="6243686"/>
              <a:ext cx="979179" cy="979182"/>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32" name="PA_圆角矩形 159"/>
          <p:cNvSpPr/>
          <p:nvPr>
            <p:custDataLst>
              <p:tags r:id="rId31"/>
            </p:custDataLst>
          </p:nvPr>
        </p:nvSpPr>
        <p:spPr>
          <a:xfrm>
            <a:off x="1019173" y="4378119"/>
            <a:ext cx="2160000" cy="413808"/>
          </a:xfrm>
          <a:prstGeom prst="roundRect">
            <a:avLst>
              <a:gd name="adj" fmla="val 50000"/>
            </a:avLst>
          </a:prstGeom>
          <a:solidFill>
            <a:schemeClr val="accent1">
              <a:lumMod val="75000"/>
            </a:schemeClr>
          </a:solidFill>
          <a:ln w="25400">
            <a:gradFill>
              <a:gsLst>
                <a:gs pos="0">
                  <a:schemeClr val="tx2">
                    <a:lumMod val="40000"/>
                    <a:lumOff val="60000"/>
                  </a:schemeClr>
                </a:gs>
                <a:gs pos="100000">
                  <a:schemeClr val="bg1"/>
                </a:gs>
              </a:gsLst>
              <a:lin ang="5400000" scaled="1"/>
            </a:gradFill>
          </a:ln>
          <a:effectLst>
            <a:innerShdw blurRad="127000" dist="635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prstClr val="white"/>
                </a:solidFill>
                <a:sym typeface="+mn-lt"/>
              </a:rPr>
              <a:t>河南工业大学 信息学院</a:t>
            </a:r>
          </a:p>
        </p:txBody>
      </p:sp>
      <p:sp>
        <p:nvSpPr>
          <p:cNvPr id="133" name="PA_文本框 140"/>
          <p:cNvSpPr txBox="1"/>
          <p:nvPr>
            <p:custDataLst>
              <p:tags r:id="rId32"/>
            </p:custDataLst>
          </p:nvPr>
        </p:nvSpPr>
        <p:spPr>
          <a:xfrm>
            <a:off x="687262" y="1144294"/>
            <a:ext cx="6048000" cy="2646878"/>
          </a:xfrm>
          <a:prstGeom prst="rect">
            <a:avLst/>
          </a:prstGeom>
          <a:noFill/>
        </p:spPr>
        <p:txBody>
          <a:bodyPr wrap="none" rtlCol="0">
            <a:spAutoFit/>
          </a:bodyPr>
          <a:lstStyle/>
          <a:p>
            <a:pPr algn="ctr"/>
            <a:r>
              <a:rPr lang="en-US" altLang="zh-CN" sz="16600" b="1" dirty="0">
                <a:effectLst>
                  <a:outerShdw blurRad="38100" dist="38100" dir="2700000" algn="tl">
                    <a:srgbClr val="000000">
                      <a:alpha val="43137"/>
                    </a:srgbClr>
                  </a:outerShdw>
                </a:effectLst>
                <a:latin typeface="Agency FB" panose="020B0503020202020204" pitchFamily="34" charset="0"/>
                <a:cs typeface="+mn-ea"/>
                <a:sym typeface="+mn-lt"/>
              </a:rPr>
              <a:t>THA</a:t>
            </a:r>
            <a:r>
              <a:rPr lang="en-US" altLang="zh-CN" sz="16600" b="1" dirty="0">
                <a:solidFill>
                  <a:schemeClr val="accent1">
                    <a:lumMod val="75000"/>
                  </a:schemeClr>
                </a:solidFill>
                <a:effectLst>
                  <a:outerShdw blurRad="38100" dist="38100" dir="2700000" algn="tl">
                    <a:srgbClr val="000000">
                      <a:alpha val="43137"/>
                    </a:srgbClr>
                  </a:outerShdw>
                </a:effectLst>
                <a:latin typeface="Agency FB" panose="020B0503020202020204" pitchFamily="34" charset="0"/>
                <a:cs typeface="+mn-ea"/>
                <a:sym typeface="+mn-lt"/>
              </a:rPr>
              <a:t>NKS</a:t>
            </a:r>
            <a:endParaRPr lang="zh-CN" altLang="en-US" sz="16600" b="1" dirty="0">
              <a:solidFill>
                <a:schemeClr val="accent1">
                  <a:lumMod val="75000"/>
                </a:schemeClr>
              </a:solidFill>
              <a:effectLst>
                <a:outerShdw blurRad="38100" dist="38100" dir="2700000" algn="tl">
                  <a:srgbClr val="000000">
                    <a:alpha val="43137"/>
                  </a:srgbClr>
                </a:outerShdw>
              </a:effectLst>
              <a:latin typeface="Agency FB" panose="020B0503020202020204" pitchFamily="34" charset="0"/>
              <a:cs typeface="+mn-ea"/>
              <a:sym typeface="+mn-lt"/>
            </a:endParaRPr>
          </a:p>
        </p:txBody>
      </p:sp>
      <p:sp>
        <p:nvSpPr>
          <p:cNvPr id="134" name="PA_Corners 46"/>
          <p:cNvSpPr/>
          <p:nvPr>
            <p:custDataLst>
              <p:tags r:id="rId33"/>
            </p:custDataLst>
          </p:nvPr>
        </p:nvSpPr>
        <p:spPr>
          <a:xfrm>
            <a:off x="1019175" y="3395429"/>
            <a:ext cx="360000" cy="6714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sp>
        <p:nvSpPr>
          <p:cNvPr id="2" name="标题 1"/>
          <p:cNvSpPr>
            <a:spLocks noGrp="1"/>
          </p:cNvSpPr>
          <p:nvPr>
            <p:ph type="title"/>
          </p:nvPr>
        </p:nvSpPr>
        <p:spPr/>
        <p:txBody>
          <a:bodyPr/>
          <a:lstStyle/>
          <a:p>
            <a:r>
              <a:rPr lang="zh-CN" altLang="en-US" dirty="0"/>
              <a:t>本讲结束</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28</a:t>
            </a:fld>
            <a:r>
              <a:rPr lang="en-US" altLang="zh-CN" smtClean="0"/>
              <a:t>|28</a:t>
            </a:r>
            <a:endParaRPr lang="zh-CN" altLang="en-US" dirty="0"/>
          </a:p>
        </p:txBody>
      </p:sp>
    </p:spTree>
    <p:extLst>
      <p:ext uri="{BB962C8B-B14F-4D97-AF65-F5344CB8AC3E}">
        <p14:creationId xmlns:p14="http://schemas.microsoft.com/office/powerpoint/2010/main" val="3476565760"/>
      </p:ext>
    </p:extLst>
  </p:cSld>
  <p:clrMapOvr>
    <a:masterClrMapping/>
  </p:clrMapOvr>
  <mc:AlternateContent xmlns:mc="http://schemas.openxmlformats.org/markup-compatibility/2006" xmlns:p14="http://schemas.microsoft.com/office/powerpoint/2010/main">
    <mc:Choice Requires="p14">
      <p:transition spd="slow" p14:dur="30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250" fill="hold"/>
                                        <p:tgtEl>
                                          <p:spTgt spid="47"/>
                                        </p:tgtEl>
                                        <p:attrNameLst>
                                          <p:attrName>ppt_x</p:attrName>
                                        </p:attrNameLst>
                                      </p:cBhvr>
                                      <p:tavLst>
                                        <p:tav tm="0">
                                          <p:val>
                                            <p:strVal val="#ppt_x"/>
                                          </p:val>
                                        </p:tav>
                                        <p:tav tm="100000">
                                          <p:val>
                                            <p:strVal val="#ppt_x"/>
                                          </p:val>
                                        </p:tav>
                                      </p:tavLst>
                                    </p:anim>
                                    <p:anim calcmode="lin" valueType="num">
                                      <p:cBhvr additive="base">
                                        <p:cTn id="8" dur="125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1250" fill="hold"/>
                                        <p:tgtEl>
                                          <p:spTgt spid="50"/>
                                        </p:tgtEl>
                                        <p:attrNameLst>
                                          <p:attrName>ppt_x</p:attrName>
                                        </p:attrNameLst>
                                      </p:cBhvr>
                                      <p:tavLst>
                                        <p:tav tm="0">
                                          <p:val>
                                            <p:strVal val="#ppt_x"/>
                                          </p:val>
                                        </p:tav>
                                        <p:tav tm="100000">
                                          <p:val>
                                            <p:strVal val="#ppt_x"/>
                                          </p:val>
                                        </p:tav>
                                      </p:tavLst>
                                    </p:anim>
                                    <p:anim calcmode="lin" valueType="num">
                                      <p:cBhvr additive="base">
                                        <p:cTn id="12" dur="125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1250" fill="hold"/>
                                        <p:tgtEl>
                                          <p:spTgt spid="53"/>
                                        </p:tgtEl>
                                        <p:attrNameLst>
                                          <p:attrName>ppt_x</p:attrName>
                                        </p:attrNameLst>
                                      </p:cBhvr>
                                      <p:tavLst>
                                        <p:tav tm="0">
                                          <p:val>
                                            <p:strVal val="#ppt_x"/>
                                          </p:val>
                                        </p:tav>
                                        <p:tav tm="100000">
                                          <p:val>
                                            <p:strVal val="#ppt_x"/>
                                          </p:val>
                                        </p:tav>
                                      </p:tavLst>
                                    </p:anim>
                                    <p:anim calcmode="lin" valueType="num">
                                      <p:cBhvr additive="base">
                                        <p:cTn id="16" dur="125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1250" fill="hold"/>
                                        <p:tgtEl>
                                          <p:spTgt spid="56"/>
                                        </p:tgtEl>
                                        <p:attrNameLst>
                                          <p:attrName>ppt_x</p:attrName>
                                        </p:attrNameLst>
                                      </p:cBhvr>
                                      <p:tavLst>
                                        <p:tav tm="0">
                                          <p:val>
                                            <p:strVal val="#ppt_x"/>
                                          </p:val>
                                        </p:tav>
                                        <p:tav tm="100000">
                                          <p:val>
                                            <p:strVal val="#ppt_x"/>
                                          </p:val>
                                        </p:tav>
                                      </p:tavLst>
                                    </p:anim>
                                    <p:anim calcmode="lin" valueType="num">
                                      <p:cBhvr additive="base">
                                        <p:cTn id="20" dur="1250" fill="hold"/>
                                        <p:tgtEl>
                                          <p:spTgt spid="56"/>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1250" fill="hold"/>
                                        <p:tgtEl>
                                          <p:spTgt spid="59"/>
                                        </p:tgtEl>
                                        <p:attrNameLst>
                                          <p:attrName>ppt_x</p:attrName>
                                        </p:attrNameLst>
                                      </p:cBhvr>
                                      <p:tavLst>
                                        <p:tav tm="0">
                                          <p:val>
                                            <p:strVal val="#ppt_x"/>
                                          </p:val>
                                        </p:tav>
                                        <p:tav tm="100000">
                                          <p:val>
                                            <p:strVal val="#ppt_x"/>
                                          </p:val>
                                        </p:tav>
                                      </p:tavLst>
                                    </p:anim>
                                    <p:anim calcmode="lin" valueType="num">
                                      <p:cBhvr additive="base">
                                        <p:cTn id="24" dur="1250" fill="hold"/>
                                        <p:tgtEl>
                                          <p:spTgt spid="59"/>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1250" fill="hold"/>
                                        <p:tgtEl>
                                          <p:spTgt spid="62"/>
                                        </p:tgtEl>
                                        <p:attrNameLst>
                                          <p:attrName>ppt_x</p:attrName>
                                        </p:attrNameLst>
                                      </p:cBhvr>
                                      <p:tavLst>
                                        <p:tav tm="0">
                                          <p:val>
                                            <p:strVal val="#ppt_x"/>
                                          </p:val>
                                        </p:tav>
                                        <p:tav tm="100000">
                                          <p:val>
                                            <p:strVal val="#ppt_x"/>
                                          </p:val>
                                        </p:tav>
                                      </p:tavLst>
                                    </p:anim>
                                    <p:anim calcmode="lin" valueType="num">
                                      <p:cBhvr additive="base">
                                        <p:cTn id="28" dur="1250" fill="hold"/>
                                        <p:tgtEl>
                                          <p:spTgt spid="62"/>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1250" fill="hold"/>
                                        <p:tgtEl>
                                          <p:spTgt spid="65"/>
                                        </p:tgtEl>
                                        <p:attrNameLst>
                                          <p:attrName>ppt_x</p:attrName>
                                        </p:attrNameLst>
                                      </p:cBhvr>
                                      <p:tavLst>
                                        <p:tav tm="0">
                                          <p:val>
                                            <p:strVal val="#ppt_x"/>
                                          </p:val>
                                        </p:tav>
                                        <p:tav tm="100000">
                                          <p:val>
                                            <p:strVal val="#ppt_x"/>
                                          </p:val>
                                        </p:tav>
                                      </p:tavLst>
                                    </p:anim>
                                    <p:anim calcmode="lin" valueType="num">
                                      <p:cBhvr additive="base">
                                        <p:cTn id="32" dur="1250" fill="hold"/>
                                        <p:tgtEl>
                                          <p:spTgt spid="65"/>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1250" fill="hold"/>
                                        <p:tgtEl>
                                          <p:spTgt spid="68"/>
                                        </p:tgtEl>
                                        <p:attrNameLst>
                                          <p:attrName>ppt_x</p:attrName>
                                        </p:attrNameLst>
                                      </p:cBhvr>
                                      <p:tavLst>
                                        <p:tav tm="0">
                                          <p:val>
                                            <p:strVal val="#ppt_x"/>
                                          </p:val>
                                        </p:tav>
                                        <p:tav tm="100000">
                                          <p:val>
                                            <p:strVal val="#ppt_x"/>
                                          </p:val>
                                        </p:tav>
                                      </p:tavLst>
                                    </p:anim>
                                    <p:anim calcmode="lin" valueType="num">
                                      <p:cBhvr additive="base">
                                        <p:cTn id="36" dur="1250" fill="hold"/>
                                        <p:tgtEl>
                                          <p:spTgt spid="68"/>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71"/>
                                        </p:tgtEl>
                                        <p:attrNameLst>
                                          <p:attrName>style.visibility</p:attrName>
                                        </p:attrNameLst>
                                      </p:cBhvr>
                                      <p:to>
                                        <p:strVal val="visible"/>
                                      </p:to>
                                    </p:set>
                                    <p:anim calcmode="lin" valueType="num">
                                      <p:cBhvr additive="base">
                                        <p:cTn id="39" dur="1250" fill="hold"/>
                                        <p:tgtEl>
                                          <p:spTgt spid="71"/>
                                        </p:tgtEl>
                                        <p:attrNameLst>
                                          <p:attrName>ppt_x</p:attrName>
                                        </p:attrNameLst>
                                      </p:cBhvr>
                                      <p:tavLst>
                                        <p:tav tm="0">
                                          <p:val>
                                            <p:strVal val="#ppt_x"/>
                                          </p:val>
                                        </p:tav>
                                        <p:tav tm="100000">
                                          <p:val>
                                            <p:strVal val="#ppt_x"/>
                                          </p:val>
                                        </p:tav>
                                      </p:tavLst>
                                    </p:anim>
                                    <p:anim calcmode="lin" valueType="num">
                                      <p:cBhvr additive="base">
                                        <p:cTn id="40" dur="1250" fill="hold"/>
                                        <p:tgtEl>
                                          <p:spTgt spid="71"/>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250" fill="hold"/>
                                        <p:tgtEl>
                                          <p:spTgt spid="74"/>
                                        </p:tgtEl>
                                        <p:attrNameLst>
                                          <p:attrName>ppt_x</p:attrName>
                                        </p:attrNameLst>
                                      </p:cBhvr>
                                      <p:tavLst>
                                        <p:tav tm="0">
                                          <p:val>
                                            <p:strVal val="#ppt_x"/>
                                          </p:val>
                                        </p:tav>
                                        <p:tav tm="100000">
                                          <p:val>
                                            <p:strVal val="#ppt_x"/>
                                          </p:val>
                                        </p:tav>
                                      </p:tavLst>
                                    </p:anim>
                                    <p:anim calcmode="lin" valueType="num">
                                      <p:cBhvr additive="base">
                                        <p:cTn id="44" dur="1250" fill="hold"/>
                                        <p:tgtEl>
                                          <p:spTgt spid="74"/>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77"/>
                                        </p:tgtEl>
                                        <p:attrNameLst>
                                          <p:attrName>style.visibility</p:attrName>
                                        </p:attrNameLst>
                                      </p:cBhvr>
                                      <p:to>
                                        <p:strVal val="visible"/>
                                      </p:to>
                                    </p:set>
                                    <p:anim calcmode="lin" valueType="num">
                                      <p:cBhvr additive="base">
                                        <p:cTn id="47" dur="1250" fill="hold"/>
                                        <p:tgtEl>
                                          <p:spTgt spid="77"/>
                                        </p:tgtEl>
                                        <p:attrNameLst>
                                          <p:attrName>ppt_x</p:attrName>
                                        </p:attrNameLst>
                                      </p:cBhvr>
                                      <p:tavLst>
                                        <p:tav tm="0">
                                          <p:val>
                                            <p:strVal val="#ppt_x"/>
                                          </p:val>
                                        </p:tav>
                                        <p:tav tm="100000">
                                          <p:val>
                                            <p:strVal val="#ppt_x"/>
                                          </p:val>
                                        </p:tav>
                                      </p:tavLst>
                                    </p:anim>
                                    <p:anim calcmode="lin" valueType="num">
                                      <p:cBhvr additive="base">
                                        <p:cTn id="48" dur="1250" fill="hold"/>
                                        <p:tgtEl>
                                          <p:spTgt spid="77"/>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80"/>
                                        </p:tgtEl>
                                        <p:attrNameLst>
                                          <p:attrName>style.visibility</p:attrName>
                                        </p:attrNameLst>
                                      </p:cBhvr>
                                      <p:to>
                                        <p:strVal val="visible"/>
                                      </p:to>
                                    </p:set>
                                    <p:anim calcmode="lin" valueType="num">
                                      <p:cBhvr additive="base">
                                        <p:cTn id="51" dur="1250" fill="hold"/>
                                        <p:tgtEl>
                                          <p:spTgt spid="80"/>
                                        </p:tgtEl>
                                        <p:attrNameLst>
                                          <p:attrName>ppt_x</p:attrName>
                                        </p:attrNameLst>
                                      </p:cBhvr>
                                      <p:tavLst>
                                        <p:tav tm="0">
                                          <p:val>
                                            <p:strVal val="#ppt_x"/>
                                          </p:val>
                                        </p:tav>
                                        <p:tav tm="100000">
                                          <p:val>
                                            <p:strVal val="#ppt_x"/>
                                          </p:val>
                                        </p:tav>
                                      </p:tavLst>
                                    </p:anim>
                                    <p:anim calcmode="lin" valueType="num">
                                      <p:cBhvr additive="base">
                                        <p:cTn id="52" dur="1250" fill="hold"/>
                                        <p:tgtEl>
                                          <p:spTgt spid="80"/>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1250" fill="hold"/>
                                        <p:tgtEl>
                                          <p:spTgt spid="83"/>
                                        </p:tgtEl>
                                        <p:attrNameLst>
                                          <p:attrName>ppt_x</p:attrName>
                                        </p:attrNameLst>
                                      </p:cBhvr>
                                      <p:tavLst>
                                        <p:tav tm="0">
                                          <p:val>
                                            <p:strVal val="#ppt_x"/>
                                          </p:val>
                                        </p:tav>
                                        <p:tav tm="100000">
                                          <p:val>
                                            <p:strVal val="#ppt_x"/>
                                          </p:val>
                                        </p:tav>
                                      </p:tavLst>
                                    </p:anim>
                                    <p:anim calcmode="lin" valueType="num">
                                      <p:cBhvr additive="base">
                                        <p:cTn id="56" dur="1250" fill="hold"/>
                                        <p:tgtEl>
                                          <p:spTgt spid="83"/>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86"/>
                                        </p:tgtEl>
                                        <p:attrNameLst>
                                          <p:attrName>style.visibility</p:attrName>
                                        </p:attrNameLst>
                                      </p:cBhvr>
                                      <p:to>
                                        <p:strVal val="visible"/>
                                      </p:to>
                                    </p:set>
                                    <p:anim calcmode="lin" valueType="num">
                                      <p:cBhvr additive="base">
                                        <p:cTn id="59" dur="1250" fill="hold"/>
                                        <p:tgtEl>
                                          <p:spTgt spid="86"/>
                                        </p:tgtEl>
                                        <p:attrNameLst>
                                          <p:attrName>ppt_x</p:attrName>
                                        </p:attrNameLst>
                                      </p:cBhvr>
                                      <p:tavLst>
                                        <p:tav tm="0">
                                          <p:val>
                                            <p:strVal val="#ppt_x"/>
                                          </p:val>
                                        </p:tav>
                                        <p:tav tm="100000">
                                          <p:val>
                                            <p:strVal val="#ppt_x"/>
                                          </p:val>
                                        </p:tav>
                                      </p:tavLst>
                                    </p:anim>
                                    <p:anim calcmode="lin" valueType="num">
                                      <p:cBhvr additive="base">
                                        <p:cTn id="60" dur="1250" fill="hold"/>
                                        <p:tgtEl>
                                          <p:spTgt spid="86"/>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89"/>
                                        </p:tgtEl>
                                        <p:attrNameLst>
                                          <p:attrName>style.visibility</p:attrName>
                                        </p:attrNameLst>
                                      </p:cBhvr>
                                      <p:to>
                                        <p:strVal val="visible"/>
                                      </p:to>
                                    </p:set>
                                    <p:anim calcmode="lin" valueType="num">
                                      <p:cBhvr additive="base">
                                        <p:cTn id="63" dur="1250" fill="hold"/>
                                        <p:tgtEl>
                                          <p:spTgt spid="89"/>
                                        </p:tgtEl>
                                        <p:attrNameLst>
                                          <p:attrName>ppt_x</p:attrName>
                                        </p:attrNameLst>
                                      </p:cBhvr>
                                      <p:tavLst>
                                        <p:tav tm="0">
                                          <p:val>
                                            <p:strVal val="#ppt_x"/>
                                          </p:val>
                                        </p:tav>
                                        <p:tav tm="100000">
                                          <p:val>
                                            <p:strVal val="#ppt_x"/>
                                          </p:val>
                                        </p:tav>
                                      </p:tavLst>
                                    </p:anim>
                                    <p:anim calcmode="lin" valueType="num">
                                      <p:cBhvr additive="base">
                                        <p:cTn id="64" dur="1250" fill="hold"/>
                                        <p:tgtEl>
                                          <p:spTgt spid="89"/>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92"/>
                                        </p:tgtEl>
                                        <p:attrNameLst>
                                          <p:attrName>style.visibility</p:attrName>
                                        </p:attrNameLst>
                                      </p:cBhvr>
                                      <p:to>
                                        <p:strVal val="visible"/>
                                      </p:to>
                                    </p:set>
                                    <p:anim calcmode="lin" valueType="num">
                                      <p:cBhvr additive="base">
                                        <p:cTn id="67" dur="1250" fill="hold"/>
                                        <p:tgtEl>
                                          <p:spTgt spid="92"/>
                                        </p:tgtEl>
                                        <p:attrNameLst>
                                          <p:attrName>ppt_x</p:attrName>
                                        </p:attrNameLst>
                                      </p:cBhvr>
                                      <p:tavLst>
                                        <p:tav tm="0">
                                          <p:val>
                                            <p:strVal val="#ppt_x"/>
                                          </p:val>
                                        </p:tav>
                                        <p:tav tm="100000">
                                          <p:val>
                                            <p:strVal val="#ppt_x"/>
                                          </p:val>
                                        </p:tav>
                                      </p:tavLst>
                                    </p:anim>
                                    <p:anim calcmode="lin" valueType="num">
                                      <p:cBhvr additive="base">
                                        <p:cTn id="68" dur="1250" fill="hold"/>
                                        <p:tgtEl>
                                          <p:spTgt spid="92"/>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95"/>
                                        </p:tgtEl>
                                        <p:attrNameLst>
                                          <p:attrName>style.visibility</p:attrName>
                                        </p:attrNameLst>
                                      </p:cBhvr>
                                      <p:to>
                                        <p:strVal val="visible"/>
                                      </p:to>
                                    </p:set>
                                    <p:anim calcmode="lin" valueType="num">
                                      <p:cBhvr additive="base">
                                        <p:cTn id="71" dur="1250" fill="hold"/>
                                        <p:tgtEl>
                                          <p:spTgt spid="95"/>
                                        </p:tgtEl>
                                        <p:attrNameLst>
                                          <p:attrName>ppt_x</p:attrName>
                                        </p:attrNameLst>
                                      </p:cBhvr>
                                      <p:tavLst>
                                        <p:tav tm="0">
                                          <p:val>
                                            <p:strVal val="#ppt_x"/>
                                          </p:val>
                                        </p:tav>
                                        <p:tav tm="100000">
                                          <p:val>
                                            <p:strVal val="#ppt_x"/>
                                          </p:val>
                                        </p:tav>
                                      </p:tavLst>
                                    </p:anim>
                                    <p:anim calcmode="lin" valueType="num">
                                      <p:cBhvr additive="base">
                                        <p:cTn id="72" dur="1250" fill="hold"/>
                                        <p:tgtEl>
                                          <p:spTgt spid="95"/>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98"/>
                                        </p:tgtEl>
                                        <p:attrNameLst>
                                          <p:attrName>style.visibility</p:attrName>
                                        </p:attrNameLst>
                                      </p:cBhvr>
                                      <p:to>
                                        <p:strVal val="visible"/>
                                      </p:to>
                                    </p:set>
                                    <p:anim calcmode="lin" valueType="num">
                                      <p:cBhvr additive="base">
                                        <p:cTn id="75" dur="1250" fill="hold"/>
                                        <p:tgtEl>
                                          <p:spTgt spid="98"/>
                                        </p:tgtEl>
                                        <p:attrNameLst>
                                          <p:attrName>ppt_x</p:attrName>
                                        </p:attrNameLst>
                                      </p:cBhvr>
                                      <p:tavLst>
                                        <p:tav tm="0">
                                          <p:val>
                                            <p:strVal val="#ppt_x"/>
                                          </p:val>
                                        </p:tav>
                                        <p:tav tm="100000">
                                          <p:val>
                                            <p:strVal val="#ppt_x"/>
                                          </p:val>
                                        </p:tav>
                                      </p:tavLst>
                                    </p:anim>
                                    <p:anim calcmode="lin" valueType="num">
                                      <p:cBhvr additive="base">
                                        <p:cTn id="76" dur="1250" fill="hold"/>
                                        <p:tgtEl>
                                          <p:spTgt spid="98"/>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01"/>
                                        </p:tgtEl>
                                        <p:attrNameLst>
                                          <p:attrName>style.visibility</p:attrName>
                                        </p:attrNameLst>
                                      </p:cBhvr>
                                      <p:to>
                                        <p:strVal val="visible"/>
                                      </p:to>
                                    </p:set>
                                    <p:anim calcmode="lin" valueType="num">
                                      <p:cBhvr additive="base">
                                        <p:cTn id="79" dur="1250" fill="hold"/>
                                        <p:tgtEl>
                                          <p:spTgt spid="101"/>
                                        </p:tgtEl>
                                        <p:attrNameLst>
                                          <p:attrName>ppt_x</p:attrName>
                                        </p:attrNameLst>
                                      </p:cBhvr>
                                      <p:tavLst>
                                        <p:tav tm="0">
                                          <p:val>
                                            <p:strVal val="#ppt_x"/>
                                          </p:val>
                                        </p:tav>
                                        <p:tav tm="100000">
                                          <p:val>
                                            <p:strVal val="#ppt_x"/>
                                          </p:val>
                                        </p:tav>
                                      </p:tavLst>
                                    </p:anim>
                                    <p:anim calcmode="lin" valueType="num">
                                      <p:cBhvr additive="base">
                                        <p:cTn id="80" dur="1250" fill="hold"/>
                                        <p:tgtEl>
                                          <p:spTgt spid="101"/>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04"/>
                                        </p:tgtEl>
                                        <p:attrNameLst>
                                          <p:attrName>style.visibility</p:attrName>
                                        </p:attrNameLst>
                                      </p:cBhvr>
                                      <p:to>
                                        <p:strVal val="visible"/>
                                      </p:to>
                                    </p:set>
                                    <p:anim calcmode="lin" valueType="num">
                                      <p:cBhvr additive="base">
                                        <p:cTn id="83" dur="1250" fill="hold"/>
                                        <p:tgtEl>
                                          <p:spTgt spid="104"/>
                                        </p:tgtEl>
                                        <p:attrNameLst>
                                          <p:attrName>ppt_x</p:attrName>
                                        </p:attrNameLst>
                                      </p:cBhvr>
                                      <p:tavLst>
                                        <p:tav tm="0">
                                          <p:val>
                                            <p:strVal val="#ppt_x"/>
                                          </p:val>
                                        </p:tav>
                                        <p:tav tm="100000">
                                          <p:val>
                                            <p:strVal val="#ppt_x"/>
                                          </p:val>
                                        </p:tav>
                                      </p:tavLst>
                                    </p:anim>
                                    <p:anim calcmode="lin" valueType="num">
                                      <p:cBhvr additive="base">
                                        <p:cTn id="84" dur="1250" fill="hold"/>
                                        <p:tgtEl>
                                          <p:spTgt spid="104"/>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07"/>
                                        </p:tgtEl>
                                        <p:attrNameLst>
                                          <p:attrName>style.visibility</p:attrName>
                                        </p:attrNameLst>
                                      </p:cBhvr>
                                      <p:to>
                                        <p:strVal val="visible"/>
                                      </p:to>
                                    </p:set>
                                    <p:anim calcmode="lin" valueType="num">
                                      <p:cBhvr additive="base">
                                        <p:cTn id="87" dur="1250" fill="hold"/>
                                        <p:tgtEl>
                                          <p:spTgt spid="107"/>
                                        </p:tgtEl>
                                        <p:attrNameLst>
                                          <p:attrName>ppt_x</p:attrName>
                                        </p:attrNameLst>
                                      </p:cBhvr>
                                      <p:tavLst>
                                        <p:tav tm="0">
                                          <p:val>
                                            <p:strVal val="#ppt_x"/>
                                          </p:val>
                                        </p:tav>
                                        <p:tav tm="100000">
                                          <p:val>
                                            <p:strVal val="#ppt_x"/>
                                          </p:val>
                                        </p:tav>
                                      </p:tavLst>
                                    </p:anim>
                                    <p:anim calcmode="lin" valueType="num">
                                      <p:cBhvr additive="base">
                                        <p:cTn id="88" dur="1250" fill="hold"/>
                                        <p:tgtEl>
                                          <p:spTgt spid="10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10"/>
                                        </p:tgtEl>
                                        <p:attrNameLst>
                                          <p:attrName>style.visibility</p:attrName>
                                        </p:attrNameLst>
                                      </p:cBhvr>
                                      <p:to>
                                        <p:strVal val="visible"/>
                                      </p:to>
                                    </p:set>
                                    <p:anim calcmode="lin" valueType="num">
                                      <p:cBhvr additive="base">
                                        <p:cTn id="91" dur="1250" fill="hold"/>
                                        <p:tgtEl>
                                          <p:spTgt spid="110"/>
                                        </p:tgtEl>
                                        <p:attrNameLst>
                                          <p:attrName>ppt_x</p:attrName>
                                        </p:attrNameLst>
                                      </p:cBhvr>
                                      <p:tavLst>
                                        <p:tav tm="0">
                                          <p:val>
                                            <p:strVal val="#ppt_x"/>
                                          </p:val>
                                        </p:tav>
                                        <p:tav tm="100000">
                                          <p:val>
                                            <p:strVal val="#ppt_x"/>
                                          </p:val>
                                        </p:tav>
                                      </p:tavLst>
                                    </p:anim>
                                    <p:anim calcmode="lin" valueType="num">
                                      <p:cBhvr additive="base">
                                        <p:cTn id="92" dur="1250" fill="hold"/>
                                        <p:tgtEl>
                                          <p:spTgt spid="110"/>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13"/>
                                        </p:tgtEl>
                                        <p:attrNameLst>
                                          <p:attrName>style.visibility</p:attrName>
                                        </p:attrNameLst>
                                      </p:cBhvr>
                                      <p:to>
                                        <p:strVal val="visible"/>
                                      </p:to>
                                    </p:set>
                                    <p:anim calcmode="lin" valueType="num">
                                      <p:cBhvr additive="base">
                                        <p:cTn id="95" dur="1250" fill="hold"/>
                                        <p:tgtEl>
                                          <p:spTgt spid="113"/>
                                        </p:tgtEl>
                                        <p:attrNameLst>
                                          <p:attrName>ppt_x</p:attrName>
                                        </p:attrNameLst>
                                      </p:cBhvr>
                                      <p:tavLst>
                                        <p:tav tm="0">
                                          <p:val>
                                            <p:strVal val="#ppt_x"/>
                                          </p:val>
                                        </p:tav>
                                        <p:tav tm="100000">
                                          <p:val>
                                            <p:strVal val="#ppt_x"/>
                                          </p:val>
                                        </p:tav>
                                      </p:tavLst>
                                    </p:anim>
                                    <p:anim calcmode="lin" valueType="num">
                                      <p:cBhvr additive="base">
                                        <p:cTn id="96" dur="1250" fill="hold"/>
                                        <p:tgtEl>
                                          <p:spTgt spid="113"/>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16"/>
                                        </p:tgtEl>
                                        <p:attrNameLst>
                                          <p:attrName>style.visibility</p:attrName>
                                        </p:attrNameLst>
                                      </p:cBhvr>
                                      <p:to>
                                        <p:strVal val="visible"/>
                                      </p:to>
                                    </p:set>
                                    <p:anim calcmode="lin" valueType="num">
                                      <p:cBhvr additive="base">
                                        <p:cTn id="99" dur="1250" fill="hold"/>
                                        <p:tgtEl>
                                          <p:spTgt spid="116"/>
                                        </p:tgtEl>
                                        <p:attrNameLst>
                                          <p:attrName>ppt_x</p:attrName>
                                        </p:attrNameLst>
                                      </p:cBhvr>
                                      <p:tavLst>
                                        <p:tav tm="0">
                                          <p:val>
                                            <p:strVal val="#ppt_x"/>
                                          </p:val>
                                        </p:tav>
                                        <p:tav tm="100000">
                                          <p:val>
                                            <p:strVal val="#ppt_x"/>
                                          </p:val>
                                        </p:tav>
                                      </p:tavLst>
                                    </p:anim>
                                    <p:anim calcmode="lin" valueType="num">
                                      <p:cBhvr additive="base">
                                        <p:cTn id="100" dur="1250" fill="hold"/>
                                        <p:tgtEl>
                                          <p:spTgt spid="116"/>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19"/>
                                        </p:tgtEl>
                                        <p:attrNameLst>
                                          <p:attrName>style.visibility</p:attrName>
                                        </p:attrNameLst>
                                      </p:cBhvr>
                                      <p:to>
                                        <p:strVal val="visible"/>
                                      </p:to>
                                    </p:set>
                                    <p:anim calcmode="lin" valueType="num">
                                      <p:cBhvr additive="base">
                                        <p:cTn id="103" dur="1250" fill="hold"/>
                                        <p:tgtEl>
                                          <p:spTgt spid="119"/>
                                        </p:tgtEl>
                                        <p:attrNameLst>
                                          <p:attrName>ppt_x</p:attrName>
                                        </p:attrNameLst>
                                      </p:cBhvr>
                                      <p:tavLst>
                                        <p:tav tm="0">
                                          <p:val>
                                            <p:strVal val="#ppt_x"/>
                                          </p:val>
                                        </p:tav>
                                        <p:tav tm="100000">
                                          <p:val>
                                            <p:strVal val="#ppt_x"/>
                                          </p:val>
                                        </p:tav>
                                      </p:tavLst>
                                    </p:anim>
                                    <p:anim calcmode="lin" valueType="num">
                                      <p:cBhvr additive="base">
                                        <p:cTn id="104" dur="1250" fill="hold"/>
                                        <p:tgtEl>
                                          <p:spTgt spid="119"/>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22"/>
                                        </p:tgtEl>
                                        <p:attrNameLst>
                                          <p:attrName>style.visibility</p:attrName>
                                        </p:attrNameLst>
                                      </p:cBhvr>
                                      <p:to>
                                        <p:strVal val="visible"/>
                                      </p:to>
                                    </p:set>
                                    <p:anim calcmode="lin" valueType="num">
                                      <p:cBhvr additive="base">
                                        <p:cTn id="107" dur="1250" fill="hold"/>
                                        <p:tgtEl>
                                          <p:spTgt spid="122"/>
                                        </p:tgtEl>
                                        <p:attrNameLst>
                                          <p:attrName>ppt_x</p:attrName>
                                        </p:attrNameLst>
                                      </p:cBhvr>
                                      <p:tavLst>
                                        <p:tav tm="0">
                                          <p:val>
                                            <p:strVal val="#ppt_x"/>
                                          </p:val>
                                        </p:tav>
                                        <p:tav tm="100000">
                                          <p:val>
                                            <p:strVal val="#ppt_x"/>
                                          </p:val>
                                        </p:tav>
                                      </p:tavLst>
                                    </p:anim>
                                    <p:anim calcmode="lin" valueType="num">
                                      <p:cBhvr additive="base">
                                        <p:cTn id="108" dur="1250" fill="hold"/>
                                        <p:tgtEl>
                                          <p:spTgt spid="122"/>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25"/>
                                        </p:tgtEl>
                                        <p:attrNameLst>
                                          <p:attrName>style.visibility</p:attrName>
                                        </p:attrNameLst>
                                      </p:cBhvr>
                                      <p:to>
                                        <p:strVal val="visible"/>
                                      </p:to>
                                    </p:set>
                                    <p:anim calcmode="lin" valueType="num">
                                      <p:cBhvr additive="base">
                                        <p:cTn id="111" dur="1250" fill="hold"/>
                                        <p:tgtEl>
                                          <p:spTgt spid="125"/>
                                        </p:tgtEl>
                                        <p:attrNameLst>
                                          <p:attrName>ppt_x</p:attrName>
                                        </p:attrNameLst>
                                      </p:cBhvr>
                                      <p:tavLst>
                                        <p:tav tm="0">
                                          <p:val>
                                            <p:strVal val="#ppt_x"/>
                                          </p:val>
                                        </p:tav>
                                        <p:tav tm="100000">
                                          <p:val>
                                            <p:strVal val="#ppt_x"/>
                                          </p:val>
                                        </p:tav>
                                      </p:tavLst>
                                    </p:anim>
                                    <p:anim calcmode="lin" valueType="num">
                                      <p:cBhvr additive="base">
                                        <p:cTn id="112" dur="1250" fill="hold"/>
                                        <p:tgtEl>
                                          <p:spTgt spid="125"/>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28"/>
                                        </p:tgtEl>
                                        <p:attrNameLst>
                                          <p:attrName>style.visibility</p:attrName>
                                        </p:attrNameLst>
                                      </p:cBhvr>
                                      <p:to>
                                        <p:strVal val="visible"/>
                                      </p:to>
                                    </p:set>
                                    <p:anim calcmode="lin" valueType="num">
                                      <p:cBhvr additive="base">
                                        <p:cTn id="115" dur="1250" fill="hold"/>
                                        <p:tgtEl>
                                          <p:spTgt spid="128"/>
                                        </p:tgtEl>
                                        <p:attrNameLst>
                                          <p:attrName>ppt_x</p:attrName>
                                        </p:attrNameLst>
                                      </p:cBhvr>
                                      <p:tavLst>
                                        <p:tav tm="0">
                                          <p:val>
                                            <p:strVal val="#ppt_x"/>
                                          </p:val>
                                        </p:tav>
                                        <p:tav tm="100000">
                                          <p:val>
                                            <p:strVal val="#ppt_x"/>
                                          </p:val>
                                        </p:tav>
                                      </p:tavLst>
                                    </p:anim>
                                    <p:anim calcmode="lin" valueType="num">
                                      <p:cBhvr additive="base">
                                        <p:cTn id="116" dur="1250" fill="hold"/>
                                        <p:tgtEl>
                                          <p:spTgt spid="128"/>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33"/>
                                        </p:tgtEl>
                                        <p:attrNameLst>
                                          <p:attrName>style.visibility</p:attrName>
                                        </p:attrNameLst>
                                      </p:cBhvr>
                                      <p:to>
                                        <p:strVal val="visible"/>
                                      </p:to>
                                    </p:set>
                                    <p:animEffect transition="in" filter="fade">
                                      <p:cBhvr>
                                        <p:cTn id="119" dur="750"/>
                                        <p:tgtEl>
                                          <p:spTgt spid="133"/>
                                        </p:tgtEl>
                                      </p:cBhvr>
                                    </p:animEffect>
                                    <p:anim calcmode="lin" valueType="num">
                                      <p:cBhvr>
                                        <p:cTn id="120" dur="750" fill="hold"/>
                                        <p:tgtEl>
                                          <p:spTgt spid="133"/>
                                        </p:tgtEl>
                                        <p:attrNameLst>
                                          <p:attrName>ppt_w</p:attrName>
                                        </p:attrNameLst>
                                      </p:cBhvr>
                                      <p:tavLst>
                                        <p:tav tm="0" fmla="#ppt_w*sin(2.5*pi*$)">
                                          <p:val>
                                            <p:fltVal val="0"/>
                                          </p:val>
                                        </p:tav>
                                        <p:tav tm="100000">
                                          <p:val>
                                            <p:fltVal val="1"/>
                                          </p:val>
                                        </p:tav>
                                      </p:tavLst>
                                    </p:anim>
                                    <p:anim calcmode="lin" valueType="num">
                                      <p:cBhvr>
                                        <p:cTn id="121" dur="750" fill="hold"/>
                                        <p:tgtEl>
                                          <p:spTgt spid="13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3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750" fill="hold"/>
                                        <p:tgtEl>
                                          <p:spTgt spid="13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34"/>
                                        </p:tgtEl>
                                        <p:attrNameLst>
                                          <p:attrName>style.visibility</p:attrName>
                                        </p:attrNameLst>
                                      </p:cBhvr>
                                      <p:to>
                                        <p:strVal val="visible"/>
                                      </p:to>
                                    </p:set>
                                    <p:animEffect transition="in" filter="fade">
                                      <p:cBhvr>
                                        <p:cTn id="128" dur="750"/>
                                        <p:tgtEl>
                                          <p:spTgt spid="134"/>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34"/>
                                        </p:tgtEl>
                                        <p:attrNameLst>
                                          <p:attrName>ppt_x</p:attrName>
                                          <p:attrName>ppt_y</p:attrName>
                                        </p:attrNameLst>
                                      </p:cBhvr>
                                      <p:rCtr x="-5951" y="0"/>
                                    </p:animMotion>
                                  </p:childTnLst>
                                </p:cTn>
                              </p:par>
                              <p:par>
                                <p:cTn id="131" presetID="10" presetClass="entr" presetSubtype="0" fill="hold" grpId="0" nodeType="withEffect">
                                  <p:stCondLst>
                                    <p:cond delay="2500"/>
                                  </p:stCondLst>
                                  <p:childTnLst>
                                    <p:set>
                                      <p:cBhvr>
                                        <p:cTn id="132" dur="1" fill="hold">
                                          <p:stCondLst>
                                            <p:cond delay="0"/>
                                          </p:stCondLst>
                                        </p:cTn>
                                        <p:tgtEl>
                                          <p:spTgt spid="132"/>
                                        </p:tgtEl>
                                        <p:attrNameLst>
                                          <p:attrName>style.visibility</p:attrName>
                                        </p:attrNameLst>
                                      </p:cBhvr>
                                      <p:to>
                                        <p:strVal val="visible"/>
                                      </p:to>
                                    </p:set>
                                    <p:animEffect transition="in" filter="fade">
                                      <p:cBhvr>
                                        <p:cTn id="133" dur="750"/>
                                        <p:tgtEl>
                                          <p:spTgt spid="132"/>
                                        </p:tgtEl>
                                      </p:cBhvr>
                                    </p:animEffect>
                                  </p:childTnLst>
                                </p:cTn>
                              </p:par>
                              <p:par>
                                <p:cTn id="134" presetID="42" presetClass="path" presetSubtype="0" decel="100000" fill="hold" grpId="1" nodeType="withEffect">
                                  <p:stCondLst>
                                    <p:cond delay="2500"/>
                                  </p:stCondLst>
                                  <p:childTnLst>
                                    <p:animMotion origin="layout" path="M 4.58333E-6 1.48148E-6 L 4.58333E-6 0.07129 " pathEditMode="relative" rAng="0" ptsTypes="AA">
                                      <p:cBhvr>
                                        <p:cTn id="135" dur="1250" spd="-100000" fill="hold"/>
                                        <p:tgtEl>
                                          <p:spTgt spid="132"/>
                                        </p:tgtEl>
                                        <p:attrNameLst>
                                          <p:attrName>ppt_x</p:attrName>
                                          <p:attrName>ppt_y</p:attrName>
                                        </p:attrNameLst>
                                      </p:cBhvr>
                                      <p:rCtr x="0" y="3565"/>
                                    </p:animMotion>
                                  </p:childTnLst>
                                </p:cTn>
                              </p:par>
                              <p:par>
                                <p:cTn id="136" presetID="22" presetClass="entr" presetSubtype="8" fill="hold" grpId="0" nodeType="withEffect">
                                  <p:stCondLst>
                                    <p:cond delay="37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par>
                                <p:cTn id="139" presetID="10" presetClass="entr" presetSubtype="0" fill="hold" nodeType="withEffect">
                                  <p:stCondLst>
                                    <p:cond delay="1000"/>
                                  </p:stCondLst>
                                  <p:childTnLst>
                                    <p:set>
                                      <p:cBhvr>
                                        <p:cTn id="140" dur="1" fill="hold">
                                          <p:stCondLst>
                                            <p:cond delay="0"/>
                                          </p:stCondLst>
                                        </p:cTn>
                                        <p:tgtEl>
                                          <p:spTgt spid="31"/>
                                        </p:tgtEl>
                                        <p:attrNameLst>
                                          <p:attrName>style.visibility</p:attrName>
                                        </p:attrNameLst>
                                      </p:cBhvr>
                                      <p:to>
                                        <p:strVal val="visible"/>
                                      </p:to>
                                    </p:set>
                                    <p:animEffect transition="in" filter="fade">
                                      <p:cBhvr>
                                        <p:cTn id="14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32" grpId="0" animBg="1"/>
      <p:bldP spid="132" grpId="1" animBg="1"/>
      <p:bldP spid="133" grpId="0"/>
      <p:bldP spid="133" grpId="1"/>
      <p:bldP spid="133" grpId="2"/>
      <p:bldP spid="134" grpId="0" animBg="1"/>
      <p:bldP spid="13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8684150" y="488031"/>
            <a:ext cx="934871" cy="1200329"/>
          </a:xfrm>
          <a:prstGeom prst="rect">
            <a:avLst/>
          </a:prstGeom>
          <a:noFill/>
        </p:spPr>
        <p:txBody>
          <a:bodyPr wrap="none" rtlCol="0">
            <a:spAutoFit/>
          </a:bodyPr>
          <a:lstStyle/>
          <a:p>
            <a:r>
              <a:rPr lang="en-US" altLang="zh-CN" sz="7200" dirty="0">
                <a:solidFill>
                  <a:srgbClr val="000000">
                    <a:lumMod val="75000"/>
                    <a:lumOff val="25000"/>
                  </a:srgbClr>
                </a:solidFill>
                <a:effectLst>
                  <a:reflection blurRad="12700" stA="40000" endPos="40000" dist="12700" dir="5400000" sy="-100000" algn="bl" rotWithShape="0"/>
                </a:effectLst>
                <a:latin typeface="Century Gothic" panose="020B0502020202020204" pitchFamily="34" charset="0"/>
                <a:cs typeface="+mn-ea"/>
                <a:sym typeface="+mn-lt"/>
              </a:rPr>
              <a:t>C</a:t>
            </a:r>
            <a:endParaRPr lang="zh-CN" altLang="en-US" sz="7200" dirty="0">
              <a:solidFill>
                <a:srgbClr val="000000">
                  <a:lumMod val="75000"/>
                  <a:lumOff val="25000"/>
                </a:srgbClr>
              </a:solidFill>
              <a:effectLst>
                <a:reflection blurRad="12700" stA="40000" endPos="40000" dist="12700" dir="5400000" sy="-100000" algn="bl" rotWithShape="0"/>
              </a:effectLst>
              <a:latin typeface="Century Gothic" panose="020B0502020202020204" pitchFamily="34" charset="0"/>
              <a:cs typeface="+mn-ea"/>
              <a:sym typeface="+mn-lt"/>
            </a:endParaRPr>
          </a:p>
        </p:txBody>
      </p:sp>
      <p:sp>
        <p:nvSpPr>
          <p:cNvPr id="92" name="文本框 91"/>
          <p:cNvSpPr txBox="1"/>
          <p:nvPr/>
        </p:nvSpPr>
        <p:spPr>
          <a:xfrm>
            <a:off x="9909062" y="670223"/>
            <a:ext cx="1981633" cy="923330"/>
          </a:xfrm>
          <a:prstGeom prst="rect">
            <a:avLst/>
          </a:prstGeom>
          <a:noFill/>
        </p:spPr>
        <p:txBody>
          <a:bodyPr wrap="none" rtlCol="0">
            <a:spAutoFit/>
          </a:bodyPr>
          <a:lstStyle/>
          <a:p>
            <a:r>
              <a:rPr lang="en-US" altLang="zh-CN" sz="5400" dirty="0">
                <a:solidFill>
                  <a:srgbClr val="000000">
                    <a:lumMod val="75000"/>
                    <a:lumOff val="25000"/>
                  </a:srgbClr>
                </a:solidFill>
                <a:effectLst>
                  <a:reflection blurRad="12700" stA="40000" endPos="25000" dist="6350" dir="5400000" sy="-100000" algn="bl" rotWithShape="0"/>
                </a:effectLst>
                <a:latin typeface="Century Gothic" panose="020B0502020202020204" pitchFamily="34" charset="0"/>
                <a:cs typeface="+mn-ea"/>
                <a:sym typeface="+mn-lt"/>
              </a:rPr>
              <a:t>nents</a:t>
            </a:r>
            <a:endParaRPr lang="zh-CN" altLang="en-US" sz="5400" dirty="0">
              <a:solidFill>
                <a:srgbClr val="000000">
                  <a:lumMod val="75000"/>
                  <a:lumOff val="25000"/>
                </a:srgbClr>
              </a:solidFill>
              <a:effectLst>
                <a:reflection blurRad="12700" stA="40000" endPos="25000" dist="6350" dir="5400000" sy="-100000" algn="bl" rotWithShape="0"/>
              </a:effectLst>
              <a:latin typeface="Century Gothic" panose="020B0502020202020204" pitchFamily="34" charset="0"/>
              <a:cs typeface="+mn-ea"/>
              <a:sym typeface="+mn-lt"/>
            </a:endParaRPr>
          </a:p>
        </p:txBody>
      </p:sp>
      <p:grpSp>
        <p:nvGrpSpPr>
          <p:cNvPr id="102" name="PA_组合 101"/>
          <p:cNvGrpSpPr/>
          <p:nvPr>
            <p:custDataLst>
              <p:tags r:id="rId1"/>
            </p:custDataLst>
          </p:nvPr>
        </p:nvGrpSpPr>
        <p:grpSpPr>
          <a:xfrm>
            <a:off x="9451052" y="1012462"/>
            <a:ext cx="550414" cy="1410330"/>
            <a:chOff x="4385852" y="5208858"/>
            <a:chExt cx="982385" cy="2517173"/>
          </a:xfrm>
        </p:grpSpPr>
        <p:sp>
          <p:nvSpPr>
            <p:cNvPr id="103" name="等腰三角形 9"/>
            <p:cNvSpPr/>
            <p:nvPr/>
          </p:nvSpPr>
          <p:spPr>
            <a:xfrm rot="10800000">
              <a:off x="4385852" y="5597868"/>
              <a:ext cx="982385"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4" name="立方体 103"/>
            <p:cNvSpPr>
              <a:spLocks noChangeAspect="1"/>
            </p:cNvSpPr>
            <p:nvPr/>
          </p:nvSpPr>
          <p:spPr>
            <a:xfrm>
              <a:off x="4488037" y="5208858"/>
              <a:ext cx="780326" cy="780329"/>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3" name="椭圆 12"/>
          <p:cNvSpPr>
            <a:spLocks noChangeAspect="1"/>
          </p:cNvSpPr>
          <p:nvPr/>
        </p:nvSpPr>
        <p:spPr>
          <a:xfrm>
            <a:off x="3420000" y="2129213"/>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50AA"/>
                </a:solidFill>
                <a:latin typeface="Century Gothic" panose="020B0502020202020204" pitchFamily="34" charset="0"/>
                <a:cs typeface="+mn-ea"/>
                <a:sym typeface="+mn-lt"/>
              </a:rPr>
              <a:t>1</a:t>
            </a:r>
            <a:endParaRPr lang="zh-CN" altLang="en-US" sz="2800" dirty="0">
              <a:solidFill>
                <a:srgbClr val="0050AA"/>
              </a:solidFill>
              <a:latin typeface="Century Gothic" panose="020B0502020202020204" pitchFamily="34" charset="0"/>
              <a:cs typeface="+mn-ea"/>
              <a:sym typeface="+mn-lt"/>
            </a:endParaRPr>
          </a:p>
        </p:txBody>
      </p:sp>
      <p:sp>
        <p:nvSpPr>
          <p:cNvPr id="15" name="文本框 14"/>
          <p:cNvSpPr txBox="1"/>
          <p:nvPr/>
        </p:nvSpPr>
        <p:spPr>
          <a:xfrm>
            <a:off x="4032000" y="2155603"/>
            <a:ext cx="5400000" cy="523220"/>
          </a:xfrm>
          <a:prstGeom prst="rect">
            <a:avLst/>
          </a:prstGeom>
          <a:noFill/>
        </p:spPr>
        <p:txBody>
          <a:bodyPr wrap="square" rtlCol="0">
            <a:spAutoFit/>
          </a:bodyPr>
          <a:lstStyle>
            <a:defPPr>
              <a:defRPr lang="zh-CN"/>
            </a:defPPr>
            <a:lvl1pPr>
              <a:defRPr sz="2800">
                <a:solidFill>
                  <a:schemeClr val="tx1">
                    <a:lumMod val="75000"/>
                    <a:lumOff val="25000"/>
                  </a:schemeClr>
                </a:solidFill>
                <a:cs typeface="+mn-ea"/>
              </a:defRPr>
            </a:lvl1pPr>
          </a:lstStyle>
          <a:p>
            <a:r>
              <a:rPr lang="en-US" altLang="zh-CN" dirty="0">
                <a:solidFill>
                  <a:srgbClr val="0050AA"/>
                </a:solidFill>
                <a:latin typeface="微软雅黑" panose="020B0503020204020204" pitchFamily="34" charset="-122"/>
                <a:ea typeface="微软雅黑" panose="020B0503020204020204" pitchFamily="34" charset="-122"/>
                <a:sym typeface="+mn-lt"/>
              </a:rPr>
              <a:t>5.1 </a:t>
            </a:r>
            <a:r>
              <a:rPr lang="zh-CN" altLang="en-US" dirty="0">
                <a:solidFill>
                  <a:srgbClr val="0050AA"/>
                </a:solidFill>
                <a:latin typeface="微软雅黑" panose="020B0503020204020204" pitchFamily="34" charset="-122"/>
                <a:ea typeface="微软雅黑" panose="020B0503020204020204" pitchFamily="34" charset="-122"/>
                <a:sym typeface="+mn-lt"/>
              </a:rPr>
              <a:t>一阶逻辑等值式与置换规则</a:t>
            </a:r>
            <a:endParaRPr lang="en-US" altLang="zh-CN" dirty="0">
              <a:solidFill>
                <a:srgbClr val="0050AA"/>
              </a:solidFill>
              <a:latin typeface="微软雅黑" panose="020B0503020204020204" pitchFamily="34" charset="-122"/>
              <a:ea typeface="微软雅黑" panose="020B0503020204020204" pitchFamily="34" charset="-122"/>
              <a:sym typeface="+mn-lt"/>
            </a:endParaRPr>
          </a:p>
        </p:txBody>
      </p:sp>
      <p:sp>
        <p:nvSpPr>
          <p:cNvPr id="19" name="椭圆 18"/>
          <p:cNvSpPr>
            <a:spLocks noChangeAspect="1"/>
          </p:cNvSpPr>
          <p:nvPr/>
        </p:nvSpPr>
        <p:spPr>
          <a:xfrm>
            <a:off x="3420000" y="3092793"/>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50AA"/>
                </a:solidFill>
                <a:latin typeface="Century Gothic" panose="020B0502020202020204" pitchFamily="34" charset="0"/>
                <a:cs typeface="+mn-ea"/>
                <a:sym typeface="+mn-lt"/>
              </a:rPr>
              <a:t>2</a:t>
            </a:r>
            <a:endParaRPr lang="zh-CN" altLang="en-US" sz="2800" dirty="0">
              <a:solidFill>
                <a:srgbClr val="0050AA"/>
              </a:solidFill>
              <a:latin typeface="Century Gothic" panose="020B0502020202020204" pitchFamily="34" charset="0"/>
              <a:cs typeface="+mn-ea"/>
              <a:sym typeface="+mn-lt"/>
            </a:endParaRPr>
          </a:p>
        </p:txBody>
      </p:sp>
      <p:sp>
        <p:nvSpPr>
          <p:cNvPr id="21" name="文本框 20"/>
          <p:cNvSpPr txBox="1"/>
          <p:nvPr/>
        </p:nvSpPr>
        <p:spPr>
          <a:xfrm>
            <a:off x="4032000" y="3119183"/>
            <a:ext cx="3643946" cy="523220"/>
          </a:xfrm>
          <a:prstGeom prst="rect">
            <a:avLst/>
          </a:prstGeom>
          <a:noFill/>
        </p:spPr>
        <p:txBody>
          <a:bodyPr wrap="none" rtlCol="0">
            <a:spAutoFit/>
          </a:bodyPr>
          <a:lstStyle/>
          <a:p>
            <a:r>
              <a:rPr lang="en-US" altLang="zh-CN" sz="2800" dirty="0">
                <a:solidFill>
                  <a:srgbClr val="0050AA"/>
                </a:solidFill>
                <a:latin typeface="微软雅黑" panose="020B0503020204020204" pitchFamily="34" charset="-122"/>
                <a:ea typeface="微软雅黑" panose="020B0503020204020204" pitchFamily="34" charset="-122"/>
                <a:cs typeface="+mn-ea"/>
                <a:sym typeface="+mn-lt"/>
              </a:rPr>
              <a:t>5.2 </a:t>
            </a:r>
            <a:r>
              <a:rPr lang="zh-CN" altLang="en-US" sz="2800" dirty="0">
                <a:solidFill>
                  <a:srgbClr val="0050AA"/>
                </a:solidFill>
                <a:latin typeface="微软雅黑" panose="020B0503020204020204" pitchFamily="34" charset="-122"/>
                <a:ea typeface="微软雅黑" panose="020B0503020204020204" pitchFamily="34" charset="-122"/>
                <a:cs typeface="+mn-ea"/>
                <a:sym typeface="+mn-lt"/>
              </a:rPr>
              <a:t>一阶逻辑前束范式</a:t>
            </a:r>
            <a:endParaRPr lang="en-US" altLang="zh-CN" sz="2800" dirty="0">
              <a:solidFill>
                <a:srgbClr val="0050AA"/>
              </a:solidFill>
              <a:latin typeface="微软雅黑" panose="020B0503020204020204" pitchFamily="34" charset="-122"/>
              <a:ea typeface="微软雅黑" panose="020B0503020204020204" pitchFamily="34" charset="-122"/>
              <a:cs typeface="+mn-ea"/>
              <a:sym typeface="+mn-lt"/>
            </a:endParaRPr>
          </a:p>
        </p:txBody>
      </p:sp>
      <p:sp>
        <p:nvSpPr>
          <p:cNvPr id="4" name="标题 3"/>
          <p:cNvSpPr>
            <a:spLocks noGrp="1"/>
          </p:cNvSpPr>
          <p:nvPr>
            <p:ph type="title"/>
          </p:nvPr>
        </p:nvSpPr>
        <p:spPr/>
        <p:txBody>
          <a:bodyPr/>
          <a:lstStyle/>
          <a:p>
            <a:pPr algn="ctr"/>
            <a:r>
              <a:rPr lang="zh-CN" altLang="en-US" dirty="0"/>
              <a:t>内容提纲</a:t>
            </a:r>
          </a:p>
        </p:txBody>
      </p:sp>
      <p:sp>
        <p:nvSpPr>
          <p:cNvPr id="14" name="椭圆 13">
            <a:extLst>
              <a:ext uri="{FF2B5EF4-FFF2-40B4-BE49-F238E27FC236}">
                <a16:creationId xmlns:a16="http://schemas.microsoft.com/office/drawing/2014/main" id="{B3064949-E287-4CDA-98E7-A6B0930AA3FB}"/>
              </a:ext>
            </a:extLst>
          </p:cNvPr>
          <p:cNvSpPr>
            <a:spLocks noChangeAspect="1"/>
          </p:cNvSpPr>
          <p:nvPr/>
        </p:nvSpPr>
        <p:spPr>
          <a:xfrm>
            <a:off x="3420000" y="4064482"/>
            <a:ext cx="576000" cy="576000"/>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050AA"/>
                </a:solidFill>
                <a:latin typeface="Century Gothic" panose="020B0502020202020204" pitchFamily="34" charset="0"/>
                <a:cs typeface="+mn-ea"/>
                <a:sym typeface="+mn-lt"/>
              </a:rPr>
              <a:t>3</a:t>
            </a:r>
            <a:endParaRPr lang="zh-CN" altLang="en-US" sz="2800" dirty="0">
              <a:solidFill>
                <a:srgbClr val="0050AA"/>
              </a:solidFill>
              <a:latin typeface="Century Gothic" panose="020B0502020202020204" pitchFamily="34" charset="0"/>
              <a:cs typeface="+mn-ea"/>
              <a:sym typeface="+mn-lt"/>
            </a:endParaRPr>
          </a:p>
        </p:txBody>
      </p:sp>
      <p:sp>
        <p:nvSpPr>
          <p:cNvPr id="16" name="文本框 15">
            <a:extLst>
              <a:ext uri="{FF2B5EF4-FFF2-40B4-BE49-F238E27FC236}">
                <a16:creationId xmlns:a16="http://schemas.microsoft.com/office/drawing/2014/main" id="{C0A3FC7C-1E31-446E-B4E7-F4DA83C6DE3C}"/>
              </a:ext>
            </a:extLst>
          </p:cNvPr>
          <p:cNvSpPr txBox="1"/>
          <p:nvPr/>
        </p:nvSpPr>
        <p:spPr>
          <a:xfrm>
            <a:off x="4032000" y="4090872"/>
            <a:ext cx="4119333" cy="523220"/>
          </a:xfrm>
          <a:prstGeom prst="rect">
            <a:avLst/>
          </a:prstGeom>
          <a:noFill/>
        </p:spPr>
        <p:txBody>
          <a:bodyPr wrap="none" rtlCol="0">
            <a:spAutoFit/>
          </a:bodyPr>
          <a:lstStyle/>
          <a:p>
            <a:r>
              <a:rPr lang="en-US" altLang="zh-CN" sz="2800" dirty="0">
                <a:solidFill>
                  <a:srgbClr val="0050AA"/>
                </a:solidFill>
                <a:latin typeface="微软雅黑" panose="020B0503020204020204" pitchFamily="34" charset="-122"/>
                <a:ea typeface="微软雅黑" panose="020B0503020204020204" pitchFamily="34" charset="-122"/>
                <a:cs typeface="+mn-ea"/>
                <a:sym typeface="+mn-lt"/>
              </a:rPr>
              <a:t>5.3 </a:t>
            </a:r>
            <a:r>
              <a:rPr lang="zh-CN" altLang="en-US" sz="2800" dirty="0">
                <a:solidFill>
                  <a:srgbClr val="0050AA"/>
                </a:solidFill>
                <a:latin typeface="微软雅黑" panose="020B0503020204020204" pitchFamily="34" charset="-122"/>
                <a:ea typeface="微软雅黑" panose="020B0503020204020204" pitchFamily="34" charset="-122"/>
                <a:cs typeface="+mn-ea"/>
                <a:sym typeface="+mn-lt"/>
              </a:rPr>
              <a:t>一阶逻辑的推理理论</a:t>
            </a:r>
            <a:endParaRPr lang="en-US" altLang="zh-CN" sz="2800" dirty="0">
              <a:solidFill>
                <a:srgbClr val="0050AA"/>
              </a:solidFill>
              <a:latin typeface="微软雅黑" panose="020B0503020204020204" pitchFamily="34" charset="-122"/>
              <a:ea typeface="微软雅黑" panose="020B0503020204020204" pitchFamily="34" charset="-122"/>
              <a:cs typeface="+mn-ea"/>
              <a:sym typeface="+mn-lt"/>
            </a:endParaRPr>
          </a:p>
        </p:txBody>
      </p:sp>
      <p:sp>
        <p:nvSpPr>
          <p:cNvPr id="2" name="灯片编号占位符 1"/>
          <p:cNvSpPr>
            <a:spLocks noGrp="1"/>
          </p:cNvSpPr>
          <p:nvPr>
            <p:ph type="sldNum" sz="quarter" idx="10"/>
          </p:nvPr>
        </p:nvSpPr>
        <p:spPr/>
        <p:txBody>
          <a:bodyPr/>
          <a:lstStyle/>
          <a:p>
            <a:fld id="{ADDBA8A9-FE90-4847-B2BB-91D9864F4629}" type="slidenum">
              <a:rPr lang="zh-CN" altLang="en-US" smtClean="0"/>
              <a:pPr/>
              <a:t>3</a:t>
            </a:fld>
            <a:r>
              <a:rPr lang="en-US" altLang="zh-CN" smtClean="0"/>
              <a:t>|28</a:t>
            </a:r>
            <a:endParaRPr lang="zh-CN" altLang="en-US" dirty="0"/>
          </a:p>
        </p:txBody>
      </p:sp>
    </p:spTree>
    <p:extLst>
      <p:ext uri="{BB962C8B-B14F-4D97-AF65-F5344CB8AC3E}">
        <p14:creationId xmlns:p14="http://schemas.microsoft.com/office/powerpoint/2010/main" val="608455166"/>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42" presetClass="path" presetSubtype="0" decel="100000" fill="hold" nodeType="withEffect">
                                  <p:stCondLst>
                                    <p:cond delay="0"/>
                                  </p:stCondLst>
                                  <p:childTnLst>
                                    <p:animMotion origin="layout" path="M 3.75E-6 0.00139 L 3.75E-6 0.13056 " pathEditMode="relative" rAng="0" ptsTypes="AA">
                                      <p:cBhvr>
                                        <p:cTn id="9" dur="750" spd="-100000" fill="hold"/>
                                        <p:tgtEl>
                                          <p:spTgt spid="102"/>
                                        </p:tgtEl>
                                        <p:attrNameLst>
                                          <p:attrName>ppt_x</p:attrName>
                                          <p:attrName>ppt_y</p:attrName>
                                        </p:attrNameLst>
                                      </p:cBhvr>
                                      <p:rCtr x="0" y="6458"/>
                                    </p:animMotion>
                                  </p:childTnLst>
                                </p:cTn>
                              </p:par>
                              <p:par>
                                <p:cTn id="10" presetID="10"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35" presetClass="path" presetSubtype="0" decel="100000" fill="hold" grpId="1" nodeType="withEffect">
                                  <p:stCondLst>
                                    <p:cond delay="0"/>
                                  </p:stCondLst>
                                  <p:childTnLst>
                                    <p:animMotion origin="layout" path="M -8.33333E-7 -4.81481E-6 L -0.11901 -4.81481E-6 " pathEditMode="relative" rAng="0" ptsTypes="AA">
                                      <p:cBhvr>
                                        <p:cTn id="14" dur="750" spd="-100000" fill="hold"/>
                                        <p:tgtEl>
                                          <p:spTgt spid="91"/>
                                        </p:tgtEl>
                                        <p:attrNameLst>
                                          <p:attrName>ppt_x</p:attrName>
                                          <p:attrName>ppt_y</p:attrName>
                                        </p:attrNameLst>
                                      </p:cBhvr>
                                      <p:rCtr x="-5951" y="0"/>
                                    </p:animMotion>
                                  </p:childTnLst>
                                </p:cTn>
                              </p:par>
                              <p:par>
                                <p:cTn id="15" presetID="10"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63" presetClass="path" presetSubtype="0" decel="100000" fill="hold" grpId="1" nodeType="withEffect">
                                  <p:stCondLst>
                                    <p:cond delay="0"/>
                                  </p:stCondLst>
                                  <p:childTnLst>
                                    <p:animMotion origin="layout" path="M -4.16667E-7 3.7037E-6 L 0.09037 3.7037E-6 " pathEditMode="relative" rAng="0" ptsTypes="AA">
                                      <p:cBhvr>
                                        <p:cTn id="19" dur="750" spd="-100000" fill="hold"/>
                                        <p:tgtEl>
                                          <p:spTgt spid="92"/>
                                        </p:tgtEl>
                                        <p:attrNameLst>
                                          <p:attrName>ppt_x</p:attrName>
                                          <p:attrName>ppt_y</p:attrName>
                                        </p:attrNameLst>
                                      </p:cBhvr>
                                      <p:rCtr x="4518" y="0"/>
                                    </p:animMotion>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42" presetClass="path" presetSubtype="0" decel="100000" fill="hold" grpId="1" nodeType="withEffect">
                                  <p:stCondLst>
                                    <p:cond delay="0"/>
                                  </p:stCondLst>
                                  <p:childTnLst>
                                    <p:animMotion origin="layout" path="M 3.54167E-6 -4.81481E-6 L 3.54167E-6 0.12917 " pathEditMode="relative" rAng="0" ptsTypes="AA">
                                      <p:cBhvr>
                                        <p:cTn id="24" dur="1500" spd="-100000" fill="hold"/>
                                        <p:tgtEl>
                                          <p:spTgt spid="13"/>
                                        </p:tgtEl>
                                        <p:attrNameLst>
                                          <p:attrName>ppt_x</p:attrName>
                                          <p:attrName>ppt_y</p:attrName>
                                        </p:attrNameLst>
                                      </p:cBhvr>
                                      <p:rCtr x="0" y="6458"/>
                                    </p:animMotion>
                                  </p:childTnLst>
                                </p:cTn>
                              </p:par>
                              <p:par>
                                <p:cTn id="25" presetID="10" presetClass="entr" presetSubtype="0" fill="hold" grpId="0" nodeType="withEffect">
                                  <p:stCondLst>
                                    <p:cond delay="2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childTnLst>
                                </p:cTn>
                              </p:par>
                              <p:par>
                                <p:cTn id="28" presetID="63" presetClass="path" presetSubtype="0" decel="100000" fill="hold" grpId="1" nodeType="withEffect">
                                  <p:stCondLst>
                                    <p:cond delay="250"/>
                                  </p:stCondLst>
                                  <p:childTnLst>
                                    <p:animMotion origin="layout" path="M -3.33333E-6 -4.81481E-6 L 0.09037 -4.81481E-6 " pathEditMode="relative" rAng="0" ptsTypes="AA">
                                      <p:cBhvr>
                                        <p:cTn id="29" dur="1500" spd="-100000" fill="hold"/>
                                        <p:tgtEl>
                                          <p:spTgt spid="15"/>
                                        </p:tgtEl>
                                        <p:attrNameLst>
                                          <p:attrName>ppt_x</p:attrName>
                                          <p:attrName>ppt_y</p:attrName>
                                        </p:attrNameLst>
                                      </p:cBhvr>
                                      <p:rCtr x="4518" y="0"/>
                                    </p:animMotion>
                                  </p:childTnLst>
                                </p:cTn>
                              </p:par>
                              <p:par>
                                <p:cTn id="30" presetID="10" presetClass="entr" presetSubtype="0" fill="hold" grpId="0" nodeType="withEffect">
                                  <p:stCondLst>
                                    <p:cond delay="75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childTnLst>
                                </p:cTn>
                              </p:par>
                              <p:par>
                                <p:cTn id="33" presetID="42" presetClass="path" presetSubtype="0" decel="100000" fill="hold" grpId="1" nodeType="withEffect">
                                  <p:stCondLst>
                                    <p:cond delay="750"/>
                                  </p:stCondLst>
                                  <p:childTnLst>
                                    <p:animMotion origin="layout" path="M 3.54167E-6 -4.07407E-6 L 3.54167E-6 0.12917 " pathEditMode="relative" rAng="0" ptsTypes="AA">
                                      <p:cBhvr>
                                        <p:cTn id="34" dur="1500" spd="-100000" fill="hold"/>
                                        <p:tgtEl>
                                          <p:spTgt spid="19"/>
                                        </p:tgtEl>
                                        <p:attrNameLst>
                                          <p:attrName>ppt_x</p:attrName>
                                          <p:attrName>ppt_y</p:attrName>
                                        </p:attrNameLst>
                                      </p:cBhvr>
                                      <p:rCtr x="0" y="6458"/>
                                    </p:animMotion>
                                  </p:childTnLst>
                                </p:cTn>
                              </p:par>
                              <p:par>
                                <p:cTn id="35" presetID="10" presetClass="entr" presetSubtype="0" fill="hold" grpId="0" nodeType="withEffect">
                                  <p:stCondLst>
                                    <p:cond delay="1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childTnLst>
                                </p:cTn>
                              </p:par>
                              <p:par>
                                <p:cTn id="38" presetID="63" presetClass="path" presetSubtype="0" decel="100000" fill="hold" grpId="1" nodeType="withEffect">
                                  <p:stCondLst>
                                    <p:cond delay="1000"/>
                                  </p:stCondLst>
                                  <p:childTnLst>
                                    <p:animMotion origin="layout" path="M 1.875E-6 -4.07407E-6 L 0.09036 -4.07407E-6 " pathEditMode="relative" rAng="0" ptsTypes="AA">
                                      <p:cBhvr>
                                        <p:cTn id="39" dur="1500" spd="-100000" fill="hold"/>
                                        <p:tgtEl>
                                          <p:spTgt spid="21"/>
                                        </p:tgtEl>
                                        <p:attrNameLst>
                                          <p:attrName>ppt_x</p:attrName>
                                          <p:attrName>ppt_y</p:attrName>
                                        </p:attrNameLst>
                                      </p:cBhvr>
                                      <p:rCtr x="4518" y="0"/>
                                    </p:animMotion>
                                  </p:childTnLst>
                                </p:cTn>
                              </p:par>
                              <p:par>
                                <p:cTn id="40" presetID="10" presetClass="entr" presetSubtype="0" fill="hold" grpId="0" nodeType="withEffect">
                                  <p:stCondLst>
                                    <p:cond delay="75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par>
                                <p:cTn id="43" presetID="42" presetClass="path" presetSubtype="0" decel="100000" fill="hold" grpId="1" nodeType="withEffect">
                                  <p:stCondLst>
                                    <p:cond delay="750"/>
                                  </p:stCondLst>
                                  <p:childTnLst>
                                    <p:animMotion origin="layout" path="M 3.54167E-6 -7.40741E-7 L 3.54167E-6 0.12917 " pathEditMode="relative" rAng="0" ptsTypes="AA">
                                      <p:cBhvr>
                                        <p:cTn id="44" dur="1500" spd="-100000" fill="hold"/>
                                        <p:tgtEl>
                                          <p:spTgt spid="14"/>
                                        </p:tgtEl>
                                        <p:attrNameLst>
                                          <p:attrName>ppt_x</p:attrName>
                                          <p:attrName>ppt_y</p:attrName>
                                        </p:attrNameLst>
                                      </p:cBhvr>
                                      <p:rCtr x="0" y="6458"/>
                                    </p:animMotion>
                                  </p:childTnLst>
                                </p:cTn>
                              </p:par>
                              <p:par>
                                <p:cTn id="45" presetID="10" presetClass="entr" presetSubtype="0" fill="hold" grpId="0" nodeType="withEffect">
                                  <p:stCondLst>
                                    <p:cond delay="10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par>
                                <p:cTn id="48" presetID="63" presetClass="path" presetSubtype="0" decel="100000" fill="hold" grpId="1" nodeType="withEffect">
                                  <p:stCondLst>
                                    <p:cond delay="1000"/>
                                  </p:stCondLst>
                                  <p:childTnLst>
                                    <p:animMotion origin="layout" path="M 6.25E-7 -2.22222E-6 L 0.09036 -2.22222E-6 " pathEditMode="relative" rAng="0" ptsTypes="AA">
                                      <p:cBhvr>
                                        <p:cTn id="49" dur="1500" spd="-100000" fill="hold"/>
                                        <p:tgtEl>
                                          <p:spTgt spid="16"/>
                                        </p:tgtEl>
                                        <p:attrNameLst>
                                          <p:attrName>ppt_x</p:attrName>
                                          <p:attrName>ppt_y</p:attrName>
                                        </p:attrNameLst>
                                      </p:cBhvr>
                                      <p:rCtr x="45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1" grpId="1"/>
      <p:bldP spid="92" grpId="0"/>
      <p:bldP spid="92" grpId="1"/>
      <p:bldP spid="13" grpId="0" animBg="1"/>
      <p:bldP spid="13" grpId="1" animBg="1"/>
      <p:bldP spid="15" grpId="0"/>
      <p:bldP spid="15" grpId="1"/>
      <p:bldP spid="19" grpId="0" animBg="1"/>
      <p:bldP spid="19" grpId="1" animBg="1"/>
      <p:bldP spid="21" grpId="0"/>
      <p:bldP spid="21" grpId="1"/>
      <p:bldP spid="14" grpId="0" animBg="1"/>
      <p:bldP spid="14" grpId="1" animBg="1"/>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教学目标</a:t>
            </a:r>
          </a:p>
        </p:txBody>
      </p:sp>
      <p:sp>
        <p:nvSpPr>
          <p:cNvPr id="7" name="文本占位符 6"/>
          <p:cNvSpPr>
            <a:spLocks noGrp="1"/>
          </p:cNvSpPr>
          <p:nvPr>
            <p:ph type="body" sz="quarter" idx="11"/>
          </p:nvPr>
        </p:nvSpPr>
        <p:spPr/>
        <p:txBody>
          <a:bodyPr/>
          <a:lstStyle/>
          <a:p>
            <a:r>
              <a:rPr lang="zh-CN" altLang="en-US" dirty="0"/>
              <a:t>第</a:t>
            </a:r>
            <a:r>
              <a:rPr lang="en-US" altLang="zh-CN" dirty="0"/>
              <a:t>1</a:t>
            </a:r>
            <a:r>
              <a:rPr lang="zh-CN" altLang="en-US" dirty="0"/>
              <a:t>讲 命题逻辑的基本概念</a:t>
            </a:r>
          </a:p>
        </p:txBody>
      </p:sp>
      <p:grpSp>
        <p:nvGrpSpPr>
          <p:cNvPr id="130" name="组合 153"/>
          <p:cNvGrpSpPr>
            <a:grpSpLocks/>
          </p:cNvGrpSpPr>
          <p:nvPr/>
        </p:nvGrpSpPr>
        <p:grpSpPr bwMode="auto">
          <a:xfrm>
            <a:off x="360000" y="952500"/>
            <a:ext cx="2592000" cy="4788000"/>
            <a:chOff x="0" y="0"/>
            <a:chExt cx="2773164" cy="4787447"/>
          </a:xfrm>
        </p:grpSpPr>
        <p:grpSp>
          <p:nvGrpSpPr>
            <p:cNvPr id="131" name="组合 154"/>
            <p:cNvGrpSpPr>
              <a:grpSpLocks/>
            </p:cNvGrpSpPr>
            <p:nvPr/>
          </p:nvGrpSpPr>
          <p:grpSpPr bwMode="auto">
            <a:xfrm flipH="1">
              <a:off x="0" y="174018"/>
              <a:ext cx="126414" cy="3155243"/>
              <a:chOff x="0" y="0"/>
              <a:chExt cx="173622" cy="4333548"/>
            </a:xfrm>
          </p:grpSpPr>
          <p:pic>
            <p:nvPicPr>
              <p:cNvPr id="158" name="Picture 3"/>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9" name="矩形 182"/>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grpSp>
          <p:nvGrpSpPr>
            <p:cNvPr id="132" name="组合 155"/>
            <p:cNvGrpSpPr>
              <a:grpSpLocks/>
            </p:cNvGrpSpPr>
            <p:nvPr/>
          </p:nvGrpSpPr>
          <p:grpSpPr bwMode="auto">
            <a:xfrm>
              <a:off x="2646750" y="157286"/>
              <a:ext cx="126414" cy="3155243"/>
              <a:chOff x="0" y="0"/>
              <a:chExt cx="173622" cy="4333548"/>
            </a:xfrm>
          </p:grpSpPr>
          <p:pic>
            <p:nvPicPr>
              <p:cNvPr id="156" name="Picture 3"/>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7" name="矩形 180"/>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sp>
          <p:nvSpPr>
            <p:cNvPr id="133" name="矩形 62"/>
            <p:cNvSpPr>
              <a:spLocks noChangeArrowheads="1"/>
            </p:cNvSpPr>
            <p:nvPr/>
          </p:nvSpPr>
          <p:spPr bwMode="auto">
            <a:xfrm>
              <a:off x="89460" y="0"/>
              <a:ext cx="2569011" cy="4787447"/>
            </a:xfrm>
            <a:custGeom>
              <a:avLst/>
              <a:gdLst>
                <a:gd name="T0" fmla="*/ 0 w 2569011"/>
                <a:gd name="T1" fmla="*/ 0 h 3512730"/>
                <a:gd name="T2" fmla="*/ 2569011 w 2569011"/>
                <a:gd name="T3" fmla="*/ 0 h 3512730"/>
                <a:gd name="T4" fmla="*/ 2569011 w 2569011"/>
                <a:gd name="T5" fmla="*/ 2777082 h 3512730"/>
                <a:gd name="T6" fmla="*/ 2183786 w 2569011"/>
                <a:gd name="T7" fmla="*/ 3512730 h 3512730"/>
                <a:gd name="T8" fmla="*/ 0 w 2569011"/>
                <a:gd name="T9" fmla="*/ 3512730 h 3512730"/>
                <a:gd name="T10" fmla="*/ 0 w 2569011"/>
                <a:gd name="T11" fmla="*/ 0 h 3512730"/>
                <a:gd name="T12" fmla="*/ 0 w 2569011"/>
                <a:gd name="T13" fmla="*/ 0 h 3512730"/>
                <a:gd name="T14" fmla="*/ 2569011 w 2569011"/>
                <a:gd name="T15" fmla="*/ 3512730 h 3512730"/>
              </a:gdLst>
              <a:ahLst/>
              <a:cxnLst>
                <a:cxn ang="0">
                  <a:pos x="T0" y="T1"/>
                </a:cxn>
                <a:cxn ang="0">
                  <a:pos x="T2" y="T3"/>
                </a:cxn>
                <a:cxn ang="0">
                  <a:pos x="T4" y="T5"/>
                </a:cxn>
                <a:cxn ang="0">
                  <a:pos x="T6" y="T7"/>
                </a:cxn>
                <a:cxn ang="0">
                  <a:pos x="T8" y="T9"/>
                </a:cxn>
                <a:cxn ang="0">
                  <a:pos x="T10" y="T11"/>
                </a:cxn>
              </a:cxnLst>
              <a:rect l="T12" t="T13" r="T14" b="T15"/>
              <a:pathLst>
                <a:path w="2569011" h="3512730">
                  <a:moveTo>
                    <a:pt x="0" y="0"/>
                  </a:moveTo>
                  <a:lnTo>
                    <a:pt x="2569011" y="0"/>
                  </a:lnTo>
                  <a:lnTo>
                    <a:pt x="2569011" y="2777082"/>
                  </a:lnTo>
                  <a:lnTo>
                    <a:pt x="2183786" y="3512730"/>
                  </a:lnTo>
                  <a:lnTo>
                    <a:pt x="0" y="3512730"/>
                  </a:lnTo>
                  <a:lnTo>
                    <a:pt x="0" y="0"/>
                  </a:lnTo>
                  <a:close/>
                </a:path>
              </a:pathLst>
            </a:custGeom>
            <a:gradFill rotWithShape="1">
              <a:gsLst>
                <a:gs pos="0">
                  <a:srgbClr val="FFFFFF"/>
                </a:gs>
                <a:gs pos="100000">
                  <a:srgbClr val="F2F2F2"/>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endParaRPr lang="zh-CN" altLang="en-US">
                <a:solidFill>
                  <a:srgbClr val="0050AA"/>
                </a:solidFill>
              </a:endParaRPr>
            </a:p>
          </p:txBody>
        </p:sp>
        <p:grpSp>
          <p:nvGrpSpPr>
            <p:cNvPr id="134" name="组合 157"/>
            <p:cNvGrpSpPr>
              <a:grpSpLocks/>
            </p:cNvGrpSpPr>
            <p:nvPr/>
          </p:nvGrpSpPr>
          <p:grpSpPr bwMode="auto">
            <a:xfrm>
              <a:off x="141888" y="104857"/>
              <a:ext cx="2464153" cy="104858"/>
              <a:chOff x="0" y="0"/>
              <a:chExt cx="3384376" cy="144016"/>
            </a:xfrm>
          </p:grpSpPr>
          <p:sp>
            <p:nvSpPr>
              <p:cNvPr id="140" name="椭圆 163"/>
              <p:cNvSpPr>
                <a:spLocks noChangeArrowheads="1"/>
              </p:cNvSpPr>
              <p:nvPr/>
            </p:nvSpPr>
            <p:spPr bwMode="auto">
              <a:xfrm>
                <a:off x="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1" name="椭圆 164"/>
              <p:cNvSpPr>
                <a:spLocks noChangeArrowheads="1"/>
              </p:cNvSpPr>
              <p:nvPr/>
            </p:nvSpPr>
            <p:spPr bwMode="auto">
              <a:xfrm>
                <a:off x="21602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2" name="椭圆 165"/>
              <p:cNvSpPr>
                <a:spLocks noChangeArrowheads="1"/>
              </p:cNvSpPr>
              <p:nvPr/>
            </p:nvSpPr>
            <p:spPr bwMode="auto">
              <a:xfrm>
                <a:off x="43204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3" name="椭圆 166"/>
              <p:cNvSpPr>
                <a:spLocks noChangeArrowheads="1"/>
              </p:cNvSpPr>
              <p:nvPr/>
            </p:nvSpPr>
            <p:spPr bwMode="auto">
              <a:xfrm>
                <a:off x="64807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4" name="椭圆 167"/>
              <p:cNvSpPr>
                <a:spLocks noChangeArrowheads="1"/>
              </p:cNvSpPr>
              <p:nvPr/>
            </p:nvSpPr>
            <p:spPr bwMode="auto">
              <a:xfrm>
                <a:off x="86409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5" name="椭圆 168"/>
              <p:cNvSpPr>
                <a:spLocks noChangeArrowheads="1"/>
              </p:cNvSpPr>
              <p:nvPr/>
            </p:nvSpPr>
            <p:spPr bwMode="auto">
              <a:xfrm>
                <a:off x="108012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6" name="椭圆 169"/>
              <p:cNvSpPr>
                <a:spLocks noChangeArrowheads="1"/>
              </p:cNvSpPr>
              <p:nvPr/>
            </p:nvSpPr>
            <p:spPr bwMode="auto">
              <a:xfrm>
                <a:off x="129614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7" name="椭圆 170"/>
              <p:cNvSpPr>
                <a:spLocks noChangeArrowheads="1"/>
              </p:cNvSpPr>
              <p:nvPr/>
            </p:nvSpPr>
            <p:spPr bwMode="auto">
              <a:xfrm>
                <a:off x="151216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8" name="椭圆 171"/>
              <p:cNvSpPr>
                <a:spLocks noChangeArrowheads="1"/>
              </p:cNvSpPr>
              <p:nvPr/>
            </p:nvSpPr>
            <p:spPr bwMode="auto">
              <a:xfrm>
                <a:off x="172819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49" name="椭圆 172"/>
              <p:cNvSpPr>
                <a:spLocks noChangeArrowheads="1"/>
              </p:cNvSpPr>
              <p:nvPr/>
            </p:nvSpPr>
            <p:spPr bwMode="auto">
              <a:xfrm>
                <a:off x="194421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50" name="椭圆 173"/>
              <p:cNvSpPr>
                <a:spLocks noChangeArrowheads="1"/>
              </p:cNvSpPr>
              <p:nvPr/>
            </p:nvSpPr>
            <p:spPr bwMode="auto">
              <a:xfrm>
                <a:off x="216024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51" name="椭圆 174"/>
              <p:cNvSpPr>
                <a:spLocks noChangeArrowheads="1"/>
              </p:cNvSpPr>
              <p:nvPr/>
            </p:nvSpPr>
            <p:spPr bwMode="auto">
              <a:xfrm>
                <a:off x="237626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52" name="椭圆 175"/>
              <p:cNvSpPr>
                <a:spLocks noChangeArrowheads="1"/>
              </p:cNvSpPr>
              <p:nvPr/>
            </p:nvSpPr>
            <p:spPr bwMode="auto">
              <a:xfrm>
                <a:off x="259228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53" name="椭圆 176"/>
              <p:cNvSpPr>
                <a:spLocks noChangeArrowheads="1"/>
              </p:cNvSpPr>
              <p:nvPr/>
            </p:nvSpPr>
            <p:spPr bwMode="auto">
              <a:xfrm>
                <a:off x="280831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54" name="椭圆 177"/>
              <p:cNvSpPr>
                <a:spLocks noChangeArrowheads="1"/>
              </p:cNvSpPr>
              <p:nvPr/>
            </p:nvSpPr>
            <p:spPr bwMode="auto">
              <a:xfrm>
                <a:off x="302433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55" name="椭圆 178"/>
              <p:cNvSpPr>
                <a:spLocks noChangeArrowheads="1"/>
              </p:cNvSpPr>
              <p:nvPr/>
            </p:nvSpPr>
            <p:spPr bwMode="auto">
              <a:xfrm>
                <a:off x="324036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sp>
          <p:nvSpPr>
            <p:cNvPr id="135" name="TextBox 158"/>
            <p:cNvSpPr>
              <a:spLocks noChangeArrowheads="1"/>
            </p:cNvSpPr>
            <p:nvPr/>
          </p:nvSpPr>
          <p:spPr bwMode="auto">
            <a:xfrm>
              <a:off x="162223" y="991385"/>
              <a:ext cx="2292482" cy="40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50AA"/>
                  </a:solidFill>
                  <a:ea typeface="微软雅黑" panose="020B0503020204020204" pitchFamily="34" charset="-122"/>
                  <a:sym typeface="Arial" panose="020B0604020202020204" pitchFamily="34" charset="0"/>
                </a:rPr>
                <a:t>理解并记住</a:t>
              </a:r>
              <a:endParaRPr lang="zh-CN" altLang="en-US" sz="2400" dirty="0">
                <a:solidFill>
                  <a:srgbClr val="0050AA"/>
                </a:solidFill>
              </a:endParaRPr>
            </a:p>
          </p:txBody>
        </p:sp>
        <p:sp>
          <p:nvSpPr>
            <p:cNvPr id="136" name="TextBox 159"/>
            <p:cNvSpPr>
              <a:spLocks noChangeArrowheads="1"/>
            </p:cNvSpPr>
            <p:nvPr/>
          </p:nvSpPr>
          <p:spPr bwMode="auto">
            <a:xfrm>
              <a:off x="239255" y="1387340"/>
              <a:ext cx="2292482" cy="16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180000" indent="-180000" algn="just" eaLnBrk="1" hangingPunct="1">
                <a:buSzPct val="80000"/>
                <a:buFont typeface="Wingdings" panose="05000000000000000000" pitchFamily="2" charset="2"/>
                <a:buChar char="l"/>
              </a:pPr>
              <a:r>
                <a:rPr lang="zh-CN" altLang="en-US" sz="2000" dirty="0" smtClean="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谓词公式等值</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lgn="just" eaLnBrk="1" hangingPunct="1">
                <a:buSzPct val="80000"/>
                <a:buFont typeface="Wingdings" panose="05000000000000000000" pitchFamily="2" charset="2"/>
                <a:buChar char="l"/>
              </a:pPr>
              <a:r>
                <a:rPr lang="zh-CN" altLang="en-US" sz="2000" dirty="0" smtClean="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置换规则</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lgn="just" eaLnBrk="1" hangingPunct="1">
                <a:buSzPct val="80000"/>
                <a:buFont typeface="Wingdings" panose="05000000000000000000" pitchFamily="2" charset="2"/>
                <a:buChar char="l"/>
              </a:pPr>
              <a:r>
                <a:rPr lang="zh-CN" altLang="en-US" sz="2000" dirty="0" smtClean="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换名规则</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lgn="just">
                <a:buSzPct val="80000"/>
                <a:buFont typeface="Wingdings" panose="05000000000000000000" pitchFamily="2" charset="2"/>
                <a:buChar char="l"/>
              </a:pPr>
              <a:r>
                <a:rPr lang="zh-CN" altLang="en-US" sz="2000" dirty="0" smtClean="0">
                  <a:solidFill>
                    <a:srgbClr val="0050AA"/>
                  </a:solidFill>
                  <a:effectLst>
                    <a:outerShdw blurRad="38100" dist="38100" dir="2700000" algn="tl">
                      <a:srgbClr val="000000">
                        <a:alpha val="43137"/>
                      </a:srgbClr>
                    </a:outerShdw>
                  </a:effectLst>
                  <a:ea typeface="微软雅黑" panose="020B0503020204020204" pitchFamily="34" charset="-122"/>
                </a:rPr>
                <a:t>代替规则</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endParaRPr>
            </a:p>
            <a:p>
              <a:pPr marL="180000" indent="-180000" algn="just">
                <a:buSzPct val="80000"/>
                <a:buFont typeface="Wingdings" panose="05000000000000000000" pitchFamily="2" charset="2"/>
                <a:buChar char="l"/>
              </a:pPr>
              <a:r>
                <a:rPr lang="zh-CN" altLang="en-US" sz="2000" dirty="0" smtClean="0">
                  <a:solidFill>
                    <a:srgbClr val="0050AA"/>
                  </a:solidFill>
                  <a:effectLst>
                    <a:outerShdw blurRad="38100" dist="38100" dir="2700000" algn="tl">
                      <a:srgbClr val="000000">
                        <a:alpha val="43137"/>
                      </a:srgbClr>
                    </a:outerShdw>
                  </a:effectLst>
                  <a:ea typeface="微软雅黑" panose="020B0503020204020204" pitchFamily="34" charset="-122"/>
                </a:rPr>
                <a:t>前束范式</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endParaRPr>
            </a:p>
          </p:txBody>
        </p:sp>
        <p:sp>
          <p:nvSpPr>
            <p:cNvPr id="137" name="等腰三角形 160"/>
            <p:cNvSpPr>
              <a:spLocks noChangeArrowheads="1"/>
            </p:cNvSpPr>
            <p:nvPr/>
          </p:nvSpPr>
          <p:spPr bwMode="auto">
            <a:xfrm rot="17580000">
              <a:off x="1913756" y="4186871"/>
              <a:ext cx="755913" cy="308129"/>
            </a:xfrm>
            <a:prstGeom prst="triangle">
              <a:avLst>
                <a:gd name="adj" fmla="val 50000"/>
              </a:avLst>
            </a:prstGeom>
            <a:gradFill rotWithShape="1">
              <a:gsLst>
                <a:gs pos="0">
                  <a:srgbClr val="7F7F7F"/>
                </a:gs>
                <a:gs pos="29999">
                  <a:srgbClr val="F2F2F2"/>
                </a:gs>
                <a:gs pos="56999">
                  <a:srgbClr val="BFBFBF"/>
                </a:gs>
                <a:gs pos="100000">
                  <a:srgbClr val="BFBFBF"/>
                </a:gs>
              </a:gsLst>
              <a:lin ang="162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38" name="矩形 161"/>
            <p:cNvSpPr>
              <a:spLocks noChangeArrowheads="1"/>
            </p:cNvSpPr>
            <p:nvPr/>
          </p:nvSpPr>
          <p:spPr bwMode="auto">
            <a:xfrm>
              <a:off x="89706" y="467605"/>
              <a:ext cx="2557065" cy="435594"/>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dirty="0">
                <a:solidFill>
                  <a:srgbClr val="FFFFFF"/>
                </a:solidFill>
                <a:latin typeface="楷体_GB2312" panose="02010609030101010101" pitchFamily="49" charset="-122"/>
                <a:ea typeface="楷体_GB2312" panose="02010609030101010101" pitchFamily="49" charset="-122"/>
                <a:cs typeface="Calibri" panose="020F0502020204030204" pitchFamily="34" charset="0"/>
                <a:sym typeface="Calibri" panose="020F0502020204030204" pitchFamily="34" charset="0"/>
              </a:endParaRPr>
            </a:p>
          </p:txBody>
        </p:sp>
        <p:sp>
          <p:nvSpPr>
            <p:cNvPr id="139" name="TextBox 162"/>
            <p:cNvSpPr>
              <a:spLocks noChangeArrowheads="1"/>
            </p:cNvSpPr>
            <p:nvPr/>
          </p:nvSpPr>
          <p:spPr bwMode="auto">
            <a:xfrm>
              <a:off x="364524" y="451448"/>
              <a:ext cx="2010917" cy="4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2000" b="1" dirty="0">
                  <a:solidFill>
                    <a:srgbClr val="FFFF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sym typeface="Arial Black" panose="020B0A04020102020204" pitchFamily="34" charset="0"/>
                </a:rPr>
                <a:t>基础知识</a:t>
              </a:r>
            </a:p>
          </p:txBody>
        </p:sp>
      </p:grpSp>
      <p:grpSp>
        <p:nvGrpSpPr>
          <p:cNvPr id="97" name="组合 123"/>
          <p:cNvGrpSpPr>
            <a:grpSpLocks/>
          </p:cNvGrpSpPr>
          <p:nvPr/>
        </p:nvGrpSpPr>
        <p:grpSpPr bwMode="auto">
          <a:xfrm>
            <a:off x="2592000" y="2088000"/>
            <a:ext cx="2412000" cy="4104000"/>
            <a:chOff x="0" y="-1"/>
            <a:chExt cx="2773164" cy="3337093"/>
          </a:xfrm>
        </p:grpSpPr>
        <p:grpSp>
          <p:nvGrpSpPr>
            <p:cNvPr id="98" name="组合 124"/>
            <p:cNvGrpSpPr>
              <a:grpSpLocks/>
            </p:cNvGrpSpPr>
            <p:nvPr/>
          </p:nvGrpSpPr>
          <p:grpSpPr bwMode="auto">
            <a:xfrm flipH="1">
              <a:off x="0" y="174018"/>
              <a:ext cx="126414" cy="3155243"/>
              <a:chOff x="0" y="0"/>
              <a:chExt cx="173622" cy="4333548"/>
            </a:xfrm>
          </p:grpSpPr>
          <p:pic>
            <p:nvPicPr>
              <p:cNvPr id="128" name="Picture 3"/>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9" name="矩形 152"/>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grpSp>
          <p:nvGrpSpPr>
            <p:cNvPr id="99" name="组合 125"/>
            <p:cNvGrpSpPr>
              <a:grpSpLocks/>
            </p:cNvGrpSpPr>
            <p:nvPr/>
          </p:nvGrpSpPr>
          <p:grpSpPr bwMode="auto">
            <a:xfrm>
              <a:off x="2646750" y="157286"/>
              <a:ext cx="126414" cy="3155243"/>
              <a:chOff x="0" y="0"/>
              <a:chExt cx="173622" cy="4333548"/>
            </a:xfrm>
          </p:grpSpPr>
          <p:pic>
            <p:nvPicPr>
              <p:cNvPr id="126" name="Picture 3"/>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27" name="矩形 150"/>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sp>
          <p:nvSpPr>
            <p:cNvPr id="100" name="矩形 62"/>
            <p:cNvSpPr>
              <a:spLocks noChangeArrowheads="1"/>
            </p:cNvSpPr>
            <p:nvPr/>
          </p:nvSpPr>
          <p:spPr bwMode="auto">
            <a:xfrm>
              <a:off x="89460" y="-1"/>
              <a:ext cx="2569011" cy="3337092"/>
            </a:xfrm>
            <a:custGeom>
              <a:avLst/>
              <a:gdLst>
                <a:gd name="T0" fmla="*/ 0 w 2569011"/>
                <a:gd name="T1" fmla="*/ 0 h 3512730"/>
                <a:gd name="T2" fmla="*/ 2569011 w 2569011"/>
                <a:gd name="T3" fmla="*/ 0 h 3512730"/>
                <a:gd name="T4" fmla="*/ 2569011 w 2569011"/>
                <a:gd name="T5" fmla="*/ 2777082 h 3512730"/>
                <a:gd name="T6" fmla="*/ 2183786 w 2569011"/>
                <a:gd name="T7" fmla="*/ 3512730 h 3512730"/>
                <a:gd name="T8" fmla="*/ 0 w 2569011"/>
                <a:gd name="T9" fmla="*/ 3512730 h 3512730"/>
                <a:gd name="T10" fmla="*/ 0 w 2569011"/>
                <a:gd name="T11" fmla="*/ 0 h 3512730"/>
                <a:gd name="T12" fmla="*/ 0 w 2569011"/>
                <a:gd name="T13" fmla="*/ 0 h 3512730"/>
                <a:gd name="T14" fmla="*/ 2569011 w 2569011"/>
                <a:gd name="T15" fmla="*/ 3512730 h 3512730"/>
              </a:gdLst>
              <a:ahLst/>
              <a:cxnLst>
                <a:cxn ang="0">
                  <a:pos x="T0" y="T1"/>
                </a:cxn>
                <a:cxn ang="0">
                  <a:pos x="T2" y="T3"/>
                </a:cxn>
                <a:cxn ang="0">
                  <a:pos x="T4" y="T5"/>
                </a:cxn>
                <a:cxn ang="0">
                  <a:pos x="T6" y="T7"/>
                </a:cxn>
                <a:cxn ang="0">
                  <a:pos x="T8" y="T9"/>
                </a:cxn>
                <a:cxn ang="0">
                  <a:pos x="T10" y="T11"/>
                </a:cxn>
              </a:cxnLst>
              <a:rect l="T12" t="T13" r="T14" b="T15"/>
              <a:pathLst>
                <a:path w="2569011" h="3512730">
                  <a:moveTo>
                    <a:pt x="0" y="0"/>
                  </a:moveTo>
                  <a:lnTo>
                    <a:pt x="2569011" y="0"/>
                  </a:lnTo>
                  <a:lnTo>
                    <a:pt x="2569011" y="2777082"/>
                  </a:lnTo>
                  <a:lnTo>
                    <a:pt x="2183786" y="3512730"/>
                  </a:lnTo>
                  <a:lnTo>
                    <a:pt x="0" y="3512730"/>
                  </a:lnTo>
                  <a:lnTo>
                    <a:pt x="0" y="0"/>
                  </a:lnTo>
                  <a:close/>
                </a:path>
              </a:pathLst>
            </a:custGeom>
            <a:gradFill rotWithShape="1">
              <a:gsLst>
                <a:gs pos="0">
                  <a:srgbClr val="FFFFFF"/>
                </a:gs>
                <a:gs pos="100000">
                  <a:srgbClr val="F2F2F2"/>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endParaRPr lang="zh-CN" altLang="en-US"/>
            </a:p>
          </p:txBody>
        </p:sp>
        <p:grpSp>
          <p:nvGrpSpPr>
            <p:cNvPr id="101" name="组合 127"/>
            <p:cNvGrpSpPr>
              <a:grpSpLocks/>
            </p:cNvGrpSpPr>
            <p:nvPr/>
          </p:nvGrpSpPr>
          <p:grpSpPr bwMode="auto">
            <a:xfrm>
              <a:off x="141888" y="104857"/>
              <a:ext cx="2464153" cy="104858"/>
              <a:chOff x="0" y="0"/>
              <a:chExt cx="3384376" cy="144016"/>
            </a:xfrm>
          </p:grpSpPr>
          <p:sp>
            <p:nvSpPr>
              <p:cNvPr id="110" name="椭圆 133"/>
              <p:cNvSpPr>
                <a:spLocks noChangeArrowheads="1"/>
              </p:cNvSpPr>
              <p:nvPr/>
            </p:nvSpPr>
            <p:spPr bwMode="auto">
              <a:xfrm>
                <a:off x="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1" name="椭圆 134"/>
              <p:cNvSpPr>
                <a:spLocks noChangeArrowheads="1"/>
              </p:cNvSpPr>
              <p:nvPr/>
            </p:nvSpPr>
            <p:spPr bwMode="auto">
              <a:xfrm>
                <a:off x="21602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2" name="椭圆 135"/>
              <p:cNvSpPr>
                <a:spLocks noChangeArrowheads="1"/>
              </p:cNvSpPr>
              <p:nvPr/>
            </p:nvSpPr>
            <p:spPr bwMode="auto">
              <a:xfrm>
                <a:off x="43204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3" name="椭圆 136"/>
              <p:cNvSpPr>
                <a:spLocks noChangeArrowheads="1"/>
              </p:cNvSpPr>
              <p:nvPr/>
            </p:nvSpPr>
            <p:spPr bwMode="auto">
              <a:xfrm>
                <a:off x="64807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4" name="椭圆 137"/>
              <p:cNvSpPr>
                <a:spLocks noChangeArrowheads="1"/>
              </p:cNvSpPr>
              <p:nvPr/>
            </p:nvSpPr>
            <p:spPr bwMode="auto">
              <a:xfrm>
                <a:off x="86409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5" name="椭圆 138"/>
              <p:cNvSpPr>
                <a:spLocks noChangeArrowheads="1"/>
              </p:cNvSpPr>
              <p:nvPr/>
            </p:nvSpPr>
            <p:spPr bwMode="auto">
              <a:xfrm>
                <a:off x="108012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6" name="椭圆 139"/>
              <p:cNvSpPr>
                <a:spLocks noChangeArrowheads="1"/>
              </p:cNvSpPr>
              <p:nvPr/>
            </p:nvSpPr>
            <p:spPr bwMode="auto">
              <a:xfrm>
                <a:off x="129614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7" name="椭圆 140"/>
              <p:cNvSpPr>
                <a:spLocks noChangeArrowheads="1"/>
              </p:cNvSpPr>
              <p:nvPr/>
            </p:nvSpPr>
            <p:spPr bwMode="auto">
              <a:xfrm>
                <a:off x="151216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8" name="椭圆 141"/>
              <p:cNvSpPr>
                <a:spLocks noChangeArrowheads="1"/>
              </p:cNvSpPr>
              <p:nvPr/>
            </p:nvSpPr>
            <p:spPr bwMode="auto">
              <a:xfrm>
                <a:off x="172819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9" name="椭圆 142"/>
              <p:cNvSpPr>
                <a:spLocks noChangeArrowheads="1"/>
              </p:cNvSpPr>
              <p:nvPr/>
            </p:nvSpPr>
            <p:spPr bwMode="auto">
              <a:xfrm>
                <a:off x="194421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20" name="椭圆 143"/>
              <p:cNvSpPr>
                <a:spLocks noChangeArrowheads="1"/>
              </p:cNvSpPr>
              <p:nvPr/>
            </p:nvSpPr>
            <p:spPr bwMode="auto">
              <a:xfrm>
                <a:off x="216024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21" name="椭圆 144"/>
              <p:cNvSpPr>
                <a:spLocks noChangeArrowheads="1"/>
              </p:cNvSpPr>
              <p:nvPr/>
            </p:nvSpPr>
            <p:spPr bwMode="auto">
              <a:xfrm>
                <a:off x="237626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22" name="椭圆 145"/>
              <p:cNvSpPr>
                <a:spLocks noChangeArrowheads="1"/>
              </p:cNvSpPr>
              <p:nvPr/>
            </p:nvSpPr>
            <p:spPr bwMode="auto">
              <a:xfrm>
                <a:off x="259228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23" name="椭圆 146"/>
              <p:cNvSpPr>
                <a:spLocks noChangeArrowheads="1"/>
              </p:cNvSpPr>
              <p:nvPr/>
            </p:nvSpPr>
            <p:spPr bwMode="auto">
              <a:xfrm>
                <a:off x="280831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24" name="椭圆 147"/>
              <p:cNvSpPr>
                <a:spLocks noChangeArrowheads="1"/>
              </p:cNvSpPr>
              <p:nvPr/>
            </p:nvSpPr>
            <p:spPr bwMode="auto">
              <a:xfrm>
                <a:off x="302433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25" name="椭圆 148"/>
              <p:cNvSpPr>
                <a:spLocks noChangeArrowheads="1"/>
              </p:cNvSpPr>
              <p:nvPr/>
            </p:nvSpPr>
            <p:spPr bwMode="auto">
              <a:xfrm>
                <a:off x="324036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sp>
          <p:nvSpPr>
            <p:cNvPr id="105" name="TextBox 128"/>
            <p:cNvSpPr>
              <a:spLocks noChangeArrowheads="1"/>
            </p:cNvSpPr>
            <p:nvPr/>
          </p:nvSpPr>
          <p:spPr bwMode="auto">
            <a:xfrm>
              <a:off x="184878" y="878183"/>
              <a:ext cx="2226942" cy="32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50AA"/>
                  </a:solidFill>
                  <a:ea typeface="微软雅黑" panose="020B0503020204020204" pitchFamily="34" charset="-122"/>
                  <a:sym typeface="Arial" panose="020B0604020202020204" pitchFamily="34" charset="0"/>
                </a:rPr>
                <a:t>能够</a:t>
              </a:r>
              <a:endParaRPr lang="zh-CN" altLang="en-US" sz="2400" dirty="0">
                <a:solidFill>
                  <a:srgbClr val="0050AA"/>
                </a:solidFill>
              </a:endParaRPr>
            </a:p>
          </p:txBody>
        </p:sp>
        <p:sp>
          <p:nvSpPr>
            <p:cNvPr id="106" name="TextBox 129"/>
            <p:cNvSpPr>
              <a:spLocks noChangeArrowheads="1"/>
            </p:cNvSpPr>
            <p:nvPr/>
          </p:nvSpPr>
          <p:spPr bwMode="auto">
            <a:xfrm>
              <a:off x="258829" y="1170911"/>
              <a:ext cx="2226942" cy="132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180000" indent="-180000" algn="just">
                <a:buSzPct val="80000"/>
                <a:buFont typeface="Wingdings" panose="05000000000000000000" pitchFamily="2" charset="2"/>
                <a:buChar char="l"/>
              </a:pPr>
              <a:r>
                <a:rPr lang="zh-CN" altLang="en-US" sz="2000" dirty="0" smtClean="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一阶逻辑公式等值演算</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lgn="just">
                <a:buSzPct val="80000"/>
                <a:buFont typeface="Wingdings" panose="05000000000000000000" pitchFamily="2" charset="2"/>
                <a:buChar char="l"/>
              </a:pPr>
              <a:r>
                <a:rPr lang="zh-CN" altLang="en-US" sz="2000" dirty="0" smtClean="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化前束范式</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lgn="just">
                <a:buSzPct val="80000"/>
                <a:buFont typeface="Wingdings" panose="05000000000000000000" pitchFamily="2" charset="2"/>
                <a:buChar char="l"/>
              </a:pPr>
              <a:r>
                <a:rPr lang="zh-CN" altLang="en-US" sz="2000" smtClean="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谓词逻辑推理和证明</a:t>
              </a:r>
              <a:endPar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endParaRPr>
            </a:p>
          </p:txBody>
        </p:sp>
        <p:sp>
          <p:nvSpPr>
            <p:cNvPr id="107" name="等腰三角形 130"/>
            <p:cNvSpPr>
              <a:spLocks noChangeArrowheads="1"/>
            </p:cNvSpPr>
            <p:nvPr/>
          </p:nvSpPr>
          <p:spPr bwMode="auto">
            <a:xfrm rot="17400000">
              <a:off x="2060473" y="2872743"/>
              <a:ext cx="556182" cy="372515"/>
            </a:xfrm>
            <a:prstGeom prst="triangle">
              <a:avLst>
                <a:gd name="adj" fmla="val 50000"/>
              </a:avLst>
            </a:prstGeom>
            <a:gradFill rotWithShape="1">
              <a:gsLst>
                <a:gs pos="0">
                  <a:srgbClr val="7F7F7F"/>
                </a:gs>
                <a:gs pos="29999">
                  <a:srgbClr val="F2F2F2"/>
                </a:gs>
                <a:gs pos="56999">
                  <a:srgbClr val="BFBFBF"/>
                </a:gs>
                <a:gs pos="100000">
                  <a:srgbClr val="BFBFBF"/>
                </a:gs>
              </a:gsLst>
              <a:lin ang="162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08" name="矩形 131"/>
            <p:cNvSpPr>
              <a:spLocks noChangeArrowheads="1"/>
            </p:cNvSpPr>
            <p:nvPr/>
          </p:nvSpPr>
          <p:spPr bwMode="auto">
            <a:xfrm>
              <a:off x="89706" y="467605"/>
              <a:ext cx="2557065" cy="351273"/>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09" name="TextBox 132"/>
            <p:cNvSpPr>
              <a:spLocks noChangeArrowheads="1"/>
            </p:cNvSpPr>
            <p:nvPr/>
          </p:nvSpPr>
          <p:spPr bwMode="auto">
            <a:xfrm>
              <a:off x="373610" y="433262"/>
              <a:ext cx="2010917" cy="45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2000" b="1" dirty="0">
                  <a:solidFill>
                    <a:srgbClr val="FFFFFF"/>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sym typeface="Arial Black" panose="020B0A04020102020204" pitchFamily="34" charset="0"/>
                </a:rPr>
                <a:t>应用</a:t>
              </a:r>
            </a:p>
          </p:txBody>
        </p:sp>
      </p:grpSp>
      <p:grpSp>
        <p:nvGrpSpPr>
          <p:cNvPr id="65" name="组合 92"/>
          <p:cNvGrpSpPr>
            <a:grpSpLocks/>
          </p:cNvGrpSpPr>
          <p:nvPr/>
        </p:nvGrpSpPr>
        <p:grpSpPr bwMode="auto">
          <a:xfrm>
            <a:off x="4752000" y="1044000"/>
            <a:ext cx="2161051" cy="3635398"/>
            <a:chOff x="0" y="0"/>
            <a:chExt cx="2773164" cy="3941407"/>
          </a:xfrm>
        </p:grpSpPr>
        <p:grpSp>
          <p:nvGrpSpPr>
            <p:cNvPr id="66" name="组合 93"/>
            <p:cNvGrpSpPr>
              <a:grpSpLocks/>
            </p:cNvGrpSpPr>
            <p:nvPr/>
          </p:nvGrpSpPr>
          <p:grpSpPr bwMode="auto">
            <a:xfrm flipH="1">
              <a:off x="0" y="174018"/>
              <a:ext cx="126414" cy="3155243"/>
              <a:chOff x="0" y="0"/>
              <a:chExt cx="173622" cy="4333548"/>
            </a:xfrm>
          </p:grpSpPr>
          <p:pic>
            <p:nvPicPr>
              <p:cNvPr id="95" name="Picture 3"/>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96" name="矩形 121"/>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grpSp>
          <p:nvGrpSpPr>
            <p:cNvPr id="67" name="组合 94"/>
            <p:cNvGrpSpPr>
              <a:grpSpLocks/>
            </p:cNvGrpSpPr>
            <p:nvPr/>
          </p:nvGrpSpPr>
          <p:grpSpPr bwMode="auto">
            <a:xfrm>
              <a:off x="2646750" y="157286"/>
              <a:ext cx="126414" cy="3155243"/>
              <a:chOff x="0" y="0"/>
              <a:chExt cx="173622" cy="4333548"/>
            </a:xfrm>
          </p:grpSpPr>
          <p:pic>
            <p:nvPicPr>
              <p:cNvPr id="93" name="Picture 3"/>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94" name="矩形 119"/>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sp>
          <p:nvSpPr>
            <p:cNvPr id="68" name="矩形 62"/>
            <p:cNvSpPr>
              <a:spLocks noChangeArrowheads="1"/>
            </p:cNvSpPr>
            <p:nvPr/>
          </p:nvSpPr>
          <p:spPr bwMode="auto">
            <a:xfrm>
              <a:off x="89462" y="0"/>
              <a:ext cx="2569011" cy="3903030"/>
            </a:xfrm>
            <a:custGeom>
              <a:avLst/>
              <a:gdLst>
                <a:gd name="T0" fmla="*/ 0 w 2569011"/>
                <a:gd name="T1" fmla="*/ 0 h 3512730"/>
                <a:gd name="T2" fmla="*/ 2569011 w 2569011"/>
                <a:gd name="T3" fmla="*/ 0 h 3512730"/>
                <a:gd name="T4" fmla="*/ 2569011 w 2569011"/>
                <a:gd name="T5" fmla="*/ 2777082 h 3512730"/>
                <a:gd name="T6" fmla="*/ 2183786 w 2569011"/>
                <a:gd name="T7" fmla="*/ 3512730 h 3512730"/>
                <a:gd name="T8" fmla="*/ 0 w 2569011"/>
                <a:gd name="T9" fmla="*/ 3512730 h 3512730"/>
                <a:gd name="T10" fmla="*/ 0 w 2569011"/>
                <a:gd name="T11" fmla="*/ 0 h 3512730"/>
                <a:gd name="T12" fmla="*/ 0 w 2569011"/>
                <a:gd name="T13" fmla="*/ 0 h 3512730"/>
                <a:gd name="T14" fmla="*/ 2569011 w 2569011"/>
                <a:gd name="T15" fmla="*/ 3512730 h 3512730"/>
              </a:gdLst>
              <a:ahLst/>
              <a:cxnLst>
                <a:cxn ang="0">
                  <a:pos x="T0" y="T1"/>
                </a:cxn>
                <a:cxn ang="0">
                  <a:pos x="T2" y="T3"/>
                </a:cxn>
                <a:cxn ang="0">
                  <a:pos x="T4" y="T5"/>
                </a:cxn>
                <a:cxn ang="0">
                  <a:pos x="T6" y="T7"/>
                </a:cxn>
                <a:cxn ang="0">
                  <a:pos x="T8" y="T9"/>
                </a:cxn>
                <a:cxn ang="0">
                  <a:pos x="T10" y="T11"/>
                </a:cxn>
              </a:cxnLst>
              <a:rect l="T12" t="T13" r="T14" b="T15"/>
              <a:pathLst>
                <a:path w="2569011" h="3512730">
                  <a:moveTo>
                    <a:pt x="0" y="0"/>
                  </a:moveTo>
                  <a:lnTo>
                    <a:pt x="2569011" y="0"/>
                  </a:lnTo>
                  <a:lnTo>
                    <a:pt x="2569011" y="2777082"/>
                  </a:lnTo>
                  <a:lnTo>
                    <a:pt x="2183786" y="3512730"/>
                  </a:lnTo>
                  <a:lnTo>
                    <a:pt x="0" y="3512730"/>
                  </a:lnTo>
                  <a:lnTo>
                    <a:pt x="0" y="0"/>
                  </a:lnTo>
                  <a:close/>
                </a:path>
              </a:pathLst>
            </a:custGeom>
            <a:gradFill rotWithShape="1">
              <a:gsLst>
                <a:gs pos="0">
                  <a:srgbClr val="FFFFFF"/>
                </a:gs>
                <a:gs pos="100000">
                  <a:srgbClr val="F2F2F2"/>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endParaRPr lang="zh-CN" altLang="en-US"/>
            </a:p>
          </p:txBody>
        </p:sp>
        <p:grpSp>
          <p:nvGrpSpPr>
            <p:cNvPr id="69" name="组合 96"/>
            <p:cNvGrpSpPr>
              <a:grpSpLocks/>
            </p:cNvGrpSpPr>
            <p:nvPr/>
          </p:nvGrpSpPr>
          <p:grpSpPr bwMode="auto">
            <a:xfrm>
              <a:off x="141888" y="104857"/>
              <a:ext cx="2464153" cy="104858"/>
              <a:chOff x="0" y="0"/>
              <a:chExt cx="3384376" cy="144016"/>
            </a:xfrm>
          </p:grpSpPr>
          <p:sp>
            <p:nvSpPr>
              <p:cNvPr id="75" name="椭圆 102"/>
              <p:cNvSpPr>
                <a:spLocks noChangeArrowheads="1"/>
              </p:cNvSpPr>
              <p:nvPr/>
            </p:nvSpPr>
            <p:spPr bwMode="auto">
              <a:xfrm>
                <a:off x="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6" name="椭圆 103"/>
              <p:cNvSpPr>
                <a:spLocks noChangeArrowheads="1"/>
              </p:cNvSpPr>
              <p:nvPr/>
            </p:nvSpPr>
            <p:spPr bwMode="auto">
              <a:xfrm>
                <a:off x="21602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7" name="椭圆 104"/>
              <p:cNvSpPr>
                <a:spLocks noChangeArrowheads="1"/>
              </p:cNvSpPr>
              <p:nvPr/>
            </p:nvSpPr>
            <p:spPr bwMode="auto">
              <a:xfrm>
                <a:off x="43204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8" name="椭圆 105"/>
              <p:cNvSpPr>
                <a:spLocks noChangeArrowheads="1"/>
              </p:cNvSpPr>
              <p:nvPr/>
            </p:nvSpPr>
            <p:spPr bwMode="auto">
              <a:xfrm>
                <a:off x="64807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9" name="椭圆 106"/>
              <p:cNvSpPr>
                <a:spLocks noChangeArrowheads="1"/>
              </p:cNvSpPr>
              <p:nvPr/>
            </p:nvSpPr>
            <p:spPr bwMode="auto">
              <a:xfrm>
                <a:off x="86409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0" name="椭圆 107"/>
              <p:cNvSpPr>
                <a:spLocks noChangeArrowheads="1"/>
              </p:cNvSpPr>
              <p:nvPr/>
            </p:nvSpPr>
            <p:spPr bwMode="auto">
              <a:xfrm>
                <a:off x="108012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1" name="椭圆 108"/>
              <p:cNvSpPr>
                <a:spLocks noChangeArrowheads="1"/>
              </p:cNvSpPr>
              <p:nvPr/>
            </p:nvSpPr>
            <p:spPr bwMode="auto">
              <a:xfrm>
                <a:off x="129614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2" name="椭圆 109"/>
              <p:cNvSpPr>
                <a:spLocks noChangeArrowheads="1"/>
              </p:cNvSpPr>
              <p:nvPr/>
            </p:nvSpPr>
            <p:spPr bwMode="auto">
              <a:xfrm>
                <a:off x="151216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3" name="椭圆 110"/>
              <p:cNvSpPr>
                <a:spLocks noChangeArrowheads="1"/>
              </p:cNvSpPr>
              <p:nvPr/>
            </p:nvSpPr>
            <p:spPr bwMode="auto">
              <a:xfrm>
                <a:off x="172819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4" name="椭圆 111"/>
              <p:cNvSpPr>
                <a:spLocks noChangeArrowheads="1"/>
              </p:cNvSpPr>
              <p:nvPr/>
            </p:nvSpPr>
            <p:spPr bwMode="auto">
              <a:xfrm>
                <a:off x="194421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5" name="椭圆 112"/>
              <p:cNvSpPr>
                <a:spLocks noChangeArrowheads="1"/>
              </p:cNvSpPr>
              <p:nvPr/>
            </p:nvSpPr>
            <p:spPr bwMode="auto">
              <a:xfrm>
                <a:off x="216024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6" name="椭圆 113"/>
              <p:cNvSpPr>
                <a:spLocks noChangeArrowheads="1"/>
              </p:cNvSpPr>
              <p:nvPr/>
            </p:nvSpPr>
            <p:spPr bwMode="auto">
              <a:xfrm>
                <a:off x="237626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7" name="椭圆 114"/>
              <p:cNvSpPr>
                <a:spLocks noChangeArrowheads="1"/>
              </p:cNvSpPr>
              <p:nvPr/>
            </p:nvSpPr>
            <p:spPr bwMode="auto">
              <a:xfrm>
                <a:off x="259228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8" name="椭圆 115"/>
              <p:cNvSpPr>
                <a:spLocks noChangeArrowheads="1"/>
              </p:cNvSpPr>
              <p:nvPr/>
            </p:nvSpPr>
            <p:spPr bwMode="auto">
              <a:xfrm>
                <a:off x="280831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9" name="椭圆 116"/>
              <p:cNvSpPr>
                <a:spLocks noChangeArrowheads="1"/>
              </p:cNvSpPr>
              <p:nvPr/>
            </p:nvSpPr>
            <p:spPr bwMode="auto">
              <a:xfrm>
                <a:off x="302433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90" name="椭圆 117"/>
              <p:cNvSpPr>
                <a:spLocks noChangeArrowheads="1"/>
              </p:cNvSpPr>
              <p:nvPr/>
            </p:nvSpPr>
            <p:spPr bwMode="auto">
              <a:xfrm>
                <a:off x="324036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sp>
          <p:nvSpPr>
            <p:cNvPr id="70" name="TextBox 97"/>
            <p:cNvSpPr>
              <a:spLocks noChangeArrowheads="1"/>
            </p:cNvSpPr>
            <p:nvPr/>
          </p:nvSpPr>
          <p:spPr bwMode="auto">
            <a:xfrm>
              <a:off x="184788" y="975758"/>
              <a:ext cx="2226941" cy="40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80000"/>
              </a:pPr>
              <a:r>
                <a:rPr lang="zh-CN" altLang="en-US" sz="2000" b="1" dirty="0">
                  <a:solidFill>
                    <a:srgbClr val="0050AA"/>
                  </a:solidFill>
                  <a:ea typeface="微软雅黑" panose="020B0503020204020204" pitchFamily="34" charset="-122"/>
                  <a:sym typeface="Arial" panose="020B0604020202020204" pitchFamily="34" charset="0"/>
                </a:rPr>
                <a:t>能够</a:t>
              </a:r>
              <a:endParaRPr lang="zh-CN" altLang="en-US" sz="2000" b="1" dirty="0">
                <a:solidFill>
                  <a:srgbClr val="0050AA"/>
                </a:solidFill>
                <a:ea typeface="微软雅黑" panose="020B0503020204020204" pitchFamily="34" charset="-122"/>
              </a:endParaRPr>
            </a:p>
          </p:txBody>
        </p:sp>
        <p:sp>
          <p:nvSpPr>
            <p:cNvPr id="72" name="等腰三角形 99"/>
            <p:cNvSpPr>
              <a:spLocks noChangeArrowheads="1"/>
            </p:cNvSpPr>
            <p:nvPr/>
          </p:nvSpPr>
          <p:spPr bwMode="auto">
            <a:xfrm rot="17700000">
              <a:off x="1853953" y="3362733"/>
              <a:ext cx="741576" cy="415772"/>
            </a:xfrm>
            <a:prstGeom prst="triangle">
              <a:avLst>
                <a:gd name="adj" fmla="val 50000"/>
              </a:avLst>
            </a:prstGeom>
            <a:gradFill rotWithShape="1">
              <a:gsLst>
                <a:gs pos="0">
                  <a:srgbClr val="7F7F7F"/>
                </a:gs>
                <a:gs pos="29999">
                  <a:srgbClr val="F2F2F2"/>
                </a:gs>
                <a:gs pos="56999">
                  <a:srgbClr val="BFBFBF"/>
                </a:gs>
                <a:gs pos="100000">
                  <a:srgbClr val="BFBFBF"/>
                </a:gs>
              </a:gsLst>
              <a:lin ang="162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3" name="矩形 100"/>
            <p:cNvSpPr>
              <a:spLocks noChangeArrowheads="1"/>
            </p:cNvSpPr>
            <p:nvPr/>
          </p:nvSpPr>
          <p:spPr bwMode="auto">
            <a:xfrm>
              <a:off x="89706" y="467605"/>
              <a:ext cx="2557065" cy="435594"/>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4" name="TextBox 101"/>
            <p:cNvSpPr>
              <a:spLocks noChangeArrowheads="1"/>
            </p:cNvSpPr>
            <p:nvPr/>
          </p:nvSpPr>
          <p:spPr bwMode="auto">
            <a:xfrm>
              <a:off x="265685" y="438278"/>
              <a:ext cx="2010917" cy="45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2000" b="1" dirty="0">
                  <a:solidFill>
                    <a:srgbClr val="FFFFFF"/>
                  </a:solidFill>
                  <a:latin typeface="Arial Black" panose="020B0A04020102020204" pitchFamily="34" charset="0"/>
                  <a:ea typeface="微软雅黑" panose="020B0503020204020204" pitchFamily="34" charset="-122"/>
                  <a:sym typeface="Arial Black" panose="020B0A04020102020204" pitchFamily="34" charset="0"/>
                </a:rPr>
                <a:t>综合</a:t>
              </a:r>
            </a:p>
          </p:txBody>
        </p:sp>
        <p:sp>
          <p:nvSpPr>
            <p:cNvPr id="248" name="TextBox 97">
              <a:extLst>
                <a:ext uri="{FF2B5EF4-FFF2-40B4-BE49-F238E27FC236}">
                  <a16:creationId xmlns:a16="http://schemas.microsoft.com/office/drawing/2014/main" id="{554E1915-B5DD-470B-9DB0-4408632792E5}"/>
                </a:ext>
              </a:extLst>
            </p:cNvPr>
            <p:cNvSpPr>
              <a:spLocks noChangeArrowheads="1"/>
            </p:cNvSpPr>
            <p:nvPr/>
          </p:nvSpPr>
          <p:spPr bwMode="auto">
            <a:xfrm>
              <a:off x="277182" y="1366062"/>
              <a:ext cx="2226941" cy="17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180000" indent="-180000" algn="just">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建立概念之间的联系</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lgn="just">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rPr>
                <a:t>用一阶逻辑概念表达实际问题</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endParaRPr>
            </a:p>
          </p:txBody>
        </p:sp>
      </p:grpSp>
      <p:grpSp>
        <p:nvGrpSpPr>
          <p:cNvPr id="160" name="组合 92"/>
          <p:cNvGrpSpPr>
            <a:grpSpLocks/>
          </p:cNvGrpSpPr>
          <p:nvPr/>
        </p:nvGrpSpPr>
        <p:grpSpPr bwMode="auto">
          <a:xfrm>
            <a:off x="6624000" y="2772000"/>
            <a:ext cx="2016000" cy="3240000"/>
            <a:chOff x="0" y="0"/>
            <a:chExt cx="2773164" cy="3512730"/>
          </a:xfrm>
        </p:grpSpPr>
        <p:grpSp>
          <p:nvGrpSpPr>
            <p:cNvPr id="161" name="组合 93"/>
            <p:cNvGrpSpPr>
              <a:grpSpLocks/>
            </p:cNvGrpSpPr>
            <p:nvPr/>
          </p:nvGrpSpPr>
          <p:grpSpPr bwMode="auto">
            <a:xfrm flipH="1">
              <a:off x="0" y="174018"/>
              <a:ext cx="126414" cy="3155243"/>
              <a:chOff x="0" y="0"/>
              <a:chExt cx="173622" cy="4333548"/>
            </a:xfrm>
          </p:grpSpPr>
          <p:pic>
            <p:nvPicPr>
              <p:cNvPr id="188" name="Picture 3"/>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89" name="矩形 121"/>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grpSp>
          <p:nvGrpSpPr>
            <p:cNvPr id="162" name="组合 94"/>
            <p:cNvGrpSpPr>
              <a:grpSpLocks/>
            </p:cNvGrpSpPr>
            <p:nvPr/>
          </p:nvGrpSpPr>
          <p:grpSpPr bwMode="auto">
            <a:xfrm>
              <a:off x="2646750" y="157286"/>
              <a:ext cx="126414" cy="3155243"/>
              <a:chOff x="0" y="0"/>
              <a:chExt cx="173622" cy="4333548"/>
            </a:xfrm>
          </p:grpSpPr>
          <p:pic>
            <p:nvPicPr>
              <p:cNvPr id="186" name="Picture 3"/>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87" name="矩形 119"/>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sp>
          <p:nvSpPr>
            <p:cNvPr id="163" name="矩形 62"/>
            <p:cNvSpPr>
              <a:spLocks noChangeArrowheads="1"/>
            </p:cNvSpPr>
            <p:nvPr/>
          </p:nvSpPr>
          <p:spPr bwMode="auto">
            <a:xfrm>
              <a:off x="89460" y="0"/>
              <a:ext cx="2569011" cy="3512730"/>
            </a:xfrm>
            <a:custGeom>
              <a:avLst/>
              <a:gdLst>
                <a:gd name="T0" fmla="*/ 0 w 2569011"/>
                <a:gd name="T1" fmla="*/ 0 h 3512730"/>
                <a:gd name="T2" fmla="*/ 2569011 w 2569011"/>
                <a:gd name="T3" fmla="*/ 0 h 3512730"/>
                <a:gd name="T4" fmla="*/ 2569011 w 2569011"/>
                <a:gd name="T5" fmla="*/ 2777082 h 3512730"/>
                <a:gd name="T6" fmla="*/ 2183786 w 2569011"/>
                <a:gd name="T7" fmla="*/ 3512730 h 3512730"/>
                <a:gd name="T8" fmla="*/ 0 w 2569011"/>
                <a:gd name="T9" fmla="*/ 3512730 h 3512730"/>
                <a:gd name="T10" fmla="*/ 0 w 2569011"/>
                <a:gd name="T11" fmla="*/ 0 h 3512730"/>
                <a:gd name="T12" fmla="*/ 0 w 2569011"/>
                <a:gd name="T13" fmla="*/ 0 h 3512730"/>
                <a:gd name="T14" fmla="*/ 2569011 w 2569011"/>
                <a:gd name="T15" fmla="*/ 3512730 h 3512730"/>
              </a:gdLst>
              <a:ahLst/>
              <a:cxnLst>
                <a:cxn ang="0">
                  <a:pos x="T0" y="T1"/>
                </a:cxn>
                <a:cxn ang="0">
                  <a:pos x="T2" y="T3"/>
                </a:cxn>
                <a:cxn ang="0">
                  <a:pos x="T4" y="T5"/>
                </a:cxn>
                <a:cxn ang="0">
                  <a:pos x="T6" y="T7"/>
                </a:cxn>
                <a:cxn ang="0">
                  <a:pos x="T8" y="T9"/>
                </a:cxn>
                <a:cxn ang="0">
                  <a:pos x="T10" y="T11"/>
                </a:cxn>
              </a:cxnLst>
              <a:rect l="T12" t="T13" r="T14" b="T15"/>
              <a:pathLst>
                <a:path w="2569011" h="3512730">
                  <a:moveTo>
                    <a:pt x="0" y="0"/>
                  </a:moveTo>
                  <a:lnTo>
                    <a:pt x="2569011" y="0"/>
                  </a:lnTo>
                  <a:lnTo>
                    <a:pt x="2569011" y="2777082"/>
                  </a:lnTo>
                  <a:lnTo>
                    <a:pt x="2183786" y="3512730"/>
                  </a:lnTo>
                  <a:lnTo>
                    <a:pt x="0" y="3512730"/>
                  </a:lnTo>
                  <a:lnTo>
                    <a:pt x="0" y="0"/>
                  </a:lnTo>
                  <a:close/>
                </a:path>
              </a:pathLst>
            </a:custGeom>
            <a:gradFill rotWithShape="1">
              <a:gsLst>
                <a:gs pos="0">
                  <a:srgbClr val="FFFFFF"/>
                </a:gs>
                <a:gs pos="100000">
                  <a:srgbClr val="F2F2F2"/>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endParaRPr lang="zh-CN" altLang="en-US"/>
            </a:p>
          </p:txBody>
        </p:sp>
        <p:grpSp>
          <p:nvGrpSpPr>
            <p:cNvPr id="164" name="组合 96"/>
            <p:cNvGrpSpPr>
              <a:grpSpLocks/>
            </p:cNvGrpSpPr>
            <p:nvPr/>
          </p:nvGrpSpPr>
          <p:grpSpPr bwMode="auto">
            <a:xfrm>
              <a:off x="141888" y="104857"/>
              <a:ext cx="2464153" cy="104858"/>
              <a:chOff x="0" y="0"/>
              <a:chExt cx="3384376" cy="144016"/>
            </a:xfrm>
          </p:grpSpPr>
          <p:sp>
            <p:nvSpPr>
              <p:cNvPr id="170" name="椭圆 102"/>
              <p:cNvSpPr>
                <a:spLocks noChangeArrowheads="1"/>
              </p:cNvSpPr>
              <p:nvPr/>
            </p:nvSpPr>
            <p:spPr bwMode="auto">
              <a:xfrm>
                <a:off x="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1" name="椭圆 103"/>
              <p:cNvSpPr>
                <a:spLocks noChangeArrowheads="1"/>
              </p:cNvSpPr>
              <p:nvPr/>
            </p:nvSpPr>
            <p:spPr bwMode="auto">
              <a:xfrm>
                <a:off x="21602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2" name="椭圆 104"/>
              <p:cNvSpPr>
                <a:spLocks noChangeArrowheads="1"/>
              </p:cNvSpPr>
              <p:nvPr/>
            </p:nvSpPr>
            <p:spPr bwMode="auto">
              <a:xfrm>
                <a:off x="43204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3" name="椭圆 105"/>
              <p:cNvSpPr>
                <a:spLocks noChangeArrowheads="1"/>
              </p:cNvSpPr>
              <p:nvPr/>
            </p:nvSpPr>
            <p:spPr bwMode="auto">
              <a:xfrm>
                <a:off x="64807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4" name="椭圆 106"/>
              <p:cNvSpPr>
                <a:spLocks noChangeArrowheads="1"/>
              </p:cNvSpPr>
              <p:nvPr/>
            </p:nvSpPr>
            <p:spPr bwMode="auto">
              <a:xfrm>
                <a:off x="86409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5" name="椭圆 107"/>
              <p:cNvSpPr>
                <a:spLocks noChangeArrowheads="1"/>
              </p:cNvSpPr>
              <p:nvPr/>
            </p:nvSpPr>
            <p:spPr bwMode="auto">
              <a:xfrm>
                <a:off x="108012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6" name="椭圆 108"/>
              <p:cNvSpPr>
                <a:spLocks noChangeArrowheads="1"/>
              </p:cNvSpPr>
              <p:nvPr/>
            </p:nvSpPr>
            <p:spPr bwMode="auto">
              <a:xfrm>
                <a:off x="129614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7" name="椭圆 109"/>
              <p:cNvSpPr>
                <a:spLocks noChangeArrowheads="1"/>
              </p:cNvSpPr>
              <p:nvPr/>
            </p:nvSpPr>
            <p:spPr bwMode="auto">
              <a:xfrm>
                <a:off x="151216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8" name="椭圆 110"/>
              <p:cNvSpPr>
                <a:spLocks noChangeArrowheads="1"/>
              </p:cNvSpPr>
              <p:nvPr/>
            </p:nvSpPr>
            <p:spPr bwMode="auto">
              <a:xfrm>
                <a:off x="172819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79" name="椭圆 111"/>
              <p:cNvSpPr>
                <a:spLocks noChangeArrowheads="1"/>
              </p:cNvSpPr>
              <p:nvPr/>
            </p:nvSpPr>
            <p:spPr bwMode="auto">
              <a:xfrm>
                <a:off x="194421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80" name="椭圆 112"/>
              <p:cNvSpPr>
                <a:spLocks noChangeArrowheads="1"/>
              </p:cNvSpPr>
              <p:nvPr/>
            </p:nvSpPr>
            <p:spPr bwMode="auto">
              <a:xfrm>
                <a:off x="216024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81" name="椭圆 113"/>
              <p:cNvSpPr>
                <a:spLocks noChangeArrowheads="1"/>
              </p:cNvSpPr>
              <p:nvPr/>
            </p:nvSpPr>
            <p:spPr bwMode="auto">
              <a:xfrm>
                <a:off x="237626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82" name="椭圆 114"/>
              <p:cNvSpPr>
                <a:spLocks noChangeArrowheads="1"/>
              </p:cNvSpPr>
              <p:nvPr/>
            </p:nvSpPr>
            <p:spPr bwMode="auto">
              <a:xfrm>
                <a:off x="259228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83" name="椭圆 115"/>
              <p:cNvSpPr>
                <a:spLocks noChangeArrowheads="1"/>
              </p:cNvSpPr>
              <p:nvPr/>
            </p:nvSpPr>
            <p:spPr bwMode="auto">
              <a:xfrm>
                <a:off x="280831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84" name="椭圆 116"/>
              <p:cNvSpPr>
                <a:spLocks noChangeArrowheads="1"/>
              </p:cNvSpPr>
              <p:nvPr/>
            </p:nvSpPr>
            <p:spPr bwMode="auto">
              <a:xfrm>
                <a:off x="302433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85" name="椭圆 117"/>
              <p:cNvSpPr>
                <a:spLocks noChangeArrowheads="1"/>
              </p:cNvSpPr>
              <p:nvPr/>
            </p:nvSpPr>
            <p:spPr bwMode="auto">
              <a:xfrm>
                <a:off x="324036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sp>
          <p:nvSpPr>
            <p:cNvPr id="165" name="TextBox 97"/>
            <p:cNvSpPr>
              <a:spLocks noChangeArrowheads="1"/>
            </p:cNvSpPr>
            <p:nvPr/>
          </p:nvSpPr>
          <p:spPr bwMode="auto">
            <a:xfrm>
              <a:off x="148562" y="982058"/>
              <a:ext cx="2226941" cy="40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80000"/>
              </a:pPr>
              <a:r>
                <a:rPr lang="zh-CN" altLang="en-US" sz="2000" b="1" dirty="0">
                  <a:solidFill>
                    <a:srgbClr val="0050AA"/>
                  </a:solidFill>
                  <a:ea typeface="微软雅黑" panose="020B0503020204020204" pitchFamily="34" charset="-122"/>
                </a:rPr>
                <a:t>能够</a:t>
              </a:r>
            </a:p>
          </p:txBody>
        </p:sp>
        <p:sp>
          <p:nvSpPr>
            <p:cNvPr id="167" name="等腰三角形 99"/>
            <p:cNvSpPr>
              <a:spLocks noChangeArrowheads="1"/>
            </p:cNvSpPr>
            <p:nvPr/>
          </p:nvSpPr>
          <p:spPr bwMode="auto">
            <a:xfrm rot="-3765558">
              <a:off x="1843724" y="2830982"/>
              <a:ext cx="856882" cy="450700"/>
            </a:xfrm>
            <a:prstGeom prst="triangle">
              <a:avLst>
                <a:gd name="adj" fmla="val 50000"/>
              </a:avLst>
            </a:prstGeom>
            <a:gradFill rotWithShape="1">
              <a:gsLst>
                <a:gs pos="0">
                  <a:srgbClr val="7F7F7F"/>
                </a:gs>
                <a:gs pos="29999">
                  <a:srgbClr val="F2F2F2"/>
                </a:gs>
                <a:gs pos="56999">
                  <a:srgbClr val="BFBFBF"/>
                </a:gs>
                <a:gs pos="100000">
                  <a:srgbClr val="BFBFBF"/>
                </a:gs>
              </a:gsLst>
              <a:lin ang="162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68" name="矩形 100"/>
            <p:cNvSpPr>
              <a:spLocks noChangeArrowheads="1"/>
            </p:cNvSpPr>
            <p:nvPr/>
          </p:nvSpPr>
          <p:spPr bwMode="auto">
            <a:xfrm>
              <a:off x="89706" y="467605"/>
              <a:ext cx="2557065" cy="435594"/>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69" name="TextBox 101"/>
            <p:cNvSpPr>
              <a:spLocks noChangeArrowheads="1"/>
            </p:cNvSpPr>
            <p:nvPr/>
          </p:nvSpPr>
          <p:spPr bwMode="auto">
            <a:xfrm>
              <a:off x="265685" y="438278"/>
              <a:ext cx="2010917" cy="45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2000" b="1" dirty="0">
                  <a:solidFill>
                    <a:srgbClr val="FFFFFF"/>
                  </a:solidFill>
                  <a:latin typeface="Arial Black" panose="020B0A04020102020204" pitchFamily="34" charset="0"/>
                  <a:ea typeface="微软雅黑" panose="020B0503020204020204" pitchFamily="34" charset="-122"/>
                  <a:sym typeface="Arial Black" panose="020B0A04020102020204" pitchFamily="34" charset="0"/>
                </a:rPr>
                <a:t>人文维度</a:t>
              </a:r>
            </a:p>
          </p:txBody>
        </p:sp>
        <p:sp>
          <p:nvSpPr>
            <p:cNvPr id="249" name="TextBox 97">
              <a:extLst>
                <a:ext uri="{FF2B5EF4-FFF2-40B4-BE49-F238E27FC236}">
                  <a16:creationId xmlns:a16="http://schemas.microsoft.com/office/drawing/2014/main" id="{EC00F5D3-71B3-4B9B-B8CD-906D627A49C0}"/>
                </a:ext>
              </a:extLst>
            </p:cNvPr>
            <p:cNvSpPr>
              <a:spLocks noChangeArrowheads="1"/>
            </p:cNvSpPr>
            <p:nvPr/>
          </p:nvSpPr>
          <p:spPr bwMode="auto">
            <a:xfrm>
              <a:off x="247604" y="1342016"/>
              <a:ext cx="2277956" cy="17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180000" indent="-180000" algn="just">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了解同学的学习情况</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lgn="just">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与同学交流学习内容并互相促进</a:t>
              </a:r>
              <a:endPar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endParaRPr>
            </a:p>
          </p:txBody>
        </p:sp>
      </p:grpSp>
      <p:grpSp>
        <p:nvGrpSpPr>
          <p:cNvPr id="190" name="组合 92">
            <a:extLst>
              <a:ext uri="{FF2B5EF4-FFF2-40B4-BE49-F238E27FC236}">
                <a16:creationId xmlns:a16="http://schemas.microsoft.com/office/drawing/2014/main" id="{757EE787-F23D-47A6-ACB9-1717095F954E}"/>
              </a:ext>
            </a:extLst>
          </p:cNvPr>
          <p:cNvGrpSpPr>
            <a:grpSpLocks/>
          </p:cNvGrpSpPr>
          <p:nvPr/>
        </p:nvGrpSpPr>
        <p:grpSpPr bwMode="auto">
          <a:xfrm>
            <a:off x="8424000" y="2159999"/>
            <a:ext cx="2052000" cy="3924000"/>
            <a:chOff x="0" y="-1"/>
            <a:chExt cx="2773164" cy="3611487"/>
          </a:xfrm>
        </p:grpSpPr>
        <p:grpSp>
          <p:nvGrpSpPr>
            <p:cNvPr id="191" name="组合 93">
              <a:extLst>
                <a:ext uri="{FF2B5EF4-FFF2-40B4-BE49-F238E27FC236}">
                  <a16:creationId xmlns:a16="http://schemas.microsoft.com/office/drawing/2014/main" id="{159E7EC4-60ED-4B05-9869-08215A36F741}"/>
                </a:ext>
              </a:extLst>
            </p:cNvPr>
            <p:cNvGrpSpPr>
              <a:grpSpLocks/>
            </p:cNvGrpSpPr>
            <p:nvPr/>
          </p:nvGrpSpPr>
          <p:grpSpPr bwMode="auto">
            <a:xfrm flipH="1">
              <a:off x="0" y="174018"/>
              <a:ext cx="126414" cy="3155243"/>
              <a:chOff x="0" y="0"/>
              <a:chExt cx="173622" cy="4333548"/>
            </a:xfrm>
          </p:grpSpPr>
          <p:pic>
            <p:nvPicPr>
              <p:cNvPr id="217" name="Picture 3">
                <a:extLst>
                  <a:ext uri="{FF2B5EF4-FFF2-40B4-BE49-F238E27FC236}">
                    <a16:creationId xmlns:a16="http://schemas.microsoft.com/office/drawing/2014/main" id="{F367B487-E9C4-4F75-87DE-F6E50AFAC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218" name="矩形 121">
                <a:extLst>
                  <a:ext uri="{FF2B5EF4-FFF2-40B4-BE49-F238E27FC236}">
                    <a16:creationId xmlns:a16="http://schemas.microsoft.com/office/drawing/2014/main" id="{99002C71-35B6-46EE-8EB2-632ED944E1E4}"/>
                  </a:ext>
                </a:extLst>
              </p:cNvPr>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grpSp>
          <p:nvGrpSpPr>
            <p:cNvPr id="192" name="组合 94">
              <a:extLst>
                <a:ext uri="{FF2B5EF4-FFF2-40B4-BE49-F238E27FC236}">
                  <a16:creationId xmlns:a16="http://schemas.microsoft.com/office/drawing/2014/main" id="{2FE90FC8-490A-41B0-B6DA-CDB1F42A7DF1}"/>
                </a:ext>
              </a:extLst>
            </p:cNvPr>
            <p:cNvGrpSpPr>
              <a:grpSpLocks/>
            </p:cNvGrpSpPr>
            <p:nvPr/>
          </p:nvGrpSpPr>
          <p:grpSpPr bwMode="auto">
            <a:xfrm>
              <a:off x="2646750" y="157286"/>
              <a:ext cx="126414" cy="3155243"/>
              <a:chOff x="0" y="0"/>
              <a:chExt cx="173622" cy="4333548"/>
            </a:xfrm>
          </p:grpSpPr>
          <p:pic>
            <p:nvPicPr>
              <p:cNvPr id="215" name="Picture 3">
                <a:extLst>
                  <a:ext uri="{FF2B5EF4-FFF2-40B4-BE49-F238E27FC236}">
                    <a16:creationId xmlns:a16="http://schemas.microsoft.com/office/drawing/2014/main" id="{2A5B3EB3-C28A-4B88-B0ED-2D5E655CF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216" name="矩形 119">
                <a:extLst>
                  <a:ext uri="{FF2B5EF4-FFF2-40B4-BE49-F238E27FC236}">
                    <a16:creationId xmlns:a16="http://schemas.microsoft.com/office/drawing/2014/main" id="{510642B0-0AF4-43B7-9A1C-5ADF79254383}"/>
                  </a:ext>
                </a:extLst>
              </p:cNvPr>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sp>
          <p:nvSpPr>
            <p:cNvPr id="193" name="矩形 62">
              <a:extLst>
                <a:ext uri="{FF2B5EF4-FFF2-40B4-BE49-F238E27FC236}">
                  <a16:creationId xmlns:a16="http://schemas.microsoft.com/office/drawing/2014/main" id="{6AE88F87-1346-4A79-838E-F4BEBB11E1F3}"/>
                </a:ext>
              </a:extLst>
            </p:cNvPr>
            <p:cNvSpPr>
              <a:spLocks noChangeArrowheads="1"/>
            </p:cNvSpPr>
            <p:nvPr/>
          </p:nvSpPr>
          <p:spPr bwMode="auto">
            <a:xfrm>
              <a:off x="89460" y="-1"/>
              <a:ext cx="2569011" cy="3611487"/>
            </a:xfrm>
            <a:custGeom>
              <a:avLst/>
              <a:gdLst>
                <a:gd name="T0" fmla="*/ 0 w 2569011"/>
                <a:gd name="T1" fmla="*/ 0 h 3512730"/>
                <a:gd name="T2" fmla="*/ 2569011 w 2569011"/>
                <a:gd name="T3" fmla="*/ 0 h 3512730"/>
                <a:gd name="T4" fmla="*/ 2569011 w 2569011"/>
                <a:gd name="T5" fmla="*/ 2777082 h 3512730"/>
                <a:gd name="T6" fmla="*/ 2183786 w 2569011"/>
                <a:gd name="T7" fmla="*/ 3512730 h 3512730"/>
                <a:gd name="T8" fmla="*/ 0 w 2569011"/>
                <a:gd name="T9" fmla="*/ 3512730 h 3512730"/>
                <a:gd name="T10" fmla="*/ 0 w 2569011"/>
                <a:gd name="T11" fmla="*/ 0 h 3512730"/>
                <a:gd name="T12" fmla="*/ 0 w 2569011"/>
                <a:gd name="T13" fmla="*/ 0 h 3512730"/>
                <a:gd name="T14" fmla="*/ 2569011 w 2569011"/>
                <a:gd name="T15" fmla="*/ 3512730 h 3512730"/>
              </a:gdLst>
              <a:ahLst/>
              <a:cxnLst>
                <a:cxn ang="0">
                  <a:pos x="T0" y="T1"/>
                </a:cxn>
                <a:cxn ang="0">
                  <a:pos x="T2" y="T3"/>
                </a:cxn>
                <a:cxn ang="0">
                  <a:pos x="T4" y="T5"/>
                </a:cxn>
                <a:cxn ang="0">
                  <a:pos x="T6" y="T7"/>
                </a:cxn>
                <a:cxn ang="0">
                  <a:pos x="T8" y="T9"/>
                </a:cxn>
                <a:cxn ang="0">
                  <a:pos x="T10" y="T11"/>
                </a:cxn>
              </a:cxnLst>
              <a:rect l="T12" t="T13" r="T14" b="T15"/>
              <a:pathLst>
                <a:path w="2569011" h="3512730">
                  <a:moveTo>
                    <a:pt x="0" y="0"/>
                  </a:moveTo>
                  <a:lnTo>
                    <a:pt x="2569011" y="0"/>
                  </a:lnTo>
                  <a:lnTo>
                    <a:pt x="2569011" y="2777082"/>
                  </a:lnTo>
                  <a:lnTo>
                    <a:pt x="2183786" y="3512730"/>
                  </a:lnTo>
                  <a:lnTo>
                    <a:pt x="0" y="3512730"/>
                  </a:lnTo>
                  <a:lnTo>
                    <a:pt x="0" y="0"/>
                  </a:lnTo>
                  <a:close/>
                </a:path>
              </a:pathLst>
            </a:custGeom>
            <a:gradFill rotWithShape="1">
              <a:gsLst>
                <a:gs pos="0">
                  <a:srgbClr val="FFFFFF"/>
                </a:gs>
                <a:gs pos="100000">
                  <a:srgbClr val="F2F2F2"/>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endParaRPr lang="zh-CN" altLang="en-US"/>
            </a:p>
          </p:txBody>
        </p:sp>
        <p:grpSp>
          <p:nvGrpSpPr>
            <p:cNvPr id="194" name="组合 96">
              <a:extLst>
                <a:ext uri="{FF2B5EF4-FFF2-40B4-BE49-F238E27FC236}">
                  <a16:creationId xmlns:a16="http://schemas.microsoft.com/office/drawing/2014/main" id="{6D451E2D-63CC-4D40-9040-9581F40DA1BF}"/>
                </a:ext>
              </a:extLst>
            </p:cNvPr>
            <p:cNvGrpSpPr>
              <a:grpSpLocks/>
            </p:cNvGrpSpPr>
            <p:nvPr/>
          </p:nvGrpSpPr>
          <p:grpSpPr bwMode="auto">
            <a:xfrm>
              <a:off x="141888" y="104857"/>
              <a:ext cx="2464153" cy="104858"/>
              <a:chOff x="0" y="0"/>
              <a:chExt cx="3384376" cy="144016"/>
            </a:xfrm>
          </p:grpSpPr>
          <p:sp>
            <p:nvSpPr>
              <p:cNvPr id="199" name="椭圆 102">
                <a:extLst>
                  <a:ext uri="{FF2B5EF4-FFF2-40B4-BE49-F238E27FC236}">
                    <a16:creationId xmlns:a16="http://schemas.microsoft.com/office/drawing/2014/main" id="{DF228C6E-B85F-43A1-A12D-6B89FDAD372B}"/>
                  </a:ext>
                </a:extLst>
              </p:cNvPr>
              <p:cNvSpPr>
                <a:spLocks noChangeArrowheads="1"/>
              </p:cNvSpPr>
              <p:nvPr/>
            </p:nvSpPr>
            <p:spPr bwMode="auto">
              <a:xfrm>
                <a:off x="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0" name="椭圆 103">
                <a:extLst>
                  <a:ext uri="{FF2B5EF4-FFF2-40B4-BE49-F238E27FC236}">
                    <a16:creationId xmlns:a16="http://schemas.microsoft.com/office/drawing/2014/main" id="{0478CA64-E313-4D7E-805F-024E4C6B0D67}"/>
                  </a:ext>
                </a:extLst>
              </p:cNvPr>
              <p:cNvSpPr>
                <a:spLocks noChangeArrowheads="1"/>
              </p:cNvSpPr>
              <p:nvPr/>
            </p:nvSpPr>
            <p:spPr bwMode="auto">
              <a:xfrm>
                <a:off x="21602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1" name="椭圆 104">
                <a:extLst>
                  <a:ext uri="{FF2B5EF4-FFF2-40B4-BE49-F238E27FC236}">
                    <a16:creationId xmlns:a16="http://schemas.microsoft.com/office/drawing/2014/main" id="{0111CD76-EE66-4696-923E-D754F12EB7D3}"/>
                  </a:ext>
                </a:extLst>
              </p:cNvPr>
              <p:cNvSpPr>
                <a:spLocks noChangeArrowheads="1"/>
              </p:cNvSpPr>
              <p:nvPr/>
            </p:nvSpPr>
            <p:spPr bwMode="auto">
              <a:xfrm>
                <a:off x="43204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2" name="椭圆 105">
                <a:extLst>
                  <a:ext uri="{FF2B5EF4-FFF2-40B4-BE49-F238E27FC236}">
                    <a16:creationId xmlns:a16="http://schemas.microsoft.com/office/drawing/2014/main" id="{3C8525BD-F81A-4E35-9F8B-79826310336F}"/>
                  </a:ext>
                </a:extLst>
              </p:cNvPr>
              <p:cNvSpPr>
                <a:spLocks noChangeArrowheads="1"/>
              </p:cNvSpPr>
              <p:nvPr/>
            </p:nvSpPr>
            <p:spPr bwMode="auto">
              <a:xfrm>
                <a:off x="64807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3" name="椭圆 106">
                <a:extLst>
                  <a:ext uri="{FF2B5EF4-FFF2-40B4-BE49-F238E27FC236}">
                    <a16:creationId xmlns:a16="http://schemas.microsoft.com/office/drawing/2014/main" id="{F088DFFD-76DC-45A6-B69B-64008BCC2511}"/>
                  </a:ext>
                </a:extLst>
              </p:cNvPr>
              <p:cNvSpPr>
                <a:spLocks noChangeArrowheads="1"/>
              </p:cNvSpPr>
              <p:nvPr/>
            </p:nvSpPr>
            <p:spPr bwMode="auto">
              <a:xfrm>
                <a:off x="86409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4" name="椭圆 107">
                <a:extLst>
                  <a:ext uri="{FF2B5EF4-FFF2-40B4-BE49-F238E27FC236}">
                    <a16:creationId xmlns:a16="http://schemas.microsoft.com/office/drawing/2014/main" id="{1F8F2D04-A609-4BD9-91B3-435492F460DC}"/>
                  </a:ext>
                </a:extLst>
              </p:cNvPr>
              <p:cNvSpPr>
                <a:spLocks noChangeArrowheads="1"/>
              </p:cNvSpPr>
              <p:nvPr/>
            </p:nvSpPr>
            <p:spPr bwMode="auto">
              <a:xfrm>
                <a:off x="108012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5" name="椭圆 108">
                <a:extLst>
                  <a:ext uri="{FF2B5EF4-FFF2-40B4-BE49-F238E27FC236}">
                    <a16:creationId xmlns:a16="http://schemas.microsoft.com/office/drawing/2014/main" id="{EBDF2340-2199-4E5F-869F-F90E1698E380}"/>
                  </a:ext>
                </a:extLst>
              </p:cNvPr>
              <p:cNvSpPr>
                <a:spLocks noChangeArrowheads="1"/>
              </p:cNvSpPr>
              <p:nvPr/>
            </p:nvSpPr>
            <p:spPr bwMode="auto">
              <a:xfrm>
                <a:off x="129614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6" name="椭圆 109">
                <a:extLst>
                  <a:ext uri="{FF2B5EF4-FFF2-40B4-BE49-F238E27FC236}">
                    <a16:creationId xmlns:a16="http://schemas.microsoft.com/office/drawing/2014/main" id="{0E47A9C6-836A-4C4F-917F-91E7FCBEED3B}"/>
                  </a:ext>
                </a:extLst>
              </p:cNvPr>
              <p:cNvSpPr>
                <a:spLocks noChangeArrowheads="1"/>
              </p:cNvSpPr>
              <p:nvPr/>
            </p:nvSpPr>
            <p:spPr bwMode="auto">
              <a:xfrm>
                <a:off x="151216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7" name="椭圆 110">
                <a:extLst>
                  <a:ext uri="{FF2B5EF4-FFF2-40B4-BE49-F238E27FC236}">
                    <a16:creationId xmlns:a16="http://schemas.microsoft.com/office/drawing/2014/main" id="{E239A696-5DFF-4618-AE06-7BBD93ED9988}"/>
                  </a:ext>
                </a:extLst>
              </p:cNvPr>
              <p:cNvSpPr>
                <a:spLocks noChangeArrowheads="1"/>
              </p:cNvSpPr>
              <p:nvPr/>
            </p:nvSpPr>
            <p:spPr bwMode="auto">
              <a:xfrm>
                <a:off x="172819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8" name="椭圆 111">
                <a:extLst>
                  <a:ext uri="{FF2B5EF4-FFF2-40B4-BE49-F238E27FC236}">
                    <a16:creationId xmlns:a16="http://schemas.microsoft.com/office/drawing/2014/main" id="{6180AD1A-F414-48B7-97BC-D2B02718482C}"/>
                  </a:ext>
                </a:extLst>
              </p:cNvPr>
              <p:cNvSpPr>
                <a:spLocks noChangeArrowheads="1"/>
              </p:cNvSpPr>
              <p:nvPr/>
            </p:nvSpPr>
            <p:spPr bwMode="auto">
              <a:xfrm>
                <a:off x="194421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09" name="椭圆 112">
                <a:extLst>
                  <a:ext uri="{FF2B5EF4-FFF2-40B4-BE49-F238E27FC236}">
                    <a16:creationId xmlns:a16="http://schemas.microsoft.com/office/drawing/2014/main" id="{AB61F0DA-625A-48C6-8237-336534992D16}"/>
                  </a:ext>
                </a:extLst>
              </p:cNvPr>
              <p:cNvSpPr>
                <a:spLocks noChangeArrowheads="1"/>
              </p:cNvSpPr>
              <p:nvPr/>
            </p:nvSpPr>
            <p:spPr bwMode="auto">
              <a:xfrm>
                <a:off x="216024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10" name="椭圆 113">
                <a:extLst>
                  <a:ext uri="{FF2B5EF4-FFF2-40B4-BE49-F238E27FC236}">
                    <a16:creationId xmlns:a16="http://schemas.microsoft.com/office/drawing/2014/main" id="{84EC959A-C369-491B-BB2A-57E65B475187}"/>
                  </a:ext>
                </a:extLst>
              </p:cNvPr>
              <p:cNvSpPr>
                <a:spLocks noChangeArrowheads="1"/>
              </p:cNvSpPr>
              <p:nvPr/>
            </p:nvSpPr>
            <p:spPr bwMode="auto">
              <a:xfrm>
                <a:off x="237626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11" name="椭圆 114">
                <a:extLst>
                  <a:ext uri="{FF2B5EF4-FFF2-40B4-BE49-F238E27FC236}">
                    <a16:creationId xmlns:a16="http://schemas.microsoft.com/office/drawing/2014/main" id="{B9DF1CA9-1F7F-4EC3-99A2-6583AC1DAAFA}"/>
                  </a:ext>
                </a:extLst>
              </p:cNvPr>
              <p:cNvSpPr>
                <a:spLocks noChangeArrowheads="1"/>
              </p:cNvSpPr>
              <p:nvPr/>
            </p:nvSpPr>
            <p:spPr bwMode="auto">
              <a:xfrm>
                <a:off x="259228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12" name="椭圆 115">
                <a:extLst>
                  <a:ext uri="{FF2B5EF4-FFF2-40B4-BE49-F238E27FC236}">
                    <a16:creationId xmlns:a16="http://schemas.microsoft.com/office/drawing/2014/main" id="{A1B899D0-3C15-4636-81F8-E29C707E536F}"/>
                  </a:ext>
                </a:extLst>
              </p:cNvPr>
              <p:cNvSpPr>
                <a:spLocks noChangeArrowheads="1"/>
              </p:cNvSpPr>
              <p:nvPr/>
            </p:nvSpPr>
            <p:spPr bwMode="auto">
              <a:xfrm>
                <a:off x="280831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13" name="椭圆 116">
                <a:extLst>
                  <a:ext uri="{FF2B5EF4-FFF2-40B4-BE49-F238E27FC236}">
                    <a16:creationId xmlns:a16="http://schemas.microsoft.com/office/drawing/2014/main" id="{B12B03C2-479B-494E-A6B1-53699D6E48FF}"/>
                  </a:ext>
                </a:extLst>
              </p:cNvPr>
              <p:cNvSpPr>
                <a:spLocks noChangeArrowheads="1"/>
              </p:cNvSpPr>
              <p:nvPr/>
            </p:nvSpPr>
            <p:spPr bwMode="auto">
              <a:xfrm>
                <a:off x="302433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14" name="椭圆 117">
                <a:extLst>
                  <a:ext uri="{FF2B5EF4-FFF2-40B4-BE49-F238E27FC236}">
                    <a16:creationId xmlns:a16="http://schemas.microsoft.com/office/drawing/2014/main" id="{A601B97F-0C73-46B0-9E77-B2500F4B82FA}"/>
                  </a:ext>
                </a:extLst>
              </p:cNvPr>
              <p:cNvSpPr>
                <a:spLocks noChangeArrowheads="1"/>
              </p:cNvSpPr>
              <p:nvPr/>
            </p:nvSpPr>
            <p:spPr bwMode="auto">
              <a:xfrm>
                <a:off x="324036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sp>
          <p:nvSpPr>
            <p:cNvPr id="195" name="TextBox 97">
              <a:extLst>
                <a:ext uri="{FF2B5EF4-FFF2-40B4-BE49-F238E27FC236}">
                  <a16:creationId xmlns:a16="http://schemas.microsoft.com/office/drawing/2014/main" id="{C5C61E03-E9BF-4F01-807D-61C1CF4D3F91}"/>
                </a:ext>
              </a:extLst>
            </p:cNvPr>
            <p:cNvSpPr>
              <a:spLocks noChangeArrowheads="1"/>
            </p:cNvSpPr>
            <p:nvPr/>
          </p:nvSpPr>
          <p:spPr bwMode="auto">
            <a:xfrm>
              <a:off x="145956" y="960854"/>
              <a:ext cx="2226941" cy="36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80000"/>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能够</a:t>
              </a:r>
              <a:endPar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endParaRPr>
            </a:p>
          </p:txBody>
        </p:sp>
        <p:sp>
          <p:nvSpPr>
            <p:cNvPr id="196" name="等腰三角形 99">
              <a:extLst>
                <a:ext uri="{FF2B5EF4-FFF2-40B4-BE49-F238E27FC236}">
                  <a16:creationId xmlns:a16="http://schemas.microsoft.com/office/drawing/2014/main" id="{3CAFD846-3494-4D5E-83FD-DB44DDFE1F21}"/>
                </a:ext>
              </a:extLst>
            </p:cNvPr>
            <p:cNvSpPr>
              <a:spLocks noChangeArrowheads="1"/>
            </p:cNvSpPr>
            <p:nvPr/>
          </p:nvSpPr>
          <p:spPr bwMode="auto">
            <a:xfrm rot="17834442">
              <a:off x="1853565" y="2978392"/>
              <a:ext cx="762057" cy="437868"/>
            </a:xfrm>
            <a:prstGeom prst="triangle">
              <a:avLst>
                <a:gd name="adj" fmla="val 50000"/>
              </a:avLst>
            </a:prstGeom>
            <a:gradFill rotWithShape="1">
              <a:gsLst>
                <a:gs pos="0">
                  <a:srgbClr val="7F7F7F"/>
                </a:gs>
                <a:gs pos="29999">
                  <a:srgbClr val="F2F2F2"/>
                </a:gs>
                <a:gs pos="56999">
                  <a:srgbClr val="BFBFBF"/>
                </a:gs>
                <a:gs pos="100000">
                  <a:srgbClr val="BFBFBF"/>
                </a:gs>
              </a:gsLst>
              <a:lin ang="162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97" name="矩形 100">
              <a:extLst>
                <a:ext uri="{FF2B5EF4-FFF2-40B4-BE49-F238E27FC236}">
                  <a16:creationId xmlns:a16="http://schemas.microsoft.com/office/drawing/2014/main" id="{6021AF47-7DEB-4944-9F14-C163D5C997E8}"/>
                </a:ext>
              </a:extLst>
            </p:cNvPr>
            <p:cNvSpPr>
              <a:spLocks noChangeArrowheads="1"/>
            </p:cNvSpPr>
            <p:nvPr/>
          </p:nvSpPr>
          <p:spPr bwMode="auto">
            <a:xfrm>
              <a:off x="89706" y="467605"/>
              <a:ext cx="2557065" cy="435594"/>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98" name="TextBox 101">
              <a:extLst>
                <a:ext uri="{FF2B5EF4-FFF2-40B4-BE49-F238E27FC236}">
                  <a16:creationId xmlns:a16="http://schemas.microsoft.com/office/drawing/2014/main" id="{B0B791CB-582B-4094-B144-0CC7D50F17BF}"/>
                </a:ext>
              </a:extLst>
            </p:cNvPr>
            <p:cNvSpPr>
              <a:spLocks noChangeArrowheads="1"/>
            </p:cNvSpPr>
            <p:nvPr/>
          </p:nvSpPr>
          <p:spPr bwMode="auto">
            <a:xfrm>
              <a:off x="265685" y="438278"/>
              <a:ext cx="2010917" cy="45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2000" b="1" dirty="0">
                  <a:solidFill>
                    <a:srgbClr val="FFFFFF"/>
                  </a:solidFill>
                  <a:latin typeface="Arial Black" panose="020B0A04020102020204" pitchFamily="34" charset="0"/>
                  <a:ea typeface="微软雅黑" panose="020B0503020204020204" pitchFamily="34" charset="-122"/>
                  <a:sym typeface="Arial Black" panose="020B0A04020102020204" pitchFamily="34" charset="0"/>
                </a:rPr>
                <a:t>关心</a:t>
              </a:r>
            </a:p>
          </p:txBody>
        </p:sp>
        <p:sp>
          <p:nvSpPr>
            <p:cNvPr id="256" name="TextBox 97">
              <a:extLst>
                <a:ext uri="{FF2B5EF4-FFF2-40B4-BE49-F238E27FC236}">
                  <a16:creationId xmlns:a16="http://schemas.microsoft.com/office/drawing/2014/main" id="{DEF5D59C-2998-49EE-AD09-1D751FECF262}"/>
                </a:ext>
              </a:extLst>
            </p:cNvPr>
            <p:cNvSpPr>
              <a:spLocks noChangeArrowheads="1"/>
            </p:cNvSpPr>
            <p:nvPr/>
          </p:nvSpPr>
          <p:spPr bwMode="auto">
            <a:xfrm>
              <a:off x="243260" y="1292183"/>
              <a:ext cx="2286644" cy="206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180000" indent="-180000" algn="just">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认识数学对计算机专业的意义</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lgn="just">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rPr>
                <a:t>发展对学习本课程及专业其他课程的兴趣</a:t>
              </a:r>
            </a:p>
          </p:txBody>
        </p:sp>
      </p:grpSp>
      <p:grpSp>
        <p:nvGrpSpPr>
          <p:cNvPr id="219" name="组合 92">
            <a:extLst>
              <a:ext uri="{FF2B5EF4-FFF2-40B4-BE49-F238E27FC236}">
                <a16:creationId xmlns:a16="http://schemas.microsoft.com/office/drawing/2014/main" id="{07270DA5-2FF9-416D-9E38-84D776701935}"/>
              </a:ext>
            </a:extLst>
          </p:cNvPr>
          <p:cNvGrpSpPr>
            <a:grpSpLocks/>
          </p:cNvGrpSpPr>
          <p:nvPr/>
        </p:nvGrpSpPr>
        <p:grpSpPr bwMode="auto">
          <a:xfrm>
            <a:off x="10188000" y="888003"/>
            <a:ext cx="1692000" cy="3564000"/>
            <a:chOff x="0" y="-1"/>
            <a:chExt cx="2773164" cy="4763845"/>
          </a:xfrm>
        </p:grpSpPr>
        <p:grpSp>
          <p:nvGrpSpPr>
            <p:cNvPr id="220" name="组合 93">
              <a:extLst>
                <a:ext uri="{FF2B5EF4-FFF2-40B4-BE49-F238E27FC236}">
                  <a16:creationId xmlns:a16="http://schemas.microsoft.com/office/drawing/2014/main" id="{D6E2783A-A458-482E-B286-51FBED089C09}"/>
                </a:ext>
              </a:extLst>
            </p:cNvPr>
            <p:cNvGrpSpPr>
              <a:grpSpLocks/>
            </p:cNvGrpSpPr>
            <p:nvPr/>
          </p:nvGrpSpPr>
          <p:grpSpPr bwMode="auto">
            <a:xfrm flipH="1">
              <a:off x="0" y="174018"/>
              <a:ext cx="126414" cy="3155243"/>
              <a:chOff x="0" y="0"/>
              <a:chExt cx="173622" cy="4333548"/>
            </a:xfrm>
          </p:grpSpPr>
          <p:pic>
            <p:nvPicPr>
              <p:cNvPr id="246" name="Picture 3">
                <a:extLst>
                  <a:ext uri="{FF2B5EF4-FFF2-40B4-BE49-F238E27FC236}">
                    <a16:creationId xmlns:a16="http://schemas.microsoft.com/office/drawing/2014/main" id="{CE415AC1-8AC8-496E-BE9F-108514B67B0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247" name="矩形 121">
                <a:extLst>
                  <a:ext uri="{FF2B5EF4-FFF2-40B4-BE49-F238E27FC236}">
                    <a16:creationId xmlns:a16="http://schemas.microsoft.com/office/drawing/2014/main" id="{784D4F77-BB49-4177-8205-BB7699B756BF}"/>
                  </a:ext>
                </a:extLst>
              </p:cNvPr>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grpSp>
          <p:nvGrpSpPr>
            <p:cNvPr id="221" name="组合 94">
              <a:extLst>
                <a:ext uri="{FF2B5EF4-FFF2-40B4-BE49-F238E27FC236}">
                  <a16:creationId xmlns:a16="http://schemas.microsoft.com/office/drawing/2014/main" id="{BAB78C31-A7DD-44E2-BCE1-4FA70812ED24}"/>
                </a:ext>
              </a:extLst>
            </p:cNvPr>
            <p:cNvGrpSpPr>
              <a:grpSpLocks/>
            </p:cNvGrpSpPr>
            <p:nvPr/>
          </p:nvGrpSpPr>
          <p:grpSpPr bwMode="auto">
            <a:xfrm>
              <a:off x="2646750" y="157286"/>
              <a:ext cx="126414" cy="3155243"/>
              <a:chOff x="0" y="0"/>
              <a:chExt cx="173622" cy="4333548"/>
            </a:xfrm>
          </p:grpSpPr>
          <p:pic>
            <p:nvPicPr>
              <p:cNvPr id="244" name="Picture 3">
                <a:extLst>
                  <a:ext uri="{FF2B5EF4-FFF2-40B4-BE49-F238E27FC236}">
                    <a16:creationId xmlns:a16="http://schemas.microsoft.com/office/drawing/2014/main" id="{132AA041-0C37-4034-884B-038442FE60C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766" r="7204" b="57678"/>
              <a:stretch>
                <a:fillRect/>
              </a:stretch>
            </p:blipFill>
            <p:spPr bwMode="auto">
              <a:xfrm rot="16200000" flipV="1">
                <a:off x="-1997134" y="2162792"/>
                <a:ext cx="4189533" cy="15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245" name="矩形 119">
                <a:extLst>
                  <a:ext uri="{FF2B5EF4-FFF2-40B4-BE49-F238E27FC236}">
                    <a16:creationId xmlns:a16="http://schemas.microsoft.com/office/drawing/2014/main" id="{BE51B3C9-ADF5-4865-8D71-F78AA6C90E6E}"/>
                  </a:ext>
                </a:extLst>
              </p:cNvPr>
              <p:cNvSpPr>
                <a:spLocks noChangeArrowheads="1"/>
              </p:cNvSpPr>
              <p:nvPr/>
            </p:nvSpPr>
            <p:spPr bwMode="auto">
              <a:xfrm rot="16200000" flipV="1">
                <a:off x="-1946690" y="1946690"/>
                <a:ext cx="3922180" cy="28800"/>
              </a:xfrm>
              <a:prstGeom prst="rect">
                <a:avLst/>
              </a:prstGeom>
              <a:gradFill rotWithShape="1">
                <a:gsLst>
                  <a:gs pos="0">
                    <a:srgbClr val="FFFFFF"/>
                  </a:gs>
                  <a:gs pos="1999">
                    <a:srgbClr val="FFFFFF"/>
                  </a:gs>
                  <a:gs pos="49628">
                    <a:srgbClr val="3F3F3F"/>
                  </a:gs>
                  <a:gs pos="100000">
                    <a:srgbClr val="FFFFFF"/>
                  </a:gs>
                </a:gsLst>
                <a:lin ang="108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sym typeface="宋体" panose="02010600030101010101" pitchFamily="2" charset="-122"/>
                </a:endParaRPr>
              </a:p>
            </p:txBody>
          </p:sp>
        </p:grpSp>
        <p:sp>
          <p:nvSpPr>
            <p:cNvPr id="222" name="矩形 62">
              <a:extLst>
                <a:ext uri="{FF2B5EF4-FFF2-40B4-BE49-F238E27FC236}">
                  <a16:creationId xmlns:a16="http://schemas.microsoft.com/office/drawing/2014/main" id="{E111A0A6-7AA3-40EE-8D97-30904E1B0CE8}"/>
                </a:ext>
              </a:extLst>
            </p:cNvPr>
            <p:cNvSpPr>
              <a:spLocks noChangeArrowheads="1"/>
            </p:cNvSpPr>
            <p:nvPr/>
          </p:nvSpPr>
          <p:spPr bwMode="auto">
            <a:xfrm>
              <a:off x="89461" y="-1"/>
              <a:ext cx="2569010" cy="4763845"/>
            </a:xfrm>
            <a:custGeom>
              <a:avLst/>
              <a:gdLst>
                <a:gd name="T0" fmla="*/ 0 w 2569011"/>
                <a:gd name="T1" fmla="*/ 0 h 3512730"/>
                <a:gd name="T2" fmla="*/ 2569011 w 2569011"/>
                <a:gd name="T3" fmla="*/ 0 h 3512730"/>
                <a:gd name="T4" fmla="*/ 2569011 w 2569011"/>
                <a:gd name="T5" fmla="*/ 2777082 h 3512730"/>
                <a:gd name="T6" fmla="*/ 2183786 w 2569011"/>
                <a:gd name="T7" fmla="*/ 3512730 h 3512730"/>
                <a:gd name="T8" fmla="*/ 0 w 2569011"/>
                <a:gd name="T9" fmla="*/ 3512730 h 3512730"/>
                <a:gd name="T10" fmla="*/ 0 w 2569011"/>
                <a:gd name="T11" fmla="*/ 0 h 3512730"/>
                <a:gd name="T12" fmla="*/ 0 w 2569011"/>
                <a:gd name="T13" fmla="*/ 0 h 3512730"/>
                <a:gd name="T14" fmla="*/ 2569011 w 2569011"/>
                <a:gd name="T15" fmla="*/ 3512730 h 3512730"/>
              </a:gdLst>
              <a:ahLst/>
              <a:cxnLst>
                <a:cxn ang="0">
                  <a:pos x="T0" y="T1"/>
                </a:cxn>
                <a:cxn ang="0">
                  <a:pos x="T2" y="T3"/>
                </a:cxn>
                <a:cxn ang="0">
                  <a:pos x="T4" y="T5"/>
                </a:cxn>
                <a:cxn ang="0">
                  <a:pos x="T6" y="T7"/>
                </a:cxn>
                <a:cxn ang="0">
                  <a:pos x="T8" y="T9"/>
                </a:cxn>
                <a:cxn ang="0">
                  <a:pos x="T10" y="T11"/>
                </a:cxn>
              </a:cxnLst>
              <a:rect l="T12" t="T13" r="T14" b="T15"/>
              <a:pathLst>
                <a:path w="2569011" h="3512730">
                  <a:moveTo>
                    <a:pt x="0" y="0"/>
                  </a:moveTo>
                  <a:lnTo>
                    <a:pt x="2569011" y="0"/>
                  </a:lnTo>
                  <a:lnTo>
                    <a:pt x="2569011" y="2777082"/>
                  </a:lnTo>
                  <a:lnTo>
                    <a:pt x="2183786" y="3512730"/>
                  </a:lnTo>
                  <a:lnTo>
                    <a:pt x="0" y="3512730"/>
                  </a:lnTo>
                  <a:lnTo>
                    <a:pt x="0" y="0"/>
                  </a:lnTo>
                  <a:close/>
                </a:path>
              </a:pathLst>
            </a:custGeom>
            <a:gradFill rotWithShape="1">
              <a:gsLst>
                <a:gs pos="0">
                  <a:srgbClr val="FFFFFF"/>
                </a:gs>
                <a:gs pos="100000">
                  <a:srgbClr val="F2F2F2"/>
                </a:gs>
              </a:gsLst>
              <a:path path="rect">
                <a:fillToRect l="50000" t="50000" r="50000" b="50000"/>
              </a:path>
            </a:gra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endParaRPr lang="zh-CN" altLang="en-US"/>
            </a:p>
          </p:txBody>
        </p:sp>
        <p:grpSp>
          <p:nvGrpSpPr>
            <p:cNvPr id="223" name="组合 96">
              <a:extLst>
                <a:ext uri="{FF2B5EF4-FFF2-40B4-BE49-F238E27FC236}">
                  <a16:creationId xmlns:a16="http://schemas.microsoft.com/office/drawing/2014/main" id="{589EF7A8-BAB6-459C-9B6C-870C366E8C2D}"/>
                </a:ext>
              </a:extLst>
            </p:cNvPr>
            <p:cNvGrpSpPr>
              <a:grpSpLocks/>
            </p:cNvGrpSpPr>
            <p:nvPr/>
          </p:nvGrpSpPr>
          <p:grpSpPr bwMode="auto">
            <a:xfrm>
              <a:off x="141888" y="104857"/>
              <a:ext cx="2464153" cy="104858"/>
              <a:chOff x="0" y="0"/>
              <a:chExt cx="3384376" cy="144016"/>
            </a:xfrm>
          </p:grpSpPr>
          <p:sp>
            <p:nvSpPr>
              <p:cNvPr id="228" name="椭圆 102">
                <a:extLst>
                  <a:ext uri="{FF2B5EF4-FFF2-40B4-BE49-F238E27FC236}">
                    <a16:creationId xmlns:a16="http://schemas.microsoft.com/office/drawing/2014/main" id="{059A9A4D-4202-40F2-8C31-E1CEB73E8E4E}"/>
                  </a:ext>
                </a:extLst>
              </p:cNvPr>
              <p:cNvSpPr>
                <a:spLocks noChangeArrowheads="1"/>
              </p:cNvSpPr>
              <p:nvPr/>
            </p:nvSpPr>
            <p:spPr bwMode="auto">
              <a:xfrm>
                <a:off x="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29" name="椭圆 103">
                <a:extLst>
                  <a:ext uri="{FF2B5EF4-FFF2-40B4-BE49-F238E27FC236}">
                    <a16:creationId xmlns:a16="http://schemas.microsoft.com/office/drawing/2014/main" id="{47452F98-B60A-47A0-8E75-97B29B86B95E}"/>
                  </a:ext>
                </a:extLst>
              </p:cNvPr>
              <p:cNvSpPr>
                <a:spLocks noChangeArrowheads="1"/>
              </p:cNvSpPr>
              <p:nvPr/>
            </p:nvSpPr>
            <p:spPr bwMode="auto">
              <a:xfrm>
                <a:off x="21602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0" name="椭圆 104">
                <a:extLst>
                  <a:ext uri="{FF2B5EF4-FFF2-40B4-BE49-F238E27FC236}">
                    <a16:creationId xmlns:a16="http://schemas.microsoft.com/office/drawing/2014/main" id="{21E4422A-3E78-4802-A39E-B2A460257E81}"/>
                  </a:ext>
                </a:extLst>
              </p:cNvPr>
              <p:cNvSpPr>
                <a:spLocks noChangeArrowheads="1"/>
              </p:cNvSpPr>
              <p:nvPr/>
            </p:nvSpPr>
            <p:spPr bwMode="auto">
              <a:xfrm>
                <a:off x="43204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1" name="椭圆 105">
                <a:extLst>
                  <a:ext uri="{FF2B5EF4-FFF2-40B4-BE49-F238E27FC236}">
                    <a16:creationId xmlns:a16="http://schemas.microsoft.com/office/drawing/2014/main" id="{FF05AFDA-56C0-4C42-94B6-62871B2FCA53}"/>
                  </a:ext>
                </a:extLst>
              </p:cNvPr>
              <p:cNvSpPr>
                <a:spLocks noChangeArrowheads="1"/>
              </p:cNvSpPr>
              <p:nvPr/>
            </p:nvSpPr>
            <p:spPr bwMode="auto">
              <a:xfrm>
                <a:off x="64807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2" name="椭圆 106">
                <a:extLst>
                  <a:ext uri="{FF2B5EF4-FFF2-40B4-BE49-F238E27FC236}">
                    <a16:creationId xmlns:a16="http://schemas.microsoft.com/office/drawing/2014/main" id="{B6DE69DE-8142-477B-87BD-CA5A43562F21}"/>
                  </a:ext>
                </a:extLst>
              </p:cNvPr>
              <p:cNvSpPr>
                <a:spLocks noChangeArrowheads="1"/>
              </p:cNvSpPr>
              <p:nvPr/>
            </p:nvSpPr>
            <p:spPr bwMode="auto">
              <a:xfrm>
                <a:off x="86409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3" name="椭圆 107">
                <a:extLst>
                  <a:ext uri="{FF2B5EF4-FFF2-40B4-BE49-F238E27FC236}">
                    <a16:creationId xmlns:a16="http://schemas.microsoft.com/office/drawing/2014/main" id="{BDCD7BFF-53CC-4815-BB1B-7D6651FC8228}"/>
                  </a:ext>
                </a:extLst>
              </p:cNvPr>
              <p:cNvSpPr>
                <a:spLocks noChangeArrowheads="1"/>
              </p:cNvSpPr>
              <p:nvPr/>
            </p:nvSpPr>
            <p:spPr bwMode="auto">
              <a:xfrm>
                <a:off x="108012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4" name="椭圆 108">
                <a:extLst>
                  <a:ext uri="{FF2B5EF4-FFF2-40B4-BE49-F238E27FC236}">
                    <a16:creationId xmlns:a16="http://schemas.microsoft.com/office/drawing/2014/main" id="{AA1D46C8-5EAB-408F-90A9-D13402B954FE}"/>
                  </a:ext>
                </a:extLst>
              </p:cNvPr>
              <p:cNvSpPr>
                <a:spLocks noChangeArrowheads="1"/>
              </p:cNvSpPr>
              <p:nvPr/>
            </p:nvSpPr>
            <p:spPr bwMode="auto">
              <a:xfrm>
                <a:off x="129614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5" name="椭圆 109">
                <a:extLst>
                  <a:ext uri="{FF2B5EF4-FFF2-40B4-BE49-F238E27FC236}">
                    <a16:creationId xmlns:a16="http://schemas.microsoft.com/office/drawing/2014/main" id="{E1717CCB-7913-4A54-8E77-792E7C8F13CD}"/>
                  </a:ext>
                </a:extLst>
              </p:cNvPr>
              <p:cNvSpPr>
                <a:spLocks noChangeArrowheads="1"/>
              </p:cNvSpPr>
              <p:nvPr/>
            </p:nvSpPr>
            <p:spPr bwMode="auto">
              <a:xfrm>
                <a:off x="151216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6" name="椭圆 110">
                <a:extLst>
                  <a:ext uri="{FF2B5EF4-FFF2-40B4-BE49-F238E27FC236}">
                    <a16:creationId xmlns:a16="http://schemas.microsoft.com/office/drawing/2014/main" id="{6CAA747A-F552-4B5D-87D4-013177387160}"/>
                  </a:ext>
                </a:extLst>
              </p:cNvPr>
              <p:cNvSpPr>
                <a:spLocks noChangeArrowheads="1"/>
              </p:cNvSpPr>
              <p:nvPr/>
            </p:nvSpPr>
            <p:spPr bwMode="auto">
              <a:xfrm>
                <a:off x="172819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7" name="椭圆 111">
                <a:extLst>
                  <a:ext uri="{FF2B5EF4-FFF2-40B4-BE49-F238E27FC236}">
                    <a16:creationId xmlns:a16="http://schemas.microsoft.com/office/drawing/2014/main" id="{A7ADD385-B4FF-45A0-B8D5-CAAA47F7CC67}"/>
                  </a:ext>
                </a:extLst>
              </p:cNvPr>
              <p:cNvSpPr>
                <a:spLocks noChangeArrowheads="1"/>
              </p:cNvSpPr>
              <p:nvPr/>
            </p:nvSpPr>
            <p:spPr bwMode="auto">
              <a:xfrm>
                <a:off x="194421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8" name="椭圆 112">
                <a:extLst>
                  <a:ext uri="{FF2B5EF4-FFF2-40B4-BE49-F238E27FC236}">
                    <a16:creationId xmlns:a16="http://schemas.microsoft.com/office/drawing/2014/main" id="{BEAF52E8-709D-48AE-9618-A853BEE1B481}"/>
                  </a:ext>
                </a:extLst>
              </p:cNvPr>
              <p:cNvSpPr>
                <a:spLocks noChangeArrowheads="1"/>
              </p:cNvSpPr>
              <p:nvPr/>
            </p:nvSpPr>
            <p:spPr bwMode="auto">
              <a:xfrm>
                <a:off x="216024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39" name="椭圆 113">
                <a:extLst>
                  <a:ext uri="{FF2B5EF4-FFF2-40B4-BE49-F238E27FC236}">
                    <a16:creationId xmlns:a16="http://schemas.microsoft.com/office/drawing/2014/main" id="{6F5F6AA3-0DF5-4060-ACDD-DB3ADCD25387}"/>
                  </a:ext>
                </a:extLst>
              </p:cNvPr>
              <p:cNvSpPr>
                <a:spLocks noChangeArrowheads="1"/>
              </p:cNvSpPr>
              <p:nvPr/>
            </p:nvSpPr>
            <p:spPr bwMode="auto">
              <a:xfrm>
                <a:off x="2376264"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40" name="椭圆 114">
                <a:extLst>
                  <a:ext uri="{FF2B5EF4-FFF2-40B4-BE49-F238E27FC236}">
                    <a16:creationId xmlns:a16="http://schemas.microsoft.com/office/drawing/2014/main" id="{6438B62E-2197-4E84-88C0-CBFDDAEF8FB7}"/>
                  </a:ext>
                </a:extLst>
              </p:cNvPr>
              <p:cNvSpPr>
                <a:spLocks noChangeArrowheads="1"/>
              </p:cNvSpPr>
              <p:nvPr/>
            </p:nvSpPr>
            <p:spPr bwMode="auto">
              <a:xfrm>
                <a:off x="2592288"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41" name="椭圆 115">
                <a:extLst>
                  <a:ext uri="{FF2B5EF4-FFF2-40B4-BE49-F238E27FC236}">
                    <a16:creationId xmlns:a16="http://schemas.microsoft.com/office/drawing/2014/main" id="{93369E7E-748C-428D-B53C-BA8070264D76}"/>
                  </a:ext>
                </a:extLst>
              </p:cNvPr>
              <p:cNvSpPr>
                <a:spLocks noChangeArrowheads="1"/>
              </p:cNvSpPr>
              <p:nvPr/>
            </p:nvSpPr>
            <p:spPr bwMode="auto">
              <a:xfrm>
                <a:off x="2808312"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42" name="椭圆 116">
                <a:extLst>
                  <a:ext uri="{FF2B5EF4-FFF2-40B4-BE49-F238E27FC236}">
                    <a16:creationId xmlns:a16="http://schemas.microsoft.com/office/drawing/2014/main" id="{9437C635-0071-4608-A625-D9412FD54675}"/>
                  </a:ext>
                </a:extLst>
              </p:cNvPr>
              <p:cNvSpPr>
                <a:spLocks noChangeArrowheads="1"/>
              </p:cNvSpPr>
              <p:nvPr/>
            </p:nvSpPr>
            <p:spPr bwMode="auto">
              <a:xfrm>
                <a:off x="3024336"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43" name="椭圆 117">
                <a:extLst>
                  <a:ext uri="{FF2B5EF4-FFF2-40B4-BE49-F238E27FC236}">
                    <a16:creationId xmlns:a16="http://schemas.microsoft.com/office/drawing/2014/main" id="{E0DC4891-7F8F-4DD4-BDA9-6686EA9C8680}"/>
                  </a:ext>
                </a:extLst>
              </p:cNvPr>
              <p:cNvSpPr>
                <a:spLocks noChangeArrowheads="1"/>
              </p:cNvSpPr>
              <p:nvPr/>
            </p:nvSpPr>
            <p:spPr bwMode="auto">
              <a:xfrm>
                <a:off x="3240360" y="0"/>
                <a:ext cx="144016" cy="144016"/>
              </a:xfrm>
              <a:prstGeom prst="ellipse">
                <a:avLst/>
              </a:prstGeom>
              <a:solidFill>
                <a:srgbClr val="FFFFF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sp>
          <p:nvSpPr>
            <p:cNvPr id="224" name="TextBox 97">
              <a:extLst>
                <a:ext uri="{FF2B5EF4-FFF2-40B4-BE49-F238E27FC236}">
                  <a16:creationId xmlns:a16="http://schemas.microsoft.com/office/drawing/2014/main" id="{47F953D6-9D8C-4E0F-9B11-35536DDFE075}"/>
                </a:ext>
              </a:extLst>
            </p:cNvPr>
            <p:cNvSpPr>
              <a:spLocks noChangeArrowheads="1"/>
            </p:cNvSpPr>
            <p:nvPr/>
          </p:nvSpPr>
          <p:spPr bwMode="auto">
            <a:xfrm>
              <a:off x="59003" y="1122785"/>
              <a:ext cx="2226941" cy="53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SzPct val="80000"/>
              </a:pPr>
              <a:r>
                <a:rPr lang="zh-CN" altLang="en-US" sz="2000" b="1" dirty="0">
                  <a:solidFill>
                    <a:srgbClr val="0050AA"/>
                  </a:solidFill>
                  <a:ea typeface="微软雅黑" panose="020B0503020204020204" pitchFamily="34" charset="-122"/>
                  <a:sym typeface="Arial" panose="020B0604020202020204" pitchFamily="34" charset="0"/>
                </a:rPr>
                <a:t>能够</a:t>
              </a:r>
              <a:endParaRPr lang="zh-CN" altLang="en-US" sz="2000" b="1" dirty="0">
                <a:solidFill>
                  <a:srgbClr val="0050AA"/>
                </a:solidFill>
                <a:ea typeface="微软雅黑" panose="020B0503020204020204" pitchFamily="34" charset="-122"/>
              </a:endParaRPr>
            </a:p>
          </p:txBody>
        </p:sp>
        <p:sp>
          <p:nvSpPr>
            <p:cNvPr id="225" name="等腰三角形 99">
              <a:extLst>
                <a:ext uri="{FF2B5EF4-FFF2-40B4-BE49-F238E27FC236}">
                  <a16:creationId xmlns:a16="http://schemas.microsoft.com/office/drawing/2014/main" id="{3CF634F2-C54E-4534-84CE-881A33F1121F}"/>
                </a:ext>
              </a:extLst>
            </p:cNvPr>
            <p:cNvSpPr>
              <a:spLocks noChangeArrowheads="1"/>
            </p:cNvSpPr>
            <p:nvPr/>
          </p:nvSpPr>
          <p:spPr bwMode="auto">
            <a:xfrm rot="17460000">
              <a:off x="1843724" y="4064637"/>
              <a:ext cx="856883" cy="450700"/>
            </a:xfrm>
            <a:prstGeom prst="triangle">
              <a:avLst>
                <a:gd name="adj" fmla="val 50000"/>
              </a:avLst>
            </a:prstGeom>
            <a:gradFill rotWithShape="1">
              <a:gsLst>
                <a:gs pos="0">
                  <a:srgbClr val="7F7F7F"/>
                </a:gs>
                <a:gs pos="29999">
                  <a:srgbClr val="F2F2F2"/>
                </a:gs>
                <a:gs pos="56999">
                  <a:srgbClr val="BFBFBF"/>
                </a:gs>
                <a:gs pos="100000">
                  <a:srgbClr val="BFBFBF"/>
                </a:gs>
              </a:gsLst>
              <a:lin ang="16200000" scaled="1"/>
            </a:gra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26" name="矩形 100">
              <a:extLst>
                <a:ext uri="{FF2B5EF4-FFF2-40B4-BE49-F238E27FC236}">
                  <a16:creationId xmlns:a16="http://schemas.microsoft.com/office/drawing/2014/main" id="{B99C3B16-E721-4F54-87D6-7AB8DD052482}"/>
                </a:ext>
              </a:extLst>
            </p:cNvPr>
            <p:cNvSpPr>
              <a:spLocks noChangeArrowheads="1"/>
            </p:cNvSpPr>
            <p:nvPr/>
          </p:nvSpPr>
          <p:spPr bwMode="auto">
            <a:xfrm>
              <a:off x="89707" y="467605"/>
              <a:ext cx="2557065" cy="577435"/>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227" name="TextBox 101">
              <a:extLst>
                <a:ext uri="{FF2B5EF4-FFF2-40B4-BE49-F238E27FC236}">
                  <a16:creationId xmlns:a16="http://schemas.microsoft.com/office/drawing/2014/main" id="{D6EFF513-5864-4BEF-9C79-E7C2ABACFC28}"/>
                </a:ext>
              </a:extLst>
            </p:cNvPr>
            <p:cNvSpPr>
              <a:spLocks noChangeArrowheads="1"/>
            </p:cNvSpPr>
            <p:nvPr/>
          </p:nvSpPr>
          <p:spPr bwMode="auto">
            <a:xfrm>
              <a:off x="354021" y="438279"/>
              <a:ext cx="2010918" cy="612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2000" b="1" dirty="0">
                  <a:solidFill>
                    <a:srgbClr val="FFFFFF"/>
                  </a:solidFill>
                  <a:latin typeface="Arial Black" panose="020B0A04020102020204" pitchFamily="34" charset="0"/>
                  <a:ea typeface="微软雅黑" panose="020B0503020204020204" pitchFamily="34" charset="-122"/>
                  <a:sym typeface="Arial Black" panose="020B0A04020102020204" pitchFamily="34" charset="0"/>
                </a:rPr>
                <a:t>学会学习</a:t>
              </a:r>
            </a:p>
          </p:txBody>
        </p:sp>
        <p:sp>
          <p:nvSpPr>
            <p:cNvPr id="257" name="TextBox 97">
              <a:extLst>
                <a:ext uri="{FF2B5EF4-FFF2-40B4-BE49-F238E27FC236}">
                  <a16:creationId xmlns:a16="http://schemas.microsoft.com/office/drawing/2014/main" id="{D1022782-9122-4A99-A49A-58156859E7B6}"/>
                </a:ext>
              </a:extLst>
            </p:cNvPr>
            <p:cNvSpPr>
              <a:spLocks noChangeArrowheads="1"/>
            </p:cNvSpPr>
            <p:nvPr/>
          </p:nvSpPr>
          <p:spPr bwMode="auto">
            <a:xfrm>
              <a:off x="236014" y="1603980"/>
              <a:ext cx="2360140" cy="30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180000" indent="-180000">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自主学习</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发现学习热点、难点</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a:p>
              <a:pPr marL="180000" indent="-180000">
                <a:buSzPct val="80000"/>
                <a:buFont typeface="Wingdings" panose="05000000000000000000" pitchFamily="2" charset="2"/>
                <a:buChar char="l"/>
              </a:pPr>
              <a:r>
                <a:rPr lang="zh-CN" altLang="en-US"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多种途径获取学习资源</a:t>
              </a:r>
              <a:endParaRPr lang="en-US" altLang="zh-CN" sz="2000" dirty="0">
                <a:solidFill>
                  <a:srgbClr val="0050AA"/>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p:txBody>
        </p:sp>
      </p:grpSp>
      <p:sp>
        <p:nvSpPr>
          <p:cNvPr id="2" name="灯片编号占位符 1"/>
          <p:cNvSpPr>
            <a:spLocks noGrp="1"/>
          </p:cNvSpPr>
          <p:nvPr>
            <p:ph type="sldNum" sz="quarter" idx="10"/>
          </p:nvPr>
        </p:nvSpPr>
        <p:spPr/>
        <p:txBody>
          <a:bodyPr/>
          <a:lstStyle/>
          <a:p>
            <a:fld id="{ADDBA8A9-FE90-4847-B2BB-91D9864F4629}" type="slidenum">
              <a:rPr lang="zh-CN" altLang="en-US" smtClean="0"/>
              <a:pPr/>
              <a:t>4</a:t>
            </a:fld>
            <a:r>
              <a:rPr lang="en-US" altLang="zh-CN" smtClean="0"/>
              <a:t>|28</a:t>
            </a:r>
            <a:endParaRPr lang="zh-CN" altLang="en-US" dirty="0"/>
          </a:p>
        </p:txBody>
      </p:sp>
    </p:spTree>
    <p:extLst>
      <p:ext uri="{BB962C8B-B14F-4D97-AF65-F5344CB8AC3E}">
        <p14:creationId xmlns:p14="http://schemas.microsoft.com/office/powerpoint/2010/main" val="364224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up)">
                                      <p:cBhvr>
                                        <p:cTn id="7" dur="500"/>
                                        <p:tgtEl>
                                          <p:spTgt spid="13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7"/>
                                        </p:tgtEl>
                                        <p:attrNameLst>
                                          <p:attrName>style.visibility</p:attrName>
                                        </p:attrNameLst>
                                      </p:cBhvr>
                                      <p:to>
                                        <p:strVal val="visible"/>
                                      </p:to>
                                    </p:set>
                                    <p:animEffect transition="in" filter="wipe(up)">
                                      <p:cBhvr>
                                        <p:cTn id="11" dur="500"/>
                                        <p:tgtEl>
                                          <p:spTgt spid="9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wipe(up)">
                                      <p:cBhvr>
                                        <p:cTn id="19" dur="500"/>
                                        <p:tgtEl>
                                          <p:spTgt spid="160"/>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90"/>
                                        </p:tgtEl>
                                        <p:attrNameLst>
                                          <p:attrName>style.visibility</p:attrName>
                                        </p:attrNameLst>
                                      </p:cBhvr>
                                      <p:to>
                                        <p:strVal val="visible"/>
                                      </p:to>
                                    </p:set>
                                    <p:animEffect transition="in" filter="wipe(up)">
                                      <p:cBhvr>
                                        <p:cTn id="23" dur="500"/>
                                        <p:tgtEl>
                                          <p:spTgt spid="190"/>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19"/>
                                        </p:tgtEl>
                                        <p:attrNameLst>
                                          <p:attrName>style.visibility</p:attrName>
                                        </p:attrNameLst>
                                      </p:cBhvr>
                                      <p:to>
                                        <p:strVal val="visible"/>
                                      </p:to>
                                    </p:set>
                                    <p:animEffect transition="in" filter="wipe(up)">
                                      <p:cBhvr>
                                        <p:cTn id="27"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9856600" y="1233488"/>
            <a:ext cx="618455" cy="1800000"/>
            <a:chOff x="597712" y="2415605"/>
            <a:chExt cx="1076110" cy="3131998"/>
          </a:xfrm>
        </p:grpSpPr>
        <p:sp>
          <p:nvSpPr>
            <p:cNvPr id="10"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nvGrpSpPr>
        <p:grpSpPr>
          <a:xfrm>
            <a:off x="8511339" y="2023201"/>
            <a:ext cx="2027688" cy="6443998"/>
            <a:chOff x="935919" y="107043"/>
            <a:chExt cx="1818452" cy="5779044"/>
          </a:xfrm>
        </p:grpSpPr>
        <p:sp>
          <p:nvSpPr>
            <p:cNvPr id="4" name="等腰三角形 9"/>
            <p:cNvSpPr/>
            <p:nvPr/>
          </p:nvSpPr>
          <p:spPr>
            <a:xfrm rot="10800000">
              <a:off x="935919" y="1016252"/>
              <a:ext cx="1818452" cy="4869835"/>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chemeClr val="tx1">
                      <a:lumMod val="65000"/>
                      <a:lumOff val="35000"/>
                    </a:schemeClr>
                  </a:solidFill>
                  <a:latin typeface="Century Gothic" panose="020B0502020202020204" pitchFamily="34" charset="0"/>
                  <a:cs typeface="+mn-ea"/>
                  <a:sym typeface="+mn-lt"/>
                </a:rPr>
                <a:t>01</a:t>
              </a:r>
              <a:endParaRPr lang="zh-CN" altLang="en-US" sz="4000" kern="0" dirty="0">
                <a:solidFill>
                  <a:schemeClr val="tx1">
                    <a:lumMod val="65000"/>
                    <a:lumOff val="35000"/>
                  </a:schemeClr>
                </a:solidFill>
                <a:latin typeface="Century Gothic" panose="020B0502020202020204" pitchFamily="34" charset="0"/>
                <a:cs typeface="+mn-ea"/>
                <a:sym typeface="+mn-lt"/>
              </a:endParaRPr>
            </a:p>
          </p:txBody>
        </p:sp>
      </p:grpSp>
      <p:grpSp>
        <p:nvGrpSpPr>
          <p:cNvPr id="6" name="组合 5"/>
          <p:cNvGrpSpPr>
            <a:grpSpLocks noChangeAspect="1"/>
          </p:cNvGrpSpPr>
          <p:nvPr/>
        </p:nvGrpSpPr>
        <p:grpSpPr>
          <a:xfrm>
            <a:off x="7732763" y="4924887"/>
            <a:ext cx="1194018" cy="3475167"/>
            <a:chOff x="597712" y="2415605"/>
            <a:chExt cx="1076110" cy="3131998"/>
          </a:xfrm>
        </p:grpSpPr>
        <p:sp>
          <p:nvSpPr>
            <p:cNvPr id="7"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nvGrpSpPr>
        <p:grpSpPr>
          <a:xfrm>
            <a:off x="10232349" y="4431190"/>
            <a:ext cx="618455" cy="1800000"/>
            <a:chOff x="597712" y="2415605"/>
            <a:chExt cx="1076110" cy="3131998"/>
          </a:xfrm>
        </p:grpSpPr>
        <p:sp>
          <p:nvSpPr>
            <p:cNvPr id="13"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nvGrpSpPr>
        <p:grpSpPr>
          <a:xfrm>
            <a:off x="6785058" y="2075338"/>
            <a:ext cx="1150325" cy="3348000"/>
            <a:chOff x="597712" y="2415605"/>
            <a:chExt cx="1076110" cy="3131998"/>
          </a:xfrm>
        </p:grpSpPr>
        <p:sp>
          <p:nvSpPr>
            <p:cNvPr id="16" name="等腰三角形 9"/>
            <p:cNvSpPr/>
            <p:nvPr/>
          </p:nvSpPr>
          <p:spPr>
            <a:xfrm rot="10800000">
              <a:off x="597712" y="2908359"/>
              <a:ext cx="1076110" cy="263924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nvSpPr>
        <p:spPr>
          <a:xfrm>
            <a:off x="1134673" y="2340000"/>
            <a:ext cx="5960863" cy="584775"/>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r>
              <a:rPr lang="en-US" altLang="zh-CN" sz="3200" dirty="0">
                <a:solidFill>
                  <a:srgbClr val="0050AA"/>
                </a:solidFill>
              </a:rPr>
              <a:t>5.1 </a:t>
            </a:r>
            <a:r>
              <a:rPr lang="zh-CN" altLang="en-US" sz="3200" dirty="0">
                <a:solidFill>
                  <a:srgbClr val="0050AA"/>
                </a:solidFill>
              </a:rPr>
              <a:t>一阶逻辑</a:t>
            </a:r>
            <a:r>
              <a:rPr lang="zh-CN" altLang="en-US" sz="3200" dirty="0">
                <a:solidFill>
                  <a:schemeClr val="tx1"/>
                </a:solidFill>
              </a:rPr>
              <a:t>等值式与置换规则</a:t>
            </a:r>
          </a:p>
        </p:txBody>
      </p:sp>
      <p:sp>
        <p:nvSpPr>
          <p:cNvPr id="26" name="圆角矩形 25"/>
          <p:cNvSpPr/>
          <p:nvPr/>
        </p:nvSpPr>
        <p:spPr>
          <a:xfrm>
            <a:off x="1134673" y="3060000"/>
            <a:ext cx="6120000" cy="36000"/>
          </a:xfrm>
          <a:prstGeom prst="roundRect">
            <a:avLst>
              <a:gd name="adj" fmla="val 50000"/>
            </a:avLst>
          </a:prstGeom>
          <a:gradFill flip="none" rotWithShape="1">
            <a:gsLst>
              <a:gs pos="25000">
                <a:srgbClr val="FF3300"/>
              </a:gs>
              <a:gs pos="0">
                <a:schemeClr val="bg1"/>
              </a:gs>
              <a:gs pos="99057">
                <a:schemeClr val="bg1"/>
              </a:gs>
              <a:gs pos="60000">
                <a:schemeClr val="accent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0AA"/>
              </a:solidFill>
            </a:endParaRPr>
          </a:p>
        </p:txBody>
      </p:sp>
      <p:sp>
        <p:nvSpPr>
          <p:cNvPr id="27" name="文本框 26"/>
          <p:cNvSpPr txBox="1"/>
          <p:nvPr/>
        </p:nvSpPr>
        <p:spPr>
          <a:xfrm>
            <a:off x="1134673" y="3168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a:solidFill>
                  <a:srgbClr val="000000">
                    <a:lumMod val="50000"/>
                    <a:lumOff val="50000"/>
                  </a:srgbClr>
                </a:solidFill>
                <a:latin typeface="微软雅黑" panose="020B0503020204020204" pitchFamily="34" charset="-122"/>
                <a:ea typeface="微软雅黑" panose="020B0503020204020204" pitchFamily="34" charset="-122"/>
              </a:rPr>
              <a:t>一阶逻辑公式的等值</a:t>
            </a:r>
            <a:endParaRPr lang="en-US" altLang="zh-CN" sz="24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134673" y="3636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a:solidFill>
                  <a:srgbClr val="000000">
                    <a:lumMod val="50000"/>
                    <a:lumOff val="50000"/>
                  </a:srgbClr>
                </a:solidFill>
                <a:latin typeface="微软雅黑" panose="020B0503020204020204" pitchFamily="34" charset="-122"/>
                <a:ea typeface="微软雅黑" panose="020B0503020204020204" pitchFamily="34" charset="-122"/>
              </a:rPr>
              <a:t>常用基本等值式</a:t>
            </a:r>
            <a:endParaRPr lang="en-US" altLang="zh-CN" sz="24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134673" y="4104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a:solidFill>
                  <a:srgbClr val="000000">
                    <a:lumMod val="50000"/>
                    <a:lumOff val="50000"/>
                  </a:srgbClr>
                </a:solidFill>
                <a:latin typeface="微软雅黑" panose="020B0503020204020204" pitchFamily="34" charset="-122"/>
                <a:ea typeface="微软雅黑" panose="020B0503020204020204" pitchFamily="34" charset="-122"/>
              </a:rPr>
              <a:t>置换规则</a:t>
            </a:r>
            <a:endParaRPr lang="en-US" altLang="zh-CN" sz="24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algn="ctr"/>
            <a:r>
              <a:rPr lang="zh-CN" altLang="en-US" dirty="0"/>
              <a:t>第</a:t>
            </a:r>
            <a:r>
              <a:rPr lang="en-US" altLang="zh-CN" dirty="0"/>
              <a:t>5</a:t>
            </a:r>
            <a:r>
              <a:rPr lang="zh-CN" altLang="en-US" dirty="0"/>
              <a:t>讲 一阶逻辑等值演算和推理</a:t>
            </a:r>
          </a:p>
        </p:txBody>
      </p:sp>
      <p:sp>
        <p:nvSpPr>
          <p:cNvPr id="25" name="文本框 24"/>
          <p:cNvSpPr txBox="1"/>
          <p:nvPr/>
        </p:nvSpPr>
        <p:spPr>
          <a:xfrm>
            <a:off x="1134000" y="4572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a:solidFill>
                  <a:srgbClr val="000000">
                    <a:lumMod val="50000"/>
                    <a:lumOff val="50000"/>
                  </a:srgbClr>
                </a:solidFill>
                <a:latin typeface="微软雅黑" panose="020B0503020204020204" pitchFamily="34" charset="-122"/>
                <a:ea typeface="微软雅黑" panose="020B0503020204020204" pitchFamily="34" charset="-122"/>
              </a:rPr>
              <a:t>换名规则</a:t>
            </a:r>
            <a:endParaRPr lang="en-US" altLang="zh-CN" sz="24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BB5D873B-AA44-4B4D-94E7-F8A40FE626EC}"/>
              </a:ext>
            </a:extLst>
          </p:cNvPr>
          <p:cNvSpPr txBox="1"/>
          <p:nvPr/>
        </p:nvSpPr>
        <p:spPr>
          <a:xfrm>
            <a:off x="1134000" y="5040000"/>
            <a:ext cx="4320000" cy="461665"/>
          </a:xfrm>
          <a:prstGeom prst="rect">
            <a:avLst/>
          </a:prstGeom>
          <a:noFill/>
        </p:spPr>
        <p:txBody>
          <a:bodyPr wrap="square" rtlCol="0">
            <a:spAutoFit/>
          </a:bodyPr>
          <a:lstStyle/>
          <a:p>
            <a:pPr marL="342900" indent="-342900">
              <a:buClr>
                <a:schemeClr val="accent2"/>
              </a:buClr>
              <a:buFont typeface="Wingdings" panose="05000000000000000000" pitchFamily="2" charset="2"/>
              <a:buChar char="ü"/>
            </a:pPr>
            <a:r>
              <a:rPr lang="zh-CN" altLang="en-US" sz="2400" dirty="0">
                <a:solidFill>
                  <a:srgbClr val="000000">
                    <a:lumMod val="50000"/>
                    <a:lumOff val="50000"/>
                  </a:srgbClr>
                </a:solidFill>
                <a:latin typeface="微软雅黑" panose="020B0503020204020204" pitchFamily="34" charset="-122"/>
                <a:ea typeface="微软雅黑" panose="020B0503020204020204" pitchFamily="34" charset="-122"/>
              </a:rPr>
              <a:t>代替规则</a:t>
            </a:r>
            <a:endParaRPr lang="en-US" altLang="zh-CN" sz="2400" dirty="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19" name="灯片编号占位符 18"/>
          <p:cNvSpPr>
            <a:spLocks noGrp="1"/>
          </p:cNvSpPr>
          <p:nvPr>
            <p:ph type="sldNum" sz="quarter" idx="10"/>
          </p:nvPr>
        </p:nvSpPr>
        <p:spPr/>
        <p:txBody>
          <a:bodyPr/>
          <a:lstStyle/>
          <a:p>
            <a:fld id="{ADDBA8A9-FE90-4847-B2BB-91D9864F4629}" type="slidenum">
              <a:rPr lang="zh-CN" altLang="en-US" smtClean="0"/>
              <a:pPr/>
              <a:t>5</a:t>
            </a:fld>
            <a:r>
              <a:rPr lang="en-US" altLang="zh-CN" smtClean="0"/>
              <a:t>|28</a:t>
            </a:r>
            <a:endParaRPr lang="zh-CN" altLang="en-US" dirty="0"/>
          </a:p>
        </p:txBody>
      </p:sp>
    </p:spTree>
    <p:extLst>
      <p:ext uri="{BB962C8B-B14F-4D97-AF65-F5344CB8AC3E}">
        <p14:creationId xmlns:p14="http://schemas.microsoft.com/office/powerpoint/2010/main" val="2252576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125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1000"/>
                                        <p:tgtEl>
                                          <p:spTgt spid="26"/>
                                        </p:tgtEl>
                                      </p:cBhvr>
                                    </p:animEffect>
                                  </p:childTnLst>
                                </p:cTn>
                              </p:par>
                              <p:par>
                                <p:cTn id="32" presetID="2" presetClass="entr" presetSubtype="4" decel="100000" fill="hold" grpId="0" nodeType="withEffect">
                                  <p:stCondLst>
                                    <p:cond delay="125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500" fill="hold"/>
                                        <p:tgtEl>
                                          <p:spTgt spid="27"/>
                                        </p:tgtEl>
                                        <p:attrNameLst>
                                          <p:attrName>ppt_x</p:attrName>
                                        </p:attrNameLst>
                                      </p:cBhvr>
                                      <p:tavLst>
                                        <p:tav tm="0">
                                          <p:val>
                                            <p:strVal val="#ppt_x"/>
                                          </p:val>
                                        </p:tav>
                                        <p:tav tm="100000">
                                          <p:val>
                                            <p:strVal val="#ppt_x"/>
                                          </p:val>
                                        </p:tav>
                                      </p:tavLst>
                                    </p:anim>
                                    <p:anim calcmode="lin" valueType="num">
                                      <p:cBhvr additive="base">
                                        <p:cTn id="35" dur="1500" fill="hold"/>
                                        <p:tgtEl>
                                          <p:spTgt spid="27"/>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150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1500" fill="hold"/>
                                        <p:tgtEl>
                                          <p:spTgt spid="28"/>
                                        </p:tgtEl>
                                        <p:attrNameLst>
                                          <p:attrName>ppt_x</p:attrName>
                                        </p:attrNameLst>
                                      </p:cBhvr>
                                      <p:tavLst>
                                        <p:tav tm="0">
                                          <p:val>
                                            <p:strVal val="#ppt_x"/>
                                          </p:val>
                                        </p:tav>
                                        <p:tav tm="100000">
                                          <p:val>
                                            <p:strVal val="#ppt_x"/>
                                          </p:val>
                                        </p:tav>
                                      </p:tavLst>
                                    </p:anim>
                                    <p:anim calcmode="lin" valueType="num">
                                      <p:cBhvr additive="base">
                                        <p:cTn id="39" dur="1500" fill="hold"/>
                                        <p:tgtEl>
                                          <p:spTgt spid="28"/>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175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1500" fill="hold"/>
                                        <p:tgtEl>
                                          <p:spTgt spid="29"/>
                                        </p:tgtEl>
                                        <p:attrNameLst>
                                          <p:attrName>ppt_x</p:attrName>
                                        </p:attrNameLst>
                                      </p:cBhvr>
                                      <p:tavLst>
                                        <p:tav tm="0">
                                          <p:val>
                                            <p:strVal val="#ppt_x"/>
                                          </p:val>
                                        </p:tav>
                                        <p:tav tm="100000">
                                          <p:val>
                                            <p:strVal val="#ppt_x"/>
                                          </p:val>
                                        </p:tav>
                                      </p:tavLst>
                                    </p:anim>
                                    <p:anim calcmode="lin" valueType="num">
                                      <p:cBhvr additive="base">
                                        <p:cTn id="43" dur="1500" fill="hold"/>
                                        <p:tgtEl>
                                          <p:spTgt spid="2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75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1500" fill="hold"/>
                                        <p:tgtEl>
                                          <p:spTgt spid="25"/>
                                        </p:tgtEl>
                                        <p:attrNameLst>
                                          <p:attrName>ppt_x</p:attrName>
                                        </p:attrNameLst>
                                      </p:cBhvr>
                                      <p:tavLst>
                                        <p:tav tm="0">
                                          <p:val>
                                            <p:strVal val="#ppt_x"/>
                                          </p:val>
                                        </p:tav>
                                        <p:tav tm="100000">
                                          <p:val>
                                            <p:strVal val="#ppt_x"/>
                                          </p:val>
                                        </p:tav>
                                      </p:tavLst>
                                    </p:anim>
                                    <p:anim calcmode="lin" valueType="num">
                                      <p:cBhvr additive="base">
                                        <p:cTn id="47" dur="1500" fill="hold"/>
                                        <p:tgtEl>
                                          <p:spTgt spid="25"/>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75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1500" fill="hold"/>
                                        <p:tgtEl>
                                          <p:spTgt spid="30"/>
                                        </p:tgtEl>
                                        <p:attrNameLst>
                                          <p:attrName>ppt_x</p:attrName>
                                        </p:attrNameLst>
                                      </p:cBhvr>
                                      <p:tavLst>
                                        <p:tav tm="0">
                                          <p:val>
                                            <p:strVal val="#ppt_x"/>
                                          </p:val>
                                        </p:tav>
                                        <p:tav tm="100000">
                                          <p:val>
                                            <p:strVal val="#ppt_x"/>
                                          </p:val>
                                        </p:tav>
                                      </p:tavLst>
                                    </p:anim>
                                    <p:anim calcmode="lin" valueType="num">
                                      <p:cBhvr additive="base">
                                        <p:cTn id="51" dur="1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7" grpId="0"/>
      <p:bldP spid="28" grpId="0"/>
      <p:bldP spid="29" grpId="0"/>
      <p:bldP spid="25"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5139869"/>
          </a:xfrm>
        </p:spPr>
        <p:txBody>
          <a:bodyPr/>
          <a:lstStyle/>
          <a:p>
            <a:r>
              <a:rPr lang="en-US" altLang="zh-CN" dirty="0"/>
              <a:t>1. </a:t>
            </a:r>
            <a:r>
              <a:rPr lang="zh-CN" altLang="en-US" dirty="0"/>
              <a:t>一阶逻辑公式的等值</a:t>
            </a:r>
            <a:endParaRPr lang="en-US" altLang="zh-CN" dirty="0"/>
          </a:p>
          <a:p>
            <a:pPr lvl="1"/>
            <a:r>
              <a:rPr lang="zh-CN" altLang="en-US" dirty="0"/>
              <a:t>定义</a:t>
            </a:r>
            <a:r>
              <a:rPr lang="en-US" altLang="zh-CN" dirty="0"/>
              <a:t>5.1  </a:t>
            </a:r>
            <a:r>
              <a:rPr lang="zh-CN" altLang="en-US" dirty="0"/>
              <a:t>设</a:t>
            </a:r>
            <a:r>
              <a:rPr lang="en-US" altLang="zh-CN" dirty="0"/>
              <a:t>A, B</a:t>
            </a:r>
            <a:r>
              <a:rPr lang="zh-CN" altLang="en-US" dirty="0"/>
              <a:t>是两个谓词公式</a:t>
            </a:r>
            <a:r>
              <a:rPr lang="en-US" altLang="zh-CN" dirty="0"/>
              <a:t>, </a:t>
            </a:r>
            <a:r>
              <a:rPr lang="zh-CN" altLang="en-US" dirty="0"/>
              <a:t>如果</a:t>
            </a:r>
            <a:r>
              <a:rPr lang="en-US" altLang="zh-CN" dirty="0"/>
              <a:t>A</a:t>
            </a:r>
            <a:r>
              <a:rPr lang="en-US" altLang="zh-CN" dirty="0">
                <a:sym typeface="Symbol" panose="05050102010706020507" pitchFamily="18" charset="2"/>
              </a:rPr>
              <a:t>B</a:t>
            </a:r>
            <a:r>
              <a:rPr lang="zh-CN" altLang="en-US" dirty="0">
                <a:sym typeface="Symbol" panose="05050102010706020507" pitchFamily="18" charset="2"/>
              </a:rPr>
              <a:t>是永真式</a:t>
            </a:r>
            <a:r>
              <a:rPr lang="en-US" altLang="zh-CN" dirty="0">
                <a:sym typeface="Symbol" panose="05050102010706020507" pitchFamily="18" charset="2"/>
              </a:rPr>
              <a:t>, </a:t>
            </a:r>
            <a:r>
              <a:rPr lang="zh-CN" altLang="en-US" dirty="0">
                <a:sym typeface="Symbol" panose="05050102010706020507" pitchFamily="18" charset="2"/>
              </a:rPr>
              <a:t>则称</a:t>
            </a:r>
            <a:r>
              <a:rPr lang="en-US" altLang="zh-CN" dirty="0">
                <a:sym typeface="Symbol" panose="05050102010706020507" pitchFamily="18" charset="2"/>
              </a:rPr>
              <a:t>A</a:t>
            </a:r>
            <a:r>
              <a:rPr lang="zh-CN" altLang="en-US" dirty="0">
                <a:sym typeface="Symbol" panose="05050102010706020507" pitchFamily="18" charset="2"/>
              </a:rPr>
              <a:t>与</a:t>
            </a:r>
            <a:r>
              <a:rPr lang="en-US" altLang="zh-CN" dirty="0">
                <a:sym typeface="Symbol" panose="05050102010706020507" pitchFamily="18" charset="2"/>
              </a:rPr>
              <a:t>B</a:t>
            </a:r>
            <a:r>
              <a:rPr lang="zh-CN" altLang="en-US" dirty="0">
                <a:sym typeface="Symbol" panose="05050102010706020507" pitchFamily="18" charset="2"/>
              </a:rPr>
              <a:t>等值</a:t>
            </a:r>
            <a:r>
              <a:rPr lang="en-US" altLang="zh-CN" dirty="0">
                <a:sym typeface="Symbol" panose="05050102010706020507" pitchFamily="18" charset="2"/>
              </a:rPr>
              <a:t>, </a:t>
            </a:r>
            <a:r>
              <a:rPr lang="zh-CN" altLang="en-US" dirty="0">
                <a:sym typeface="Symbol" panose="05050102010706020507" pitchFamily="18" charset="2"/>
              </a:rPr>
              <a:t>记作</a:t>
            </a:r>
            <a:r>
              <a:rPr lang="en-US" altLang="zh-CN" dirty="0">
                <a:sym typeface="Symbol" panose="05050102010706020507" pitchFamily="18" charset="2"/>
              </a:rPr>
              <a:t>AB, </a:t>
            </a:r>
            <a:r>
              <a:rPr lang="zh-CN" altLang="en-US" dirty="0">
                <a:sym typeface="Symbol" panose="05050102010706020507" pitchFamily="18" charset="2"/>
              </a:rPr>
              <a:t>并称</a:t>
            </a:r>
            <a:r>
              <a:rPr lang="en-US" altLang="zh-CN" dirty="0">
                <a:sym typeface="Symbol" panose="05050102010706020507" pitchFamily="18" charset="2"/>
              </a:rPr>
              <a:t>AB</a:t>
            </a:r>
            <a:r>
              <a:rPr lang="zh-CN" altLang="en-US" dirty="0">
                <a:sym typeface="Symbol" panose="05050102010706020507" pitchFamily="18" charset="2"/>
              </a:rPr>
              <a:t>是</a:t>
            </a:r>
            <a:r>
              <a:rPr lang="zh-CN" altLang="en-US" dirty="0"/>
              <a:t>等值式</a:t>
            </a:r>
            <a:r>
              <a:rPr lang="en-US" altLang="zh-CN" dirty="0"/>
              <a:t>.</a:t>
            </a:r>
            <a:endParaRPr lang="zh-CN" altLang="en-US" dirty="0"/>
          </a:p>
          <a:p>
            <a:pPr>
              <a:spcBef>
                <a:spcPts val="1200"/>
              </a:spcBef>
            </a:pPr>
            <a:r>
              <a:rPr lang="en-US" altLang="zh-CN" dirty="0"/>
              <a:t>2. </a:t>
            </a:r>
            <a:r>
              <a:rPr lang="zh-CN" altLang="en-US" dirty="0"/>
              <a:t>基本等值式</a:t>
            </a:r>
          </a:p>
          <a:p>
            <a:pPr lvl="1"/>
            <a:r>
              <a:rPr lang="en-US" altLang="zh-CN" dirty="0"/>
              <a:t>(1)</a:t>
            </a:r>
            <a:r>
              <a:rPr lang="zh-CN" altLang="en-US" dirty="0"/>
              <a:t> </a:t>
            </a:r>
            <a:r>
              <a:rPr lang="zh-CN" altLang="en-US" dirty="0">
                <a:solidFill>
                  <a:srgbClr val="FF0000"/>
                </a:solidFill>
              </a:rPr>
              <a:t>命题逻辑基本等值式的代换实例</a:t>
            </a:r>
            <a:endParaRPr lang="zh-CN" altLang="en-US" dirty="0"/>
          </a:p>
          <a:p>
            <a:pPr marL="216000" lvl="1" indent="0">
              <a:buNone/>
            </a:pPr>
            <a:r>
              <a:rPr lang="zh-CN" altLang="en-US" dirty="0"/>
              <a:t>    例如，</a:t>
            </a:r>
            <a:r>
              <a:rPr lang="en-US" altLang="zh-CN" dirty="0"/>
              <a:t>¬¬</a:t>
            </a:r>
            <a:r>
              <a:rPr lang="zh-CN" altLang="en-US"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a:t>
            </a:r>
            <a:r>
              <a:rPr lang="en-US" altLang="zh-CN" dirty="0" err="1">
                <a:sym typeface="Symbol" panose="05050102010706020507" pitchFamily="18" charset="2"/>
              </a:rPr>
              <a:t>xF</a:t>
            </a:r>
            <a:r>
              <a:rPr lang="en-US" altLang="zh-CN" dirty="0">
                <a:sym typeface="Symbol" panose="05050102010706020507" pitchFamily="18" charset="2"/>
              </a:rPr>
              <a:t>(x)</a:t>
            </a:r>
          </a:p>
          <a:p>
            <a:pPr marL="216000" lvl="1" indent="0">
              <a:buNone/>
            </a:pPr>
            <a:r>
              <a:rPr lang="en-US" altLang="zh-CN" dirty="0">
                <a:sym typeface="Symbol" panose="05050102010706020507" pitchFamily="18" charset="2"/>
              </a:rPr>
              <a:t>               </a:t>
            </a:r>
            <a:r>
              <a:rPr lang="en-US" altLang="zh-CN" dirty="0" err="1"/>
              <a:t>xF</a:t>
            </a:r>
            <a:r>
              <a:rPr lang="en-US" altLang="zh-CN" dirty="0"/>
              <a:t>(x)</a:t>
            </a:r>
            <a:r>
              <a:rPr lang="en-US" altLang="zh-CN" dirty="0">
                <a:sym typeface="Symbol" panose="05050102010706020507" pitchFamily="18" charset="2"/>
              </a:rPr>
              <a:t></a:t>
            </a:r>
            <a:r>
              <a:rPr lang="en-US" altLang="zh-CN" dirty="0" err="1"/>
              <a:t>yG</a:t>
            </a:r>
            <a:r>
              <a:rPr lang="en-US" altLang="zh-CN" dirty="0"/>
              <a:t>(y)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r>
              <a:rPr lang="en-US" altLang="zh-CN" dirty="0">
                <a:sym typeface="Symbol" panose="05050102010706020507" pitchFamily="18" charset="2"/>
              </a:rPr>
              <a:t></a:t>
            </a:r>
            <a:r>
              <a:rPr lang="en-US" altLang="zh-CN" dirty="0" err="1"/>
              <a:t>yG</a:t>
            </a:r>
            <a:r>
              <a:rPr lang="en-US" altLang="zh-CN" dirty="0"/>
              <a:t>(y) </a:t>
            </a:r>
            <a:r>
              <a:rPr lang="zh-CN" altLang="en-US" dirty="0"/>
              <a:t>等</a:t>
            </a:r>
          </a:p>
          <a:p>
            <a:pPr lvl="1"/>
            <a:r>
              <a:rPr lang="en-US" altLang="zh-CN" dirty="0"/>
              <a:t>(2) </a:t>
            </a:r>
            <a:r>
              <a:rPr lang="zh-CN" altLang="en-US" dirty="0">
                <a:solidFill>
                  <a:srgbClr val="FF0000"/>
                </a:solidFill>
              </a:rPr>
              <a:t>消去量词等值式</a:t>
            </a:r>
            <a:r>
              <a:rPr lang="en-US" altLang="zh-CN" dirty="0"/>
              <a:t>. </a:t>
            </a:r>
            <a:r>
              <a:rPr lang="zh-CN" altLang="en-US" dirty="0"/>
              <a:t>设个体域</a:t>
            </a:r>
            <a:r>
              <a:rPr lang="en-US" altLang="zh-CN" dirty="0"/>
              <a:t>D ={a1, a2, … , an}</a:t>
            </a:r>
          </a:p>
          <a:p>
            <a:pPr marL="216000" lvl="1" indent="0">
              <a:buNone/>
            </a:pPr>
            <a:r>
              <a:rPr lang="en-US" altLang="zh-CN" dirty="0"/>
              <a:t>       ① </a:t>
            </a:r>
            <a:r>
              <a:rPr lang="en-US" altLang="zh-CN" dirty="0">
                <a:sym typeface="Symbol" panose="05050102010706020507" pitchFamily="18" charset="2"/>
              </a:rPr>
              <a:t></a:t>
            </a:r>
            <a:r>
              <a:rPr lang="en-US" altLang="zh-CN" dirty="0" err="1"/>
              <a:t>xA</a:t>
            </a:r>
            <a:r>
              <a:rPr lang="en-US" altLang="zh-CN" dirty="0"/>
              <a:t>(x) </a:t>
            </a:r>
            <a:r>
              <a:rPr lang="en-US" altLang="zh-CN" dirty="0">
                <a:sym typeface="Symbol" panose="05050102010706020507" pitchFamily="18" charset="2"/>
              </a:rPr>
              <a:t> </a:t>
            </a:r>
            <a:r>
              <a:rPr lang="en-US" altLang="zh-CN" dirty="0"/>
              <a:t>A(a1)</a:t>
            </a:r>
            <a:r>
              <a:rPr lang="en-US" altLang="zh-CN" dirty="0">
                <a:sym typeface="Symbol" panose="05050102010706020507" pitchFamily="18" charset="2"/>
              </a:rPr>
              <a:t></a:t>
            </a:r>
            <a:r>
              <a:rPr lang="en-US" altLang="zh-CN" dirty="0"/>
              <a:t>A(a2)</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A(an)</a:t>
            </a:r>
          </a:p>
          <a:p>
            <a:pPr marL="216000" lvl="1" indent="0">
              <a:buNone/>
            </a:pPr>
            <a:r>
              <a:rPr lang="en-US" altLang="zh-CN" dirty="0"/>
              <a:t>       ② </a:t>
            </a:r>
            <a:r>
              <a:rPr lang="en-US" altLang="zh-CN" dirty="0">
                <a:sym typeface="Symbol" panose="05050102010706020507" pitchFamily="18" charset="2"/>
              </a:rPr>
              <a:t></a:t>
            </a:r>
            <a:r>
              <a:rPr lang="en-US" altLang="zh-CN" dirty="0" err="1"/>
              <a:t>xA</a:t>
            </a:r>
            <a:r>
              <a:rPr lang="en-US" altLang="zh-CN" dirty="0"/>
              <a:t>(x) </a:t>
            </a:r>
            <a:r>
              <a:rPr lang="en-US" altLang="zh-CN" dirty="0">
                <a:sym typeface="Symbol" panose="05050102010706020507" pitchFamily="18" charset="2"/>
              </a:rPr>
              <a:t> </a:t>
            </a:r>
            <a:r>
              <a:rPr lang="en-US" altLang="zh-CN" dirty="0"/>
              <a:t>A(a1)</a:t>
            </a:r>
            <a:r>
              <a:rPr lang="en-US" altLang="zh-CN" dirty="0">
                <a:sym typeface="Symbol" panose="05050102010706020507" pitchFamily="18" charset="2"/>
              </a:rPr>
              <a:t></a:t>
            </a:r>
            <a:r>
              <a:rPr lang="en-US" altLang="zh-CN" dirty="0"/>
              <a:t>A(a2)</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A(an)</a:t>
            </a:r>
            <a:endParaRPr lang="zh-CN" altLang="en-US" dirty="0"/>
          </a:p>
        </p:txBody>
      </p:sp>
      <p:sp>
        <p:nvSpPr>
          <p:cNvPr id="6146" name="Rectangle 2"/>
          <p:cNvSpPr>
            <a:spLocks noGrp="1" noChangeArrowheads="1"/>
          </p:cNvSpPr>
          <p:nvPr>
            <p:ph type="title"/>
          </p:nvPr>
        </p:nvSpPr>
        <p:spPr/>
        <p:txBody>
          <a:bodyPr/>
          <a:lstStyle/>
          <a:p>
            <a:r>
              <a:rPr lang="zh-CN" altLang="en-US" dirty="0"/>
              <a:t>一、一阶逻辑公式等值和基本等值式</a:t>
            </a:r>
            <a:endParaRPr lang="en-US" altLang="zh-CN" dirty="0"/>
          </a:p>
        </p:txBody>
      </p:sp>
      <p:sp>
        <p:nvSpPr>
          <p:cNvPr id="9" name="文本占位符 8"/>
          <p:cNvSpPr>
            <a:spLocks noGrp="1"/>
          </p:cNvSpPr>
          <p:nvPr>
            <p:ph type="body" sz="quarter" idx="11"/>
          </p:nvPr>
        </p:nvSpPr>
        <p:spPr>
          <a:xfrm>
            <a:off x="4289612" y="6156000"/>
            <a:ext cx="6150388" cy="553998"/>
          </a:xfrm>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6</a:t>
            </a:fld>
            <a:r>
              <a:rPr lang="en-US" altLang="zh-CN" smtClean="0"/>
              <a:t>|28</a:t>
            </a:r>
            <a:endParaRPr lang="zh-CN" altLang="en-US" dirty="0"/>
          </a:p>
        </p:txBody>
      </p:sp>
    </p:spTree>
    <p:extLst>
      <p:ext uri="{BB962C8B-B14F-4D97-AF65-F5344CB8AC3E}">
        <p14:creationId xmlns:p14="http://schemas.microsoft.com/office/powerpoint/2010/main" val="15325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par>
                          <p:cTn id="28" fill="hold">
                            <p:stCondLst>
                              <p:cond delay="500"/>
                            </p:stCondLst>
                            <p:childTnLst>
                              <p:par>
                                <p:cTn id="29" presetID="10" presetClass="entr" presetSubtype="0" fill="hold" nodeType="afterEffect">
                                  <p:stCondLst>
                                    <p:cond delay="50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262705"/>
          </a:xfrm>
        </p:spPr>
        <p:txBody>
          <a:bodyPr/>
          <a:lstStyle/>
          <a:p>
            <a:r>
              <a:rPr lang="en-US" altLang="zh-CN" dirty="0"/>
              <a:t>2. </a:t>
            </a:r>
            <a:r>
              <a:rPr lang="zh-CN" altLang="en-US" dirty="0"/>
              <a:t>基本等值式</a:t>
            </a:r>
          </a:p>
          <a:p>
            <a:pPr lvl="1">
              <a:spcBef>
                <a:spcPts val="1200"/>
              </a:spcBef>
            </a:pPr>
            <a:r>
              <a:rPr lang="en-US" altLang="zh-CN" dirty="0"/>
              <a:t>(3)</a:t>
            </a:r>
            <a:r>
              <a:rPr lang="zh-CN" altLang="en-US" dirty="0"/>
              <a:t> </a:t>
            </a:r>
            <a:r>
              <a:rPr lang="zh-CN" altLang="en-US" dirty="0">
                <a:solidFill>
                  <a:srgbClr val="FF0000"/>
                </a:solidFill>
              </a:rPr>
              <a:t>量词否定等值式</a:t>
            </a:r>
          </a:p>
          <a:p>
            <a:pPr marL="216000" lvl="1" indent="0">
              <a:buNone/>
            </a:pPr>
            <a:r>
              <a:rPr lang="zh-CN" altLang="en-US" dirty="0"/>
              <a:t>       ① </a:t>
            </a:r>
            <a:r>
              <a:rPr lang="zh-CN" altLang="en-US" dirty="0">
                <a:sym typeface="Symbol" panose="05050102010706020507" pitchFamily="18" charset="2"/>
              </a:rPr>
              <a:t></a:t>
            </a:r>
            <a:r>
              <a:rPr lang="en-US" altLang="zh-CN" dirty="0" err="1"/>
              <a:t>xA</a:t>
            </a:r>
            <a:r>
              <a:rPr lang="en-US" altLang="zh-CN" dirty="0"/>
              <a:t>(x) </a:t>
            </a:r>
            <a:r>
              <a:rPr lang="en-US" altLang="zh-CN" dirty="0">
                <a:sym typeface="Symbol" panose="05050102010706020507" pitchFamily="18" charset="2"/>
              </a:rPr>
              <a:t> </a:t>
            </a:r>
            <a:r>
              <a:rPr lang="en-US" altLang="zh-CN" dirty="0" err="1"/>
              <a:t>x</a:t>
            </a:r>
            <a:r>
              <a:rPr lang="en-US" altLang="zh-CN" dirty="0" err="1">
                <a:sym typeface="Symbol" panose="05050102010706020507" pitchFamily="18" charset="2"/>
              </a:rPr>
              <a:t></a:t>
            </a:r>
            <a:r>
              <a:rPr lang="en-US" altLang="zh-CN" dirty="0" err="1"/>
              <a:t>A</a:t>
            </a:r>
            <a:r>
              <a:rPr lang="en-US" altLang="zh-CN" dirty="0"/>
              <a:t>(x)</a:t>
            </a:r>
          </a:p>
          <a:p>
            <a:pPr marL="216000" lvl="1" indent="0">
              <a:buNone/>
            </a:pPr>
            <a:r>
              <a:rPr lang="en-US" altLang="zh-CN" dirty="0"/>
              <a:t>       ② </a:t>
            </a:r>
            <a:r>
              <a:rPr lang="en-US" altLang="zh-CN" dirty="0">
                <a:sym typeface="Symbol" panose="05050102010706020507" pitchFamily="18" charset="2"/>
              </a:rPr>
              <a:t></a:t>
            </a:r>
            <a:r>
              <a:rPr lang="en-US" altLang="zh-CN" dirty="0" err="1"/>
              <a:t>xA</a:t>
            </a:r>
            <a:r>
              <a:rPr lang="en-US" altLang="zh-CN" dirty="0"/>
              <a:t>(x) </a:t>
            </a:r>
            <a:r>
              <a:rPr lang="en-US" altLang="zh-CN" dirty="0">
                <a:sym typeface="Symbol" panose="05050102010706020507" pitchFamily="18" charset="2"/>
              </a:rPr>
              <a:t> </a:t>
            </a:r>
            <a:r>
              <a:rPr lang="en-US" altLang="zh-CN" dirty="0" err="1"/>
              <a:t>x</a:t>
            </a:r>
            <a:r>
              <a:rPr lang="en-US" altLang="zh-CN" dirty="0" err="1">
                <a:sym typeface="Symbol" panose="05050102010706020507" pitchFamily="18" charset="2"/>
              </a:rPr>
              <a:t></a:t>
            </a:r>
            <a:r>
              <a:rPr lang="en-US" altLang="zh-CN" dirty="0" err="1"/>
              <a:t>A</a:t>
            </a:r>
            <a:r>
              <a:rPr lang="en-US" altLang="zh-CN" dirty="0"/>
              <a:t>(x)</a:t>
            </a:r>
          </a:p>
          <a:p>
            <a:pPr lvl="1">
              <a:spcBef>
                <a:spcPts val="1200"/>
              </a:spcBef>
            </a:pPr>
            <a:r>
              <a:rPr lang="en-US" altLang="zh-CN" dirty="0"/>
              <a:t>(4) </a:t>
            </a:r>
            <a:r>
              <a:rPr lang="zh-CN" altLang="en-US" dirty="0">
                <a:solidFill>
                  <a:srgbClr val="FF0000"/>
                </a:solidFill>
              </a:rPr>
              <a:t>量词辖域收缩与扩张等值式</a:t>
            </a:r>
            <a:endParaRPr lang="en-US" altLang="zh-CN" dirty="0">
              <a:solidFill>
                <a:srgbClr val="FF0000"/>
              </a:solidFill>
            </a:endParaRPr>
          </a:p>
          <a:p>
            <a:pPr lvl="2"/>
            <a:r>
              <a:rPr lang="zh-CN" altLang="en-US" sz="2800" dirty="0"/>
              <a:t>全称量词</a:t>
            </a:r>
            <a:r>
              <a:rPr lang="en-US" altLang="zh-CN" sz="2800" dirty="0"/>
              <a:t>: A(x)</a:t>
            </a:r>
            <a:r>
              <a:rPr lang="zh-CN" altLang="en-US" sz="2800" dirty="0"/>
              <a:t>是含</a:t>
            </a:r>
            <a:r>
              <a:rPr lang="en-US" altLang="zh-CN" sz="2800" dirty="0"/>
              <a:t>x</a:t>
            </a:r>
            <a:r>
              <a:rPr lang="zh-CN" altLang="en-US" sz="2800" dirty="0"/>
              <a:t>自由出现的公式</a:t>
            </a:r>
            <a:r>
              <a:rPr lang="en-US" altLang="zh-CN" sz="2800" dirty="0"/>
              <a:t>, B</a:t>
            </a:r>
            <a:r>
              <a:rPr lang="zh-CN" altLang="en-US" sz="2800" dirty="0"/>
              <a:t>中不含</a:t>
            </a:r>
            <a:r>
              <a:rPr lang="en-US" altLang="zh-CN" sz="2800" dirty="0"/>
              <a:t>x</a:t>
            </a:r>
            <a:r>
              <a:rPr lang="zh-CN" altLang="en-US" sz="2800" dirty="0"/>
              <a:t>的自由出现</a:t>
            </a:r>
            <a:r>
              <a:rPr lang="en-US" altLang="zh-CN" sz="2800" dirty="0"/>
              <a:t>.</a:t>
            </a:r>
            <a:endParaRPr lang="zh-CN" altLang="en-US" sz="2800" dirty="0"/>
          </a:p>
          <a:p>
            <a:pPr marL="216000" lvl="1" indent="0">
              <a:buNone/>
            </a:pPr>
            <a:r>
              <a:rPr lang="zh-CN" altLang="en-US" dirty="0"/>
              <a:t>    ① </a:t>
            </a:r>
            <a:r>
              <a:rPr lang="zh-CN" altLang="en-US" dirty="0">
                <a:sym typeface="Symbol" panose="05050102010706020507" pitchFamily="18" charset="2"/>
              </a:rPr>
              <a:t></a:t>
            </a:r>
            <a:r>
              <a:rPr lang="en-US" altLang="zh-CN" dirty="0"/>
              <a:t>x(A(x)</a:t>
            </a:r>
            <a:r>
              <a:rPr lang="en-US" altLang="zh-CN" dirty="0">
                <a:sym typeface="Symbol" panose="05050102010706020507" pitchFamily="18" charset="2"/>
              </a:rPr>
              <a:t></a:t>
            </a:r>
            <a:r>
              <a:rPr lang="en-US" altLang="zh-CN" dirty="0"/>
              <a:t>B)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xA</a:t>
            </a:r>
            <a:r>
              <a:rPr lang="en-US" altLang="zh-CN" dirty="0"/>
              <a:t>(x)</a:t>
            </a:r>
            <a:r>
              <a:rPr lang="en-US" altLang="zh-CN" dirty="0">
                <a:sym typeface="Symbol" panose="05050102010706020507" pitchFamily="18" charset="2"/>
              </a:rPr>
              <a:t></a:t>
            </a:r>
            <a:r>
              <a:rPr lang="en-US" altLang="zh-CN" dirty="0"/>
              <a:t>B;    ② </a:t>
            </a:r>
            <a:r>
              <a:rPr lang="en-US" altLang="zh-CN" dirty="0">
                <a:sym typeface="Symbol" panose="05050102010706020507" pitchFamily="18" charset="2"/>
              </a:rPr>
              <a:t></a:t>
            </a:r>
            <a:r>
              <a:rPr lang="en-US" altLang="zh-CN" dirty="0"/>
              <a:t>x(A(x)</a:t>
            </a:r>
            <a:r>
              <a:rPr lang="en-US" altLang="zh-CN" dirty="0">
                <a:sym typeface="Symbol" panose="05050102010706020507" pitchFamily="18" charset="2"/>
              </a:rPr>
              <a:t></a:t>
            </a:r>
            <a:r>
              <a:rPr lang="en-US" altLang="zh-CN" dirty="0"/>
              <a:t>B)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xA</a:t>
            </a:r>
            <a:r>
              <a:rPr lang="en-US" altLang="zh-CN" dirty="0"/>
              <a:t>(x)</a:t>
            </a:r>
            <a:r>
              <a:rPr lang="en-US" altLang="zh-CN" dirty="0">
                <a:sym typeface="Symbol" panose="05050102010706020507" pitchFamily="18" charset="2"/>
              </a:rPr>
              <a:t></a:t>
            </a:r>
            <a:r>
              <a:rPr lang="en-US" altLang="zh-CN" dirty="0"/>
              <a:t>B</a:t>
            </a:r>
          </a:p>
          <a:p>
            <a:pPr marL="216000" lvl="1" indent="0">
              <a:buNone/>
            </a:pPr>
            <a:r>
              <a:rPr lang="en-US" altLang="zh-CN" dirty="0"/>
              <a:t>    ③ </a:t>
            </a:r>
            <a:r>
              <a:rPr lang="en-US" altLang="zh-CN" dirty="0">
                <a:sym typeface="Symbol" panose="05050102010706020507" pitchFamily="18" charset="2"/>
              </a:rPr>
              <a:t></a:t>
            </a:r>
            <a:r>
              <a:rPr lang="en-US" altLang="zh-CN" dirty="0"/>
              <a:t>x(A(x)</a:t>
            </a:r>
            <a:r>
              <a:rPr lang="en-US" altLang="zh-CN" dirty="0">
                <a:sym typeface="Symbol" panose="05050102010706020507" pitchFamily="18" charset="2"/>
              </a:rPr>
              <a:t></a:t>
            </a:r>
            <a:r>
              <a:rPr lang="en-US" altLang="zh-CN" dirty="0"/>
              <a:t>B)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xA</a:t>
            </a:r>
            <a:r>
              <a:rPr lang="en-US" altLang="zh-CN" dirty="0"/>
              <a:t>(x)</a:t>
            </a:r>
            <a:r>
              <a:rPr lang="en-US" altLang="zh-CN" dirty="0">
                <a:sym typeface="Symbol" panose="05050102010706020507" pitchFamily="18" charset="2"/>
              </a:rPr>
              <a:t></a:t>
            </a:r>
            <a:r>
              <a:rPr lang="en-US" altLang="zh-CN" dirty="0"/>
              <a:t>B;  ④ </a:t>
            </a:r>
            <a:r>
              <a:rPr lang="en-US" altLang="zh-CN" dirty="0">
                <a:sym typeface="Symbol" panose="05050102010706020507" pitchFamily="18" charset="2"/>
              </a:rPr>
              <a:t></a:t>
            </a:r>
            <a:r>
              <a:rPr lang="en-US" altLang="zh-CN" dirty="0"/>
              <a:t>x(B</a:t>
            </a:r>
            <a:r>
              <a:rPr lang="en-US" altLang="zh-CN" dirty="0">
                <a:sym typeface="Symbol" panose="05050102010706020507" pitchFamily="18" charset="2"/>
              </a:rPr>
              <a:t></a:t>
            </a:r>
            <a:r>
              <a:rPr lang="en-US" altLang="zh-CN" dirty="0"/>
              <a:t>A(x)) </a:t>
            </a:r>
            <a:r>
              <a:rPr lang="en-US" altLang="zh-CN" dirty="0">
                <a:sym typeface="Symbol" panose="05050102010706020507" pitchFamily="18" charset="2"/>
              </a:rPr>
              <a:t></a:t>
            </a:r>
            <a:r>
              <a:rPr lang="en-US" altLang="zh-CN" dirty="0"/>
              <a:t> B</a:t>
            </a:r>
            <a:r>
              <a:rPr lang="en-US" altLang="zh-CN" dirty="0">
                <a:sym typeface="Symbol" panose="05050102010706020507" pitchFamily="18" charset="2"/>
              </a:rPr>
              <a:t></a:t>
            </a:r>
            <a:r>
              <a:rPr lang="en-US" altLang="zh-CN" dirty="0" err="1"/>
              <a:t>xA</a:t>
            </a:r>
            <a:r>
              <a:rPr lang="en-US" altLang="zh-CN" dirty="0"/>
              <a:t>(x)   </a:t>
            </a:r>
          </a:p>
        </p:txBody>
      </p:sp>
      <p:sp>
        <p:nvSpPr>
          <p:cNvPr id="6146" name="Rectangle 2"/>
          <p:cNvSpPr>
            <a:spLocks noGrp="1" noChangeArrowheads="1"/>
          </p:cNvSpPr>
          <p:nvPr>
            <p:ph type="title"/>
          </p:nvPr>
        </p:nvSpPr>
        <p:spPr/>
        <p:txBody>
          <a:bodyPr/>
          <a:lstStyle/>
          <a:p>
            <a:r>
              <a:rPr lang="zh-CN" altLang="en-US" dirty="0"/>
              <a:t>一、一阶逻辑公式等值和基本等值式</a:t>
            </a:r>
            <a:endParaRPr lang="en-US" altLang="zh-CN" dirty="0"/>
          </a:p>
        </p:txBody>
      </p:sp>
      <p:sp>
        <p:nvSpPr>
          <p:cNvPr id="9" name="文本占位符 8"/>
          <p:cNvSpPr>
            <a:spLocks noGrp="1"/>
          </p:cNvSpPr>
          <p:nvPr>
            <p:ph type="body" sz="quarter" idx="11"/>
          </p:nvPr>
        </p:nvSpPr>
        <p:spPr>
          <a:xfrm>
            <a:off x="4565276" y="6156000"/>
            <a:ext cx="5874724" cy="553998"/>
          </a:xfrm>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7</a:t>
            </a:fld>
            <a:r>
              <a:rPr lang="en-US" altLang="zh-CN" smtClean="0"/>
              <a:t>|28</a:t>
            </a:r>
            <a:endParaRPr lang="zh-CN" altLang="en-US" dirty="0"/>
          </a:p>
        </p:txBody>
      </p:sp>
    </p:spTree>
    <p:extLst>
      <p:ext uri="{BB962C8B-B14F-4D97-AF65-F5344CB8AC3E}">
        <p14:creationId xmlns:p14="http://schemas.microsoft.com/office/powerpoint/2010/main" val="9999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708981"/>
          </a:xfrm>
        </p:spPr>
        <p:txBody>
          <a:bodyPr/>
          <a:lstStyle/>
          <a:p>
            <a:r>
              <a:rPr lang="en-US" altLang="zh-CN" dirty="0"/>
              <a:t>2. </a:t>
            </a:r>
            <a:r>
              <a:rPr lang="zh-CN" altLang="en-US" dirty="0"/>
              <a:t>基本等值式</a:t>
            </a:r>
          </a:p>
          <a:p>
            <a:pPr lvl="1">
              <a:spcBef>
                <a:spcPts val="1200"/>
              </a:spcBef>
            </a:pPr>
            <a:r>
              <a:rPr lang="en-US" altLang="zh-CN" dirty="0"/>
              <a:t>(4) </a:t>
            </a:r>
            <a:r>
              <a:rPr lang="zh-CN" altLang="en-US" dirty="0"/>
              <a:t>量词辖域收缩与扩张等值式</a:t>
            </a:r>
            <a:endParaRPr lang="en-US" altLang="zh-CN" dirty="0"/>
          </a:p>
          <a:p>
            <a:pPr lvl="2"/>
            <a:r>
              <a:rPr lang="zh-CN" altLang="en-US" sz="2800" dirty="0"/>
              <a:t>存在量词</a:t>
            </a:r>
            <a:r>
              <a:rPr lang="en-US" altLang="zh-CN" sz="2800" dirty="0"/>
              <a:t>: A(x)</a:t>
            </a:r>
            <a:r>
              <a:rPr lang="zh-CN" altLang="en-US" sz="2800" dirty="0"/>
              <a:t>是含</a:t>
            </a:r>
            <a:r>
              <a:rPr lang="en-US" altLang="zh-CN" sz="2800" dirty="0"/>
              <a:t>x</a:t>
            </a:r>
            <a:r>
              <a:rPr lang="zh-CN" altLang="en-US" sz="2800" dirty="0"/>
              <a:t>自由出现的公式</a:t>
            </a:r>
            <a:r>
              <a:rPr lang="en-US" altLang="zh-CN" sz="2800" dirty="0"/>
              <a:t>, B</a:t>
            </a:r>
            <a:r>
              <a:rPr lang="zh-CN" altLang="en-US" sz="2800" dirty="0"/>
              <a:t>中不含</a:t>
            </a:r>
            <a:r>
              <a:rPr lang="en-US" altLang="zh-CN" sz="2800" dirty="0"/>
              <a:t>x</a:t>
            </a:r>
            <a:r>
              <a:rPr lang="zh-CN" altLang="en-US" sz="2800" dirty="0"/>
              <a:t>的自由出现</a:t>
            </a:r>
            <a:r>
              <a:rPr lang="en-US" altLang="zh-CN" sz="2800" dirty="0"/>
              <a:t>.</a:t>
            </a:r>
            <a:endParaRPr lang="zh-CN" altLang="en-US" sz="2800" dirty="0"/>
          </a:p>
          <a:p>
            <a:pPr marL="216000" lvl="1" indent="0">
              <a:buNone/>
            </a:pPr>
            <a:r>
              <a:rPr lang="zh-CN" altLang="en-US" dirty="0"/>
              <a:t>     ① </a:t>
            </a:r>
            <a:r>
              <a:rPr lang="zh-CN" altLang="en-US" dirty="0">
                <a:sym typeface="Symbol" panose="05050102010706020507" pitchFamily="18" charset="2"/>
              </a:rPr>
              <a:t></a:t>
            </a:r>
            <a:r>
              <a:rPr lang="en-US" altLang="zh-CN" dirty="0"/>
              <a:t>x(A(x)</a:t>
            </a:r>
            <a:r>
              <a:rPr lang="en-US" altLang="zh-CN" dirty="0">
                <a:sym typeface="Symbol" panose="05050102010706020507" pitchFamily="18" charset="2"/>
              </a:rPr>
              <a:t></a:t>
            </a:r>
            <a:r>
              <a:rPr lang="en-US" altLang="zh-CN" dirty="0"/>
              <a:t>B)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xA</a:t>
            </a:r>
            <a:r>
              <a:rPr lang="en-US" altLang="zh-CN" dirty="0"/>
              <a:t>(x)</a:t>
            </a:r>
            <a:r>
              <a:rPr lang="en-US" altLang="zh-CN" dirty="0">
                <a:sym typeface="Symbol" panose="05050102010706020507" pitchFamily="18" charset="2"/>
              </a:rPr>
              <a:t></a:t>
            </a:r>
            <a:r>
              <a:rPr lang="en-US" altLang="zh-CN" dirty="0"/>
              <a:t>B;     ② </a:t>
            </a:r>
            <a:r>
              <a:rPr lang="en-US" altLang="zh-CN" dirty="0">
                <a:sym typeface="Symbol" panose="05050102010706020507" pitchFamily="18" charset="2"/>
              </a:rPr>
              <a:t></a:t>
            </a:r>
            <a:r>
              <a:rPr lang="en-US" altLang="zh-CN" dirty="0"/>
              <a:t>x(A(x)</a:t>
            </a:r>
            <a:r>
              <a:rPr lang="en-US" altLang="zh-CN" dirty="0">
                <a:sym typeface="Symbol" panose="05050102010706020507" pitchFamily="18" charset="2"/>
              </a:rPr>
              <a:t></a:t>
            </a:r>
            <a:r>
              <a:rPr lang="en-US" altLang="zh-CN" dirty="0"/>
              <a:t>B)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xA</a:t>
            </a:r>
            <a:r>
              <a:rPr lang="en-US" altLang="zh-CN" dirty="0"/>
              <a:t>(x)</a:t>
            </a:r>
            <a:r>
              <a:rPr lang="en-US" altLang="zh-CN" dirty="0">
                <a:sym typeface="Symbol" panose="05050102010706020507" pitchFamily="18" charset="2"/>
              </a:rPr>
              <a:t></a:t>
            </a:r>
            <a:r>
              <a:rPr lang="en-US" altLang="zh-CN" dirty="0"/>
              <a:t>B</a:t>
            </a:r>
          </a:p>
          <a:p>
            <a:pPr marL="216000" lvl="1" indent="0">
              <a:buNone/>
            </a:pPr>
            <a:r>
              <a:rPr lang="en-US" altLang="zh-CN" dirty="0"/>
              <a:t>     ③ </a:t>
            </a:r>
            <a:r>
              <a:rPr lang="en-US" altLang="zh-CN" dirty="0">
                <a:sym typeface="Symbol" panose="05050102010706020507" pitchFamily="18" charset="2"/>
              </a:rPr>
              <a:t></a:t>
            </a:r>
            <a:r>
              <a:rPr lang="en-US" altLang="zh-CN" dirty="0"/>
              <a:t>x(A(x)</a:t>
            </a:r>
            <a:r>
              <a:rPr lang="en-US" altLang="zh-CN" dirty="0">
                <a:sym typeface="Symbol" panose="05050102010706020507" pitchFamily="18" charset="2"/>
              </a:rPr>
              <a:t></a:t>
            </a:r>
            <a:r>
              <a:rPr lang="en-US" altLang="zh-CN" dirty="0"/>
              <a:t>B)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xA</a:t>
            </a:r>
            <a:r>
              <a:rPr lang="en-US" altLang="zh-CN" dirty="0"/>
              <a:t>(x)</a:t>
            </a:r>
            <a:r>
              <a:rPr lang="en-US" altLang="zh-CN" dirty="0">
                <a:sym typeface="Symbol" panose="05050102010706020507" pitchFamily="18" charset="2"/>
              </a:rPr>
              <a:t></a:t>
            </a:r>
            <a:r>
              <a:rPr lang="en-US" altLang="zh-CN" dirty="0"/>
              <a:t>B;  ④ </a:t>
            </a:r>
            <a:r>
              <a:rPr lang="en-US" altLang="zh-CN" dirty="0">
                <a:sym typeface="Symbol" panose="05050102010706020507" pitchFamily="18" charset="2"/>
              </a:rPr>
              <a:t></a:t>
            </a:r>
            <a:r>
              <a:rPr lang="en-US" altLang="zh-CN" dirty="0"/>
              <a:t>x(B</a:t>
            </a:r>
            <a:r>
              <a:rPr lang="en-US" altLang="zh-CN" dirty="0">
                <a:sym typeface="Symbol" panose="05050102010706020507" pitchFamily="18" charset="2"/>
              </a:rPr>
              <a:t></a:t>
            </a:r>
            <a:r>
              <a:rPr lang="en-US" altLang="zh-CN" dirty="0"/>
              <a:t>A(x)) </a:t>
            </a:r>
            <a:r>
              <a:rPr lang="en-US" altLang="zh-CN" dirty="0">
                <a:sym typeface="Symbol" panose="05050102010706020507" pitchFamily="18" charset="2"/>
              </a:rPr>
              <a:t></a:t>
            </a:r>
            <a:r>
              <a:rPr lang="en-US" altLang="zh-CN" dirty="0"/>
              <a:t> B</a:t>
            </a:r>
            <a:r>
              <a:rPr lang="en-US" altLang="zh-CN" dirty="0">
                <a:sym typeface="Symbol" panose="05050102010706020507" pitchFamily="18" charset="2"/>
              </a:rPr>
              <a:t></a:t>
            </a:r>
            <a:r>
              <a:rPr lang="en-US" altLang="zh-CN" dirty="0" err="1"/>
              <a:t>xA</a:t>
            </a:r>
            <a:r>
              <a:rPr lang="en-US" altLang="zh-CN" dirty="0"/>
              <a:t>(x)</a:t>
            </a:r>
          </a:p>
          <a:p>
            <a:pPr lvl="1">
              <a:spcBef>
                <a:spcPts val="1200"/>
              </a:spcBef>
            </a:pPr>
            <a:r>
              <a:rPr lang="en-US" altLang="zh-CN" dirty="0"/>
              <a:t>(5) </a:t>
            </a:r>
            <a:r>
              <a:rPr lang="zh-CN" altLang="en-US" dirty="0"/>
              <a:t>量词分配等值式 </a:t>
            </a:r>
          </a:p>
          <a:p>
            <a:pPr marL="216000" lvl="1" indent="0">
              <a:buNone/>
            </a:pPr>
            <a:r>
              <a:rPr lang="zh-CN" altLang="en-US" dirty="0"/>
              <a:t>      ① </a:t>
            </a:r>
            <a:r>
              <a:rPr lang="zh-CN" altLang="en-US" dirty="0">
                <a:sym typeface="Symbol" panose="05050102010706020507" pitchFamily="18" charset="2"/>
              </a:rPr>
              <a:t></a:t>
            </a:r>
            <a:r>
              <a:rPr lang="en-US" altLang="zh-CN" dirty="0"/>
              <a:t>x(A(x)</a:t>
            </a:r>
            <a:r>
              <a:rPr lang="en-US" altLang="zh-CN" dirty="0">
                <a:sym typeface="Symbol" panose="05050102010706020507" pitchFamily="18" charset="2"/>
              </a:rPr>
              <a:t></a:t>
            </a:r>
            <a:r>
              <a:rPr lang="en-US" altLang="zh-CN" dirty="0"/>
              <a:t>B(x))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xA</a:t>
            </a:r>
            <a:r>
              <a:rPr lang="en-US" altLang="zh-CN" dirty="0"/>
              <a:t>(x)</a:t>
            </a:r>
            <a:r>
              <a:rPr lang="en-US" altLang="zh-CN" dirty="0">
                <a:sym typeface="Symbol" panose="05050102010706020507" pitchFamily="18" charset="2"/>
              </a:rPr>
              <a:t></a:t>
            </a:r>
            <a:r>
              <a:rPr lang="en-US" altLang="zh-CN" dirty="0" err="1"/>
              <a:t>xB</a:t>
            </a:r>
            <a:r>
              <a:rPr lang="en-US" altLang="zh-CN" dirty="0"/>
              <a:t>(x)</a:t>
            </a:r>
          </a:p>
          <a:p>
            <a:pPr marL="216000" lvl="1" indent="0">
              <a:buNone/>
            </a:pPr>
            <a:r>
              <a:rPr lang="en-US" altLang="zh-CN" dirty="0"/>
              <a:t>      ② </a:t>
            </a:r>
            <a:r>
              <a:rPr lang="en-US" altLang="zh-CN" dirty="0">
                <a:sym typeface="Symbol" panose="05050102010706020507" pitchFamily="18" charset="2"/>
              </a:rPr>
              <a:t></a:t>
            </a:r>
            <a:r>
              <a:rPr lang="en-US" altLang="zh-CN" dirty="0"/>
              <a:t>x(A(x)</a:t>
            </a:r>
            <a:r>
              <a:rPr lang="en-US" altLang="zh-CN" dirty="0">
                <a:sym typeface="Symbol" panose="05050102010706020507" pitchFamily="18" charset="2"/>
              </a:rPr>
              <a:t></a:t>
            </a:r>
            <a:r>
              <a:rPr lang="en-US" altLang="zh-CN" dirty="0"/>
              <a:t>B(x))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xA</a:t>
            </a:r>
            <a:r>
              <a:rPr lang="en-US" altLang="zh-CN" dirty="0"/>
              <a:t>(x)</a:t>
            </a:r>
            <a:r>
              <a:rPr lang="en-US" altLang="zh-CN" dirty="0">
                <a:sym typeface="Symbol" panose="05050102010706020507" pitchFamily="18" charset="2"/>
              </a:rPr>
              <a:t></a:t>
            </a:r>
            <a:r>
              <a:rPr lang="en-US" altLang="zh-CN" dirty="0" err="1"/>
              <a:t>xB</a:t>
            </a:r>
            <a:r>
              <a:rPr lang="en-US" altLang="zh-CN" dirty="0"/>
              <a:t>(x)</a:t>
            </a:r>
          </a:p>
          <a:p>
            <a:pPr lvl="2"/>
            <a:r>
              <a:rPr lang="zh-CN" altLang="en-US" dirty="0"/>
              <a:t>注意：</a:t>
            </a:r>
            <a:r>
              <a:rPr lang="zh-CN" altLang="en-US" dirty="0">
                <a:sym typeface="Symbol" panose="05050102010706020507" pitchFamily="18" charset="2"/>
              </a:rPr>
              <a:t></a:t>
            </a:r>
            <a:r>
              <a:rPr lang="zh-CN" altLang="en-US" dirty="0"/>
              <a:t>对</a:t>
            </a:r>
            <a:r>
              <a:rPr lang="zh-CN" altLang="en-US" dirty="0">
                <a:sym typeface="Symbol" panose="05050102010706020507" pitchFamily="18" charset="2"/>
              </a:rPr>
              <a:t></a:t>
            </a:r>
            <a:r>
              <a:rPr lang="zh-CN" altLang="en-US" dirty="0"/>
              <a:t>，</a:t>
            </a:r>
            <a:r>
              <a:rPr lang="zh-CN" altLang="en-US" dirty="0">
                <a:sym typeface="Symbol" panose="05050102010706020507" pitchFamily="18" charset="2"/>
              </a:rPr>
              <a:t></a:t>
            </a:r>
            <a:r>
              <a:rPr lang="zh-CN" altLang="en-US" dirty="0"/>
              <a:t>对</a:t>
            </a:r>
            <a:r>
              <a:rPr lang="zh-CN" altLang="en-US" dirty="0">
                <a:sym typeface="Symbol" panose="05050102010706020507" pitchFamily="18" charset="2"/>
              </a:rPr>
              <a:t></a:t>
            </a:r>
            <a:r>
              <a:rPr lang="zh-CN" altLang="en-US" dirty="0"/>
              <a:t>无分配律</a:t>
            </a:r>
            <a:r>
              <a:rPr lang="en-US" altLang="zh-CN" dirty="0"/>
              <a:t>.</a:t>
            </a:r>
          </a:p>
        </p:txBody>
      </p:sp>
      <p:sp>
        <p:nvSpPr>
          <p:cNvPr id="6146" name="Rectangle 2"/>
          <p:cNvSpPr>
            <a:spLocks noGrp="1" noChangeArrowheads="1"/>
          </p:cNvSpPr>
          <p:nvPr>
            <p:ph type="title"/>
          </p:nvPr>
        </p:nvSpPr>
        <p:spPr/>
        <p:txBody>
          <a:bodyPr/>
          <a:lstStyle/>
          <a:p>
            <a:r>
              <a:rPr lang="zh-CN" altLang="en-US" dirty="0"/>
              <a:t>一、一阶逻辑公式等值和基本等值式</a:t>
            </a:r>
            <a:endParaRPr lang="en-US" altLang="zh-CN" dirty="0"/>
          </a:p>
        </p:txBody>
      </p:sp>
      <p:sp>
        <p:nvSpPr>
          <p:cNvPr id="9" name="文本占位符 8"/>
          <p:cNvSpPr>
            <a:spLocks noGrp="1"/>
          </p:cNvSpPr>
          <p:nvPr>
            <p:ph type="body" sz="quarter" idx="11"/>
          </p:nvPr>
        </p:nvSpPr>
        <p:spPr>
          <a:xfrm>
            <a:off x="4504765" y="6156000"/>
            <a:ext cx="5935235" cy="553998"/>
          </a:xfrm>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8</a:t>
            </a:fld>
            <a:r>
              <a:rPr lang="en-US" altLang="zh-CN" smtClean="0"/>
              <a:t>|28</a:t>
            </a:r>
            <a:endParaRPr lang="zh-CN" altLang="en-US" dirty="0"/>
          </a:p>
        </p:txBody>
      </p:sp>
    </p:spTree>
    <p:extLst>
      <p:ext uri="{BB962C8B-B14F-4D97-AF65-F5344CB8AC3E}">
        <p14:creationId xmlns:p14="http://schemas.microsoft.com/office/powerpoint/2010/main" val="164075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
          </p:nvPr>
        </p:nvSpPr>
        <p:spPr>
          <a:xfrm>
            <a:off x="516000" y="1008000"/>
            <a:ext cx="11160000" cy="4601260"/>
          </a:xfrm>
        </p:spPr>
        <p:txBody>
          <a:bodyPr/>
          <a:lstStyle/>
          <a:p>
            <a:r>
              <a:rPr lang="en-US" altLang="zh-CN" dirty="0"/>
              <a:t>(1) </a:t>
            </a:r>
            <a:r>
              <a:rPr lang="zh-CN" altLang="en-US" dirty="0"/>
              <a:t>置换规则</a:t>
            </a:r>
          </a:p>
          <a:p>
            <a:pPr marL="216000" lvl="1" indent="0">
              <a:buNone/>
            </a:pPr>
            <a:r>
              <a:rPr lang="zh-CN" altLang="en-US" dirty="0"/>
              <a:t>设</a:t>
            </a:r>
            <a:r>
              <a:rPr lang="zh-CN" altLang="en-US" dirty="0">
                <a:sym typeface="Symbol" panose="05050102010706020507" pitchFamily="18" charset="2"/>
              </a:rPr>
              <a:t></a:t>
            </a:r>
            <a:r>
              <a:rPr lang="en-US" altLang="zh-CN" dirty="0">
                <a:sym typeface="Symbol" panose="05050102010706020507" pitchFamily="18" charset="2"/>
              </a:rPr>
              <a:t>(A)</a:t>
            </a:r>
            <a:r>
              <a:rPr lang="zh-CN" altLang="en-US" dirty="0">
                <a:sym typeface="Symbol" panose="05050102010706020507" pitchFamily="18" charset="2"/>
              </a:rPr>
              <a:t>是含</a:t>
            </a:r>
            <a:r>
              <a:rPr lang="en-US" altLang="zh-CN" dirty="0">
                <a:sym typeface="Symbol" panose="05050102010706020507" pitchFamily="18" charset="2"/>
              </a:rPr>
              <a:t>A</a:t>
            </a:r>
            <a:r>
              <a:rPr lang="zh-CN" altLang="en-US" dirty="0">
                <a:sym typeface="Symbol" panose="05050102010706020507" pitchFamily="18" charset="2"/>
              </a:rPr>
              <a:t>的公式</a:t>
            </a:r>
            <a:r>
              <a:rPr lang="en-US" altLang="zh-CN" dirty="0">
                <a:sym typeface="Symbol" panose="05050102010706020507" pitchFamily="18" charset="2"/>
              </a:rPr>
              <a:t>, </a:t>
            </a:r>
            <a:r>
              <a:rPr lang="zh-CN" altLang="en-US" dirty="0">
                <a:sym typeface="Symbol" panose="05050102010706020507" pitchFamily="18" charset="2"/>
              </a:rPr>
              <a:t>那么若</a:t>
            </a:r>
            <a:r>
              <a:rPr lang="en-US" altLang="zh-CN" dirty="0">
                <a:sym typeface="Symbol" panose="05050102010706020507" pitchFamily="18" charset="2"/>
              </a:rPr>
              <a:t>AB, </a:t>
            </a:r>
            <a:r>
              <a:rPr lang="zh-CN" altLang="en-US" dirty="0">
                <a:sym typeface="Symbol" panose="05050102010706020507" pitchFamily="18" charset="2"/>
              </a:rPr>
              <a:t>则</a:t>
            </a:r>
            <a:r>
              <a:rPr lang="en-US" altLang="zh-CN" dirty="0">
                <a:sym typeface="Symbol" panose="05050102010706020507" pitchFamily="18" charset="2"/>
              </a:rPr>
              <a:t>(A)(B).</a:t>
            </a:r>
          </a:p>
          <a:p>
            <a:pPr>
              <a:spcBef>
                <a:spcPts val="1200"/>
              </a:spcBef>
            </a:pPr>
            <a:r>
              <a:rPr lang="en-US" altLang="zh-CN" dirty="0"/>
              <a:t>(2) </a:t>
            </a:r>
            <a:r>
              <a:rPr lang="zh-CN" altLang="en-US" dirty="0"/>
              <a:t>换名规则（</a:t>
            </a:r>
            <a:r>
              <a:rPr lang="zh-CN" altLang="en-US" dirty="0">
                <a:solidFill>
                  <a:srgbClr val="FF0000"/>
                </a:solidFill>
              </a:rPr>
              <a:t>约束变元</a:t>
            </a:r>
            <a:r>
              <a:rPr lang="zh-CN" altLang="en-US" dirty="0"/>
              <a:t>）</a:t>
            </a:r>
          </a:p>
          <a:p>
            <a:pPr marL="216000" lvl="1" indent="0">
              <a:buNone/>
            </a:pPr>
            <a:r>
              <a:rPr lang="zh-CN" altLang="en-US" dirty="0"/>
              <a:t>设</a:t>
            </a:r>
            <a:r>
              <a:rPr lang="en-US" altLang="zh-CN" dirty="0"/>
              <a:t>A</a:t>
            </a:r>
            <a:r>
              <a:rPr lang="zh-CN" altLang="en-US" dirty="0"/>
              <a:t>为一公式</a:t>
            </a:r>
            <a:r>
              <a:rPr lang="en-US" altLang="zh-CN" dirty="0"/>
              <a:t>, </a:t>
            </a:r>
            <a:r>
              <a:rPr lang="zh-CN" altLang="en-US" dirty="0"/>
              <a:t>将</a:t>
            </a:r>
            <a:r>
              <a:rPr lang="en-US" altLang="zh-CN" dirty="0"/>
              <a:t>A</a:t>
            </a:r>
            <a:r>
              <a:rPr lang="zh-CN" altLang="en-US" dirty="0"/>
              <a:t>中某量词辖域中个体变项的所有约束出现及相应的指导变元换成该量词辖域中未曾出现过的个体变项符号</a:t>
            </a:r>
            <a:r>
              <a:rPr lang="en-US" altLang="zh-CN" dirty="0"/>
              <a:t>, </a:t>
            </a:r>
            <a:r>
              <a:rPr lang="zh-CN" altLang="en-US" dirty="0"/>
              <a:t>其余部分不变</a:t>
            </a:r>
            <a:r>
              <a:rPr lang="en-US" altLang="zh-CN" dirty="0"/>
              <a:t>, </a:t>
            </a:r>
            <a:r>
              <a:rPr lang="zh-CN" altLang="en-US" dirty="0"/>
              <a:t>设所得公式为</a:t>
            </a:r>
            <a:r>
              <a:rPr lang="en-US" altLang="zh-CN" dirty="0"/>
              <a:t>A</a:t>
            </a:r>
            <a:r>
              <a:rPr lang="en-US" altLang="zh-CN" dirty="0">
                <a:sym typeface="Symbol" panose="05050102010706020507" pitchFamily="18" charset="2"/>
              </a:rPr>
              <a:t>, </a:t>
            </a:r>
            <a:r>
              <a:rPr lang="zh-CN" altLang="en-US" dirty="0"/>
              <a:t>则</a:t>
            </a:r>
            <a:r>
              <a:rPr lang="en-US" altLang="zh-CN" dirty="0"/>
              <a:t>A</a:t>
            </a:r>
            <a:r>
              <a:rPr lang="en-US" altLang="zh-CN" dirty="0">
                <a:sym typeface="Symbol" panose="05050102010706020507" pitchFamily="18" charset="2"/>
              </a:rPr>
              <a:t></a:t>
            </a:r>
            <a:r>
              <a:rPr lang="en-US" altLang="zh-CN" dirty="0"/>
              <a:t>A.</a:t>
            </a:r>
          </a:p>
          <a:p>
            <a:pPr>
              <a:spcBef>
                <a:spcPts val="1200"/>
              </a:spcBef>
            </a:pPr>
            <a:r>
              <a:rPr lang="en-US" altLang="zh-CN" dirty="0"/>
              <a:t>(3) </a:t>
            </a:r>
            <a:r>
              <a:rPr lang="zh-CN" altLang="en-US" dirty="0"/>
              <a:t>代替规则（</a:t>
            </a:r>
            <a:r>
              <a:rPr lang="zh-CN" altLang="en-US" dirty="0">
                <a:solidFill>
                  <a:srgbClr val="FF0000"/>
                </a:solidFill>
              </a:rPr>
              <a:t>自由变元</a:t>
            </a:r>
            <a:r>
              <a:rPr lang="zh-CN" altLang="en-US" dirty="0"/>
              <a:t>）</a:t>
            </a:r>
          </a:p>
          <a:p>
            <a:pPr marL="216000" lvl="1" indent="0">
              <a:buNone/>
            </a:pPr>
            <a:r>
              <a:rPr lang="zh-CN" altLang="en-US" dirty="0"/>
              <a:t>设</a:t>
            </a:r>
            <a:r>
              <a:rPr lang="en-US" altLang="zh-CN" dirty="0"/>
              <a:t>A</a:t>
            </a:r>
            <a:r>
              <a:rPr lang="zh-CN" altLang="en-US" dirty="0"/>
              <a:t>为一公式</a:t>
            </a:r>
            <a:r>
              <a:rPr lang="en-US" altLang="zh-CN" dirty="0"/>
              <a:t>, </a:t>
            </a:r>
            <a:r>
              <a:rPr lang="zh-CN" altLang="en-US" dirty="0"/>
              <a:t>将</a:t>
            </a:r>
            <a:r>
              <a:rPr lang="en-US" altLang="zh-CN" dirty="0"/>
              <a:t>A</a:t>
            </a:r>
            <a:r>
              <a:rPr lang="zh-CN" altLang="en-US" dirty="0"/>
              <a:t>中某个个体变项的所有自由出现用</a:t>
            </a:r>
            <a:r>
              <a:rPr lang="en-US" altLang="zh-CN" dirty="0"/>
              <a:t>A</a:t>
            </a:r>
            <a:r>
              <a:rPr lang="zh-CN" altLang="en-US" dirty="0"/>
              <a:t>中未曾出现过的个体变项符号代替</a:t>
            </a:r>
            <a:r>
              <a:rPr lang="en-US" altLang="zh-CN" dirty="0"/>
              <a:t>, </a:t>
            </a:r>
            <a:r>
              <a:rPr lang="zh-CN" altLang="en-US" dirty="0"/>
              <a:t>其余部分不变</a:t>
            </a:r>
            <a:r>
              <a:rPr lang="en-US" altLang="zh-CN" dirty="0"/>
              <a:t>, </a:t>
            </a:r>
            <a:r>
              <a:rPr lang="zh-CN" altLang="en-US" dirty="0"/>
              <a:t>设所得公式为</a:t>
            </a:r>
            <a:r>
              <a:rPr lang="en-US" altLang="zh-CN" dirty="0"/>
              <a:t>A</a:t>
            </a:r>
            <a:r>
              <a:rPr lang="en-US" altLang="zh-CN" dirty="0">
                <a:sym typeface="Symbol" panose="05050102010706020507" pitchFamily="18" charset="2"/>
              </a:rPr>
              <a:t>, </a:t>
            </a:r>
            <a:r>
              <a:rPr lang="zh-CN" altLang="en-US" dirty="0"/>
              <a:t>则</a:t>
            </a:r>
            <a:r>
              <a:rPr lang="en-US" altLang="zh-CN" dirty="0"/>
              <a:t>A</a:t>
            </a:r>
            <a:r>
              <a:rPr lang="en-US" altLang="zh-CN" dirty="0">
                <a:sym typeface="Symbol" panose="05050102010706020507" pitchFamily="18" charset="2"/>
              </a:rPr>
              <a:t></a:t>
            </a:r>
            <a:r>
              <a:rPr lang="en-US" altLang="zh-CN" dirty="0"/>
              <a:t>A.</a:t>
            </a:r>
          </a:p>
        </p:txBody>
      </p:sp>
      <p:sp>
        <p:nvSpPr>
          <p:cNvPr id="6146" name="Rectangle 2"/>
          <p:cNvSpPr>
            <a:spLocks noGrp="1" noChangeArrowheads="1"/>
          </p:cNvSpPr>
          <p:nvPr>
            <p:ph type="title"/>
          </p:nvPr>
        </p:nvSpPr>
        <p:spPr/>
        <p:txBody>
          <a:bodyPr/>
          <a:lstStyle/>
          <a:p>
            <a:r>
              <a:rPr lang="zh-CN" altLang="en-US" dirty="0"/>
              <a:t>二、置换规则</a:t>
            </a:r>
            <a:endParaRPr lang="en-US" altLang="zh-CN" dirty="0"/>
          </a:p>
        </p:txBody>
      </p:sp>
      <p:sp>
        <p:nvSpPr>
          <p:cNvPr id="9" name="文本占位符 8"/>
          <p:cNvSpPr>
            <a:spLocks noGrp="1"/>
          </p:cNvSpPr>
          <p:nvPr>
            <p:ph type="body" sz="quarter" idx="11"/>
          </p:nvPr>
        </p:nvSpPr>
        <p:spPr/>
        <p:txBody>
          <a:bodyPr/>
          <a:lstStyle/>
          <a:p>
            <a:r>
              <a:rPr lang="en-US" altLang="zh-CN" dirty="0"/>
              <a:t>5.1 </a:t>
            </a:r>
            <a:r>
              <a:rPr lang="zh-CN" altLang="en-US" dirty="0"/>
              <a:t>一阶逻辑等值式与置换规则</a:t>
            </a:r>
          </a:p>
        </p:txBody>
      </p:sp>
      <p:sp>
        <p:nvSpPr>
          <p:cNvPr id="4" name="灯片编号占位符 3"/>
          <p:cNvSpPr>
            <a:spLocks noGrp="1"/>
          </p:cNvSpPr>
          <p:nvPr>
            <p:ph type="sldNum" sz="quarter" idx="10"/>
          </p:nvPr>
        </p:nvSpPr>
        <p:spPr/>
        <p:txBody>
          <a:bodyPr/>
          <a:lstStyle/>
          <a:p>
            <a:fld id="{ADDBA8A9-FE90-4847-B2BB-91D9864F4629}" type="slidenum">
              <a:rPr lang="zh-CN" altLang="en-US" smtClean="0"/>
              <a:pPr/>
              <a:t>9</a:t>
            </a:fld>
            <a:r>
              <a:rPr lang="en-US" altLang="zh-CN" smtClean="0"/>
              <a:t>|28</a:t>
            </a:r>
            <a:endParaRPr lang="zh-CN" altLang="en-US" dirty="0"/>
          </a:p>
        </p:txBody>
      </p:sp>
    </p:spTree>
    <p:extLst>
      <p:ext uri="{BB962C8B-B14F-4D97-AF65-F5344CB8AC3E}">
        <p14:creationId xmlns:p14="http://schemas.microsoft.com/office/powerpoint/2010/main" val="401620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PA" val="v4.0.0"/>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27714</TotalTime>
  <Words>2686</Words>
  <Application>Microsoft Office PowerPoint</Application>
  <PresentationFormat>宽屏</PresentationFormat>
  <Paragraphs>356</Paragraphs>
  <Slides>28</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等线</vt:lpstr>
      <vt:lpstr>黑体</vt:lpstr>
      <vt:lpstr>华文新魏</vt:lpstr>
      <vt:lpstr>楷体_GB2312</vt:lpstr>
      <vt:lpstr>宋体</vt:lpstr>
      <vt:lpstr>微软雅黑</vt:lpstr>
      <vt:lpstr>Agency FB</vt:lpstr>
      <vt:lpstr>Arial</vt:lpstr>
      <vt:lpstr>Arial Black</vt:lpstr>
      <vt:lpstr>Calibri</vt:lpstr>
      <vt:lpstr>Century Gothic</vt:lpstr>
      <vt:lpstr>Century Schoolbook</vt:lpstr>
      <vt:lpstr>Kunstler Script</vt:lpstr>
      <vt:lpstr>Symbol</vt:lpstr>
      <vt:lpstr>Times New Roman</vt:lpstr>
      <vt:lpstr>Wingdings</vt:lpstr>
      <vt:lpstr>Office 主题​​</vt:lpstr>
      <vt:lpstr>PowerPoint 演示文稿</vt:lpstr>
      <vt:lpstr>第5讲 一阶逻辑等值演算与推理</vt:lpstr>
      <vt:lpstr>内容提纲</vt:lpstr>
      <vt:lpstr>教学目标</vt:lpstr>
      <vt:lpstr>第5讲 一阶逻辑等值演算和推理</vt:lpstr>
      <vt:lpstr>一、一阶逻辑公式等值和基本等值式</vt:lpstr>
      <vt:lpstr>一、一阶逻辑公式等值和基本等值式</vt:lpstr>
      <vt:lpstr>一、一阶逻辑公式等值和基本等值式</vt:lpstr>
      <vt:lpstr>二、置换规则</vt:lpstr>
      <vt:lpstr>三、举例</vt:lpstr>
      <vt:lpstr>三、举例</vt:lpstr>
      <vt:lpstr>三、举例</vt:lpstr>
      <vt:lpstr>三、举例</vt:lpstr>
      <vt:lpstr>三、举例</vt:lpstr>
      <vt:lpstr>第5讲 一阶逻辑等值演算和推理</vt:lpstr>
      <vt:lpstr>一、前束范式的定义</vt:lpstr>
      <vt:lpstr>二、前束范式存在性定理</vt:lpstr>
      <vt:lpstr>二、前束范式存在性定理</vt:lpstr>
      <vt:lpstr>二、前束范式存在性定理</vt:lpstr>
      <vt:lpstr>第5讲 一阶逻辑等值演算和推理</vt:lpstr>
      <vt:lpstr>一、一阶逻辑推理的形式结构</vt:lpstr>
      <vt:lpstr>二、一阶逻辑的推理定理</vt:lpstr>
      <vt:lpstr>三、题词消去引入规则</vt:lpstr>
      <vt:lpstr>三、题词消去引入规则</vt:lpstr>
      <vt:lpstr>三、题词消去引入规则</vt:lpstr>
      <vt:lpstr>四、自然推理系统 NL</vt:lpstr>
      <vt:lpstr>四、自然推理系统 NL</vt:lpstr>
      <vt:lpstr>本讲结束</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刘 老师</dc:creator>
  <cp:lastModifiedBy>刘 老师</cp:lastModifiedBy>
  <cp:revision>479</cp:revision>
  <dcterms:created xsi:type="dcterms:W3CDTF">2020-07-20T03:40:01Z</dcterms:created>
  <dcterms:modified xsi:type="dcterms:W3CDTF">2020-10-16T05:42:18Z</dcterms:modified>
</cp:coreProperties>
</file>