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.xml" ContentType="application/vnd.openxmlformats-officedocument.presentationml.notesSlide+xml"/>
  <Override PartName="/ppt/tags/tag3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91" r:id="rId2"/>
    <p:sldId id="321" r:id="rId3"/>
    <p:sldId id="1038" r:id="rId4"/>
    <p:sldId id="972" r:id="rId5"/>
    <p:sldId id="293" r:id="rId6"/>
    <p:sldId id="431" r:id="rId7"/>
    <p:sldId id="1012" r:id="rId8"/>
    <p:sldId id="1013" r:id="rId9"/>
    <p:sldId id="1014" r:id="rId10"/>
    <p:sldId id="1015" r:id="rId11"/>
    <p:sldId id="1016" r:id="rId12"/>
    <p:sldId id="1018" r:id="rId13"/>
    <p:sldId id="1017" r:id="rId14"/>
    <p:sldId id="1019" r:id="rId15"/>
    <p:sldId id="1020" r:id="rId16"/>
    <p:sldId id="1021" r:id="rId17"/>
    <p:sldId id="1022" r:id="rId18"/>
    <p:sldId id="1039" r:id="rId19"/>
    <p:sldId id="1024" r:id="rId20"/>
    <p:sldId id="1025" r:id="rId21"/>
    <p:sldId id="1026" r:id="rId22"/>
    <p:sldId id="1027" r:id="rId23"/>
    <p:sldId id="1028" r:id="rId24"/>
    <p:sldId id="1029" r:id="rId25"/>
    <p:sldId id="1030" r:id="rId26"/>
    <p:sldId id="1031" r:id="rId27"/>
    <p:sldId id="1032" r:id="rId28"/>
    <p:sldId id="1033" r:id="rId29"/>
    <p:sldId id="1034" r:id="rId30"/>
    <p:sldId id="1035" r:id="rId31"/>
    <p:sldId id="1036" r:id="rId32"/>
    <p:sldId id="1037" r:id="rId33"/>
    <p:sldId id="1040" r:id="rId34"/>
    <p:sldId id="1041" r:id="rId35"/>
    <p:sldId id="1042" r:id="rId36"/>
    <p:sldId id="1043" r:id="rId37"/>
    <p:sldId id="1044" r:id="rId38"/>
    <p:sldId id="1045" r:id="rId39"/>
    <p:sldId id="1046" r:id="rId40"/>
    <p:sldId id="1047" r:id="rId41"/>
    <p:sldId id="1048" r:id="rId42"/>
    <p:sldId id="1049" r:id="rId43"/>
    <p:sldId id="1050" r:id="rId44"/>
    <p:sldId id="1051" r:id="rId45"/>
    <p:sldId id="1052" r:id="rId46"/>
    <p:sldId id="1053" r:id="rId47"/>
    <p:sldId id="309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AA"/>
    <a:srgbClr val="0DC0C3"/>
    <a:srgbClr val="00283C"/>
    <a:srgbClr val="003822"/>
    <a:srgbClr val="A1C606"/>
    <a:srgbClr val="002289"/>
    <a:srgbClr val="1265C4"/>
    <a:srgbClr val="0C4E7A"/>
    <a:srgbClr val="1D305A"/>
    <a:srgbClr val="487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刘 老师" userId="b4fc546b0e5cf88c" providerId="LiveId" clId="{0EFC462E-86B7-4349-9C49-93C0E17DD31D}"/>
    <pc:docChg chg="undo custSel addSld delSld modSld modMainMaster">
      <pc:chgData name="刘 老师" userId="b4fc546b0e5cf88c" providerId="LiveId" clId="{0EFC462E-86B7-4349-9C49-93C0E17DD31D}" dt="2020-10-25T12:31:49.311" v="1742"/>
      <pc:docMkLst>
        <pc:docMk/>
      </pc:docMkLst>
      <pc:sldChg chg="del">
        <pc:chgData name="刘 老师" userId="b4fc546b0e5cf88c" providerId="LiveId" clId="{0EFC462E-86B7-4349-9C49-93C0E17DD31D}" dt="2020-10-25T10:12:06.034" v="92" actId="47"/>
        <pc:sldMkLst>
          <pc:docMk/>
          <pc:sldMk cId="0" sldId="286"/>
        </pc:sldMkLst>
      </pc:sldChg>
      <pc:sldChg chg="modSp del">
        <pc:chgData name="刘 老师" userId="b4fc546b0e5cf88c" providerId="LiveId" clId="{0EFC462E-86B7-4349-9C49-93C0E17DD31D}" dt="2020-10-25T10:26:51.162" v="203" actId="47"/>
        <pc:sldMkLst>
          <pc:docMk/>
          <pc:sldMk cId="0" sldId="287"/>
        </pc:sldMkLst>
        <pc:spChg chg="mod">
          <ac:chgData name="刘 老师" userId="b4fc546b0e5cf88c" providerId="LiveId" clId="{0EFC462E-86B7-4349-9C49-93C0E17DD31D}" dt="2020-10-25T10:16:09.517" v="98" actId="14100"/>
          <ac:spMkLst>
            <pc:docMk/>
            <pc:sldMk cId="0" sldId="287"/>
            <ac:spMk id="328709" creationId="{7737539C-3D0F-4726-AA79-FCB6E7640342}"/>
          </ac:spMkLst>
        </pc:spChg>
      </pc:sldChg>
      <pc:sldChg chg="modSp del">
        <pc:chgData name="刘 老师" userId="b4fc546b0e5cf88c" providerId="LiveId" clId="{0EFC462E-86B7-4349-9C49-93C0E17DD31D}" dt="2020-10-25T10:39:08.856" v="368" actId="47"/>
        <pc:sldMkLst>
          <pc:docMk/>
          <pc:sldMk cId="0" sldId="288"/>
        </pc:sldMkLst>
        <pc:spChg chg="mod">
          <ac:chgData name="刘 老师" userId="b4fc546b0e5cf88c" providerId="LiveId" clId="{0EFC462E-86B7-4349-9C49-93C0E17DD31D}" dt="2020-10-25T10:27:18.993" v="209" actId="21"/>
          <ac:spMkLst>
            <pc:docMk/>
            <pc:sldMk cId="0" sldId="288"/>
            <ac:spMk id="330755" creationId="{C4F7720A-1B6A-4673-9EF9-D20631232F54}"/>
          </ac:spMkLst>
        </pc:spChg>
      </pc:sldChg>
      <pc:sldChg chg="del">
        <pc:chgData name="刘 老师" userId="b4fc546b0e5cf88c" providerId="LiveId" clId="{0EFC462E-86B7-4349-9C49-93C0E17DD31D}" dt="2020-10-25T11:37:37.477" v="808" actId="47"/>
        <pc:sldMkLst>
          <pc:docMk/>
          <pc:sldMk cId="0" sldId="292"/>
        </pc:sldMkLst>
      </pc:sldChg>
      <pc:sldChg chg="modSp">
        <pc:chgData name="刘 老师" userId="b4fc546b0e5cf88c" providerId="LiveId" clId="{0EFC462E-86B7-4349-9C49-93C0E17DD31D}" dt="2020-10-25T12:18:23.770" v="1481"/>
        <pc:sldMkLst>
          <pc:docMk/>
          <pc:sldMk cId="2252576183" sldId="293"/>
        </pc:sldMkLst>
        <pc:spChg chg="mod">
          <ac:chgData name="刘 老师" userId="b4fc546b0e5cf88c" providerId="LiveId" clId="{0EFC462E-86B7-4349-9C49-93C0E17DD31D}" dt="2020-10-25T12:17:42.510" v="1428"/>
          <ac:spMkLst>
            <pc:docMk/>
            <pc:sldMk cId="2252576183" sldId="293"/>
            <ac:spMk id="25" creationId="{00000000-0000-0000-0000-000000000000}"/>
          </ac:spMkLst>
        </pc:spChg>
        <pc:spChg chg="mod">
          <ac:chgData name="刘 老师" userId="b4fc546b0e5cf88c" providerId="LiveId" clId="{0EFC462E-86B7-4349-9C49-93C0E17DD31D}" dt="2020-10-25T12:14:52.738" v="1263" actId="6549"/>
          <ac:spMkLst>
            <pc:docMk/>
            <pc:sldMk cId="2252576183" sldId="293"/>
            <ac:spMk id="27" creationId="{00000000-0000-0000-0000-000000000000}"/>
          </ac:spMkLst>
        </pc:spChg>
        <pc:spChg chg="mod">
          <ac:chgData name="刘 老师" userId="b4fc546b0e5cf88c" providerId="LiveId" clId="{0EFC462E-86B7-4349-9C49-93C0E17DD31D}" dt="2020-10-25T12:15:03.855" v="1290" actId="6549"/>
          <ac:spMkLst>
            <pc:docMk/>
            <pc:sldMk cId="2252576183" sldId="293"/>
            <ac:spMk id="28" creationId="{00000000-0000-0000-0000-000000000000}"/>
          </ac:spMkLst>
        </pc:spChg>
        <pc:spChg chg="mod">
          <ac:chgData name="刘 老师" userId="b4fc546b0e5cf88c" providerId="LiveId" clId="{0EFC462E-86B7-4349-9C49-93C0E17DD31D}" dt="2020-10-25T12:17:28.130" v="1409"/>
          <ac:spMkLst>
            <pc:docMk/>
            <pc:sldMk cId="2252576183" sldId="293"/>
            <ac:spMk id="29" creationId="{00000000-0000-0000-0000-000000000000}"/>
          </ac:spMkLst>
        </pc:spChg>
        <pc:spChg chg="mod">
          <ac:chgData name="刘 老师" userId="b4fc546b0e5cf88c" providerId="LiveId" clId="{0EFC462E-86B7-4349-9C49-93C0E17DD31D}" dt="2020-10-25T12:18:23.770" v="1481"/>
          <ac:spMkLst>
            <pc:docMk/>
            <pc:sldMk cId="2252576183" sldId="293"/>
            <ac:spMk id="30" creationId="{BB5D873B-AA44-4B4D-94E7-F8A40FE626EC}"/>
          </ac:spMkLst>
        </pc:spChg>
      </pc:sldChg>
      <pc:sldChg chg="del">
        <pc:chgData name="刘 老师" userId="b4fc546b0e5cf88c" providerId="LiveId" clId="{0EFC462E-86B7-4349-9C49-93C0E17DD31D}" dt="2020-10-25T11:37:40.172" v="810" actId="47"/>
        <pc:sldMkLst>
          <pc:docMk/>
          <pc:sldMk cId="0" sldId="294"/>
        </pc:sldMkLst>
      </pc:sldChg>
      <pc:sldChg chg="del">
        <pc:chgData name="刘 老师" userId="b4fc546b0e5cf88c" providerId="LiveId" clId="{0EFC462E-86B7-4349-9C49-93C0E17DD31D}" dt="2020-10-25T11:37:41.246" v="811" actId="47"/>
        <pc:sldMkLst>
          <pc:docMk/>
          <pc:sldMk cId="0" sldId="295"/>
        </pc:sldMkLst>
      </pc:sldChg>
      <pc:sldChg chg="del">
        <pc:chgData name="刘 老师" userId="b4fc546b0e5cf88c" providerId="LiveId" clId="{0EFC462E-86B7-4349-9C49-93C0E17DD31D}" dt="2020-10-25T11:37:42.574" v="812" actId="47"/>
        <pc:sldMkLst>
          <pc:docMk/>
          <pc:sldMk cId="0" sldId="296"/>
        </pc:sldMkLst>
      </pc:sldChg>
      <pc:sldChg chg="modSp del">
        <pc:chgData name="刘 老师" userId="b4fc546b0e5cf88c" providerId="LiveId" clId="{0EFC462E-86B7-4349-9C49-93C0E17DD31D}" dt="2020-10-25T11:14:49.480" v="681" actId="47"/>
        <pc:sldMkLst>
          <pc:docMk/>
          <pc:sldMk cId="0" sldId="297"/>
        </pc:sldMkLst>
        <pc:spChg chg="mod">
          <ac:chgData name="刘 老师" userId="b4fc546b0e5cf88c" providerId="LiveId" clId="{0EFC462E-86B7-4349-9C49-93C0E17DD31D}" dt="2020-10-25T11:04:53.473" v="545" actId="404"/>
          <ac:spMkLst>
            <pc:docMk/>
            <pc:sldMk cId="0" sldId="297"/>
            <ac:spMk id="349187" creationId="{4746A9B7-3162-4FD9-A429-E5AD6A6F725F}"/>
          </ac:spMkLst>
        </pc:spChg>
        <pc:spChg chg="mod">
          <ac:chgData name="刘 老师" userId="b4fc546b0e5cf88c" providerId="LiveId" clId="{0EFC462E-86B7-4349-9C49-93C0E17DD31D}" dt="2020-10-25T11:07:20.889" v="619" actId="14100"/>
          <ac:spMkLst>
            <pc:docMk/>
            <pc:sldMk cId="0" sldId="297"/>
            <ac:spMk id="349188" creationId="{6FB1ACB7-776D-4035-BC20-63C2F8696A5B}"/>
          </ac:spMkLst>
        </pc:spChg>
      </pc:sldChg>
      <pc:sldChg chg="del">
        <pc:chgData name="刘 老师" userId="b4fc546b0e5cf88c" providerId="LiveId" clId="{0EFC462E-86B7-4349-9C49-93C0E17DD31D}" dt="2020-10-25T11:37:44.291" v="813" actId="47"/>
        <pc:sldMkLst>
          <pc:docMk/>
          <pc:sldMk cId="0" sldId="298"/>
        </pc:sldMkLst>
      </pc:sldChg>
      <pc:sldChg chg="del">
        <pc:chgData name="刘 老师" userId="b4fc546b0e5cf88c" providerId="LiveId" clId="{0EFC462E-86B7-4349-9C49-93C0E17DD31D}" dt="2020-10-25T11:37:45.745" v="814" actId="47"/>
        <pc:sldMkLst>
          <pc:docMk/>
          <pc:sldMk cId="0" sldId="299"/>
        </pc:sldMkLst>
      </pc:sldChg>
      <pc:sldChg chg="add del">
        <pc:chgData name="刘 老师" userId="b4fc546b0e5cf88c" providerId="LiveId" clId="{0EFC462E-86B7-4349-9C49-93C0E17DD31D}" dt="2020-10-25T11:38:04.811" v="825" actId="47"/>
        <pc:sldMkLst>
          <pc:docMk/>
          <pc:sldMk cId="3476565760" sldId="309"/>
        </pc:sldMkLst>
      </pc:sldChg>
      <pc:sldChg chg="del">
        <pc:chgData name="刘 老师" userId="b4fc546b0e5cf88c" providerId="LiveId" clId="{0EFC462E-86B7-4349-9C49-93C0E17DD31D}" dt="2020-10-25T11:37:54.565" v="817" actId="47"/>
        <pc:sldMkLst>
          <pc:docMk/>
          <pc:sldMk cId="1940901633" sldId="963"/>
        </pc:sldMkLst>
      </pc:sldChg>
      <pc:sldChg chg="del">
        <pc:chgData name="刘 老师" userId="b4fc546b0e5cf88c" providerId="LiveId" clId="{0EFC462E-86B7-4349-9C49-93C0E17DD31D}" dt="2020-10-25T11:37:46.992" v="815" actId="47"/>
        <pc:sldMkLst>
          <pc:docMk/>
          <pc:sldMk cId="1673522412" sldId="964"/>
        </pc:sldMkLst>
      </pc:sldChg>
      <pc:sldChg chg="del">
        <pc:chgData name="刘 老师" userId="b4fc546b0e5cf88c" providerId="LiveId" clId="{0EFC462E-86B7-4349-9C49-93C0E17DD31D}" dt="2020-10-25T11:37:56.609" v="818" actId="47"/>
        <pc:sldMkLst>
          <pc:docMk/>
          <pc:sldMk cId="2635132617" sldId="965"/>
        </pc:sldMkLst>
      </pc:sldChg>
      <pc:sldChg chg="del">
        <pc:chgData name="刘 老师" userId="b4fc546b0e5cf88c" providerId="LiveId" clId="{0EFC462E-86B7-4349-9C49-93C0E17DD31D}" dt="2020-10-25T11:37:57.367" v="819" actId="47"/>
        <pc:sldMkLst>
          <pc:docMk/>
          <pc:sldMk cId="539399025" sldId="966"/>
        </pc:sldMkLst>
      </pc:sldChg>
      <pc:sldChg chg="del">
        <pc:chgData name="刘 老师" userId="b4fc546b0e5cf88c" providerId="LiveId" clId="{0EFC462E-86B7-4349-9C49-93C0E17DD31D}" dt="2020-10-25T11:37:58.703" v="820" actId="47"/>
        <pc:sldMkLst>
          <pc:docMk/>
          <pc:sldMk cId="2459636270" sldId="967"/>
        </pc:sldMkLst>
      </pc:sldChg>
      <pc:sldChg chg="del">
        <pc:chgData name="刘 老师" userId="b4fc546b0e5cf88c" providerId="LiveId" clId="{0EFC462E-86B7-4349-9C49-93C0E17DD31D}" dt="2020-10-25T11:37:59.843" v="821" actId="47"/>
        <pc:sldMkLst>
          <pc:docMk/>
          <pc:sldMk cId="267413440" sldId="968"/>
        </pc:sldMkLst>
      </pc:sldChg>
      <pc:sldChg chg="del">
        <pc:chgData name="刘 老师" userId="b4fc546b0e5cf88c" providerId="LiveId" clId="{0EFC462E-86B7-4349-9C49-93C0E17DD31D}" dt="2020-10-25T11:38:00.225" v="822" actId="47"/>
        <pc:sldMkLst>
          <pc:docMk/>
          <pc:sldMk cId="1175947044" sldId="969"/>
        </pc:sldMkLst>
      </pc:sldChg>
      <pc:sldChg chg="del">
        <pc:chgData name="刘 老师" userId="b4fc546b0e5cf88c" providerId="LiveId" clId="{0EFC462E-86B7-4349-9C49-93C0E17DD31D}" dt="2020-10-25T11:38:01.186" v="823" actId="47"/>
        <pc:sldMkLst>
          <pc:docMk/>
          <pc:sldMk cId="2319582525" sldId="970"/>
        </pc:sldMkLst>
      </pc:sldChg>
      <pc:sldChg chg="modSp">
        <pc:chgData name="刘 老师" userId="b4fc546b0e5cf88c" providerId="LiveId" clId="{0EFC462E-86B7-4349-9C49-93C0E17DD31D}" dt="2020-10-25T12:31:06.458" v="1733"/>
        <pc:sldMkLst>
          <pc:docMk/>
          <pc:sldMk cId="3642244076" sldId="972"/>
        </pc:sldMkLst>
        <pc:spChg chg="mod">
          <ac:chgData name="刘 老师" userId="b4fc546b0e5cf88c" providerId="LiveId" clId="{0EFC462E-86B7-4349-9C49-93C0E17DD31D}" dt="2020-10-25T12:31:06.458" v="1733"/>
          <ac:spMkLst>
            <pc:docMk/>
            <pc:sldMk cId="3642244076" sldId="972"/>
            <ac:spMk id="7" creationId="{00000000-0000-0000-0000-000000000000}"/>
          </ac:spMkLst>
        </pc:spChg>
        <pc:spChg chg="mod">
          <ac:chgData name="刘 老师" userId="b4fc546b0e5cf88c" providerId="LiveId" clId="{0EFC462E-86B7-4349-9C49-93C0E17DD31D}" dt="2020-10-25T11:48:34.557" v="1233"/>
          <ac:spMkLst>
            <pc:docMk/>
            <pc:sldMk cId="3642244076" sldId="972"/>
            <ac:spMk id="106" creationId="{00000000-0000-0000-0000-000000000000}"/>
          </ac:spMkLst>
        </pc:spChg>
        <pc:spChg chg="mod">
          <ac:chgData name="刘 老师" userId="b4fc546b0e5cf88c" providerId="LiveId" clId="{0EFC462E-86B7-4349-9C49-93C0E17DD31D}" dt="2020-10-25T11:45:37.126" v="1059"/>
          <ac:spMkLst>
            <pc:docMk/>
            <pc:sldMk cId="3642244076" sldId="972"/>
            <ac:spMk id="136" creationId="{00000000-0000-0000-0000-000000000000}"/>
          </ac:spMkLst>
        </pc:spChg>
        <pc:spChg chg="mod">
          <ac:chgData name="刘 老师" userId="b4fc546b0e5cf88c" providerId="LiveId" clId="{0EFC462E-86B7-4349-9C49-93C0E17DD31D}" dt="2020-10-25T12:24:17.164" v="1650" actId="6549"/>
          <ac:spMkLst>
            <pc:docMk/>
            <pc:sldMk cId="3642244076" sldId="972"/>
            <ac:spMk id="248" creationId="{554E1915-B5DD-470B-9DB0-4408632792E5}"/>
          </ac:spMkLst>
        </pc:spChg>
        <pc:spChg chg="mod">
          <ac:chgData name="刘 老师" userId="b4fc546b0e5cf88c" providerId="LiveId" clId="{0EFC462E-86B7-4349-9C49-93C0E17DD31D}" dt="2020-10-25T12:24:42.470" v="1655"/>
          <ac:spMkLst>
            <pc:docMk/>
            <pc:sldMk cId="3642244076" sldId="972"/>
            <ac:spMk id="256" creationId="{DEF5D59C-2998-49EE-AD09-1D751FECF262}"/>
          </ac:spMkLst>
        </pc:spChg>
        <pc:grpChg chg="mod">
          <ac:chgData name="刘 老师" userId="b4fc546b0e5cf88c" providerId="LiveId" clId="{0EFC462E-86B7-4349-9C49-93C0E17DD31D}" dt="2020-10-25T11:48:13.071" v="1199" actId="14100"/>
          <ac:grpSpMkLst>
            <pc:docMk/>
            <pc:sldMk cId="3642244076" sldId="972"/>
            <ac:grpSpMk id="97" creationId="{00000000-0000-0000-0000-000000000000}"/>
          </ac:grpSpMkLst>
        </pc:grpChg>
        <pc:grpChg chg="mod">
          <ac:chgData name="刘 老师" userId="b4fc546b0e5cf88c" providerId="LiveId" clId="{0EFC462E-86B7-4349-9C49-93C0E17DD31D}" dt="2020-10-25T11:48:13.071" v="1199" actId="14100"/>
          <ac:grpSpMkLst>
            <pc:docMk/>
            <pc:sldMk cId="3642244076" sldId="972"/>
            <ac:grpSpMk id="98" creationId="{00000000-0000-0000-0000-000000000000}"/>
          </ac:grpSpMkLst>
        </pc:grpChg>
        <pc:grpChg chg="mod">
          <ac:chgData name="刘 老师" userId="b4fc546b0e5cf88c" providerId="LiveId" clId="{0EFC462E-86B7-4349-9C49-93C0E17DD31D}" dt="2020-10-25T11:48:13.071" v="1199" actId="14100"/>
          <ac:grpSpMkLst>
            <pc:docMk/>
            <pc:sldMk cId="3642244076" sldId="972"/>
            <ac:grpSpMk id="99" creationId="{00000000-0000-0000-0000-000000000000}"/>
          </ac:grpSpMkLst>
        </pc:grpChg>
        <pc:grpChg chg="mod">
          <ac:chgData name="刘 老师" userId="b4fc546b0e5cf88c" providerId="LiveId" clId="{0EFC462E-86B7-4349-9C49-93C0E17DD31D}" dt="2020-10-25T11:48:13.071" v="1199" actId="14100"/>
          <ac:grpSpMkLst>
            <pc:docMk/>
            <pc:sldMk cId="3642244076" sldId="972"/>
            <ac:grpSpMk id="101" creationId="{00000000-0000-0000-0000-000000000000}"/>
          </ac:grpSpMkLst>
        </pc:grpChg>
      </pc:sldChg>
      <pc:sldChg chg="del">
        <pc:chgData name="刘 老师" userId="b4fc546b0e5cf88c" providerId="LiveId" clId="{0EFC462E-86B7-4349-9C49-93C0E17DD31D}" dt="2020-10-25T11:37:47.721" v="816" actId="47"/>
        <pc:sldMkLst>
          <pc:docMk/>
          <pc:sldMk cId="3383482098" sldId="973"/>
        </pc:sldMkLst>
      </pc:sldChg>
      <pc:sldChg chg="del">
        <pc:chgData name="刘 老师" userId="b4fc546b0e5cf88c" providerId="LiveId" clId="{0EFC462E-86B7-4349-9C49-93C0E17DD31D}" dt="2020-10-25T11:37:39.227" v="809" actId="47"/>
        <pc:sldMkLst>
          <pc:docMk/>
          <pc:sldMk cId="0" sldId="975"/>
        </pc:sldMkLst>
      </pc:sldChg>
      <pc:sldChg chg="del">
        <pc:chgData name="刘 老师" userId="b4fc546b0e5cf88c" providerId="LiveId" clId="{0EFC462E-86B7-4349-9C49-93C0E17DD31D}" dt="2020-10-25T11:37:32.733" v="806" actId="47"/>
        <pc:sldMkLst>
          <pc:docMk/>
          <pc:sldMk cId="973241877" sldId="984"/>
        </pc:sldMkLst>
      </pc:sldChg>
      <pc:sldChg chg="del">
        <pc:chgData name="刘 老师" userId="b4fc546b0e5cf88c" providerId="LiveId" clId="{0EFC462E-86B7-4349-9C49-93C0E17DD31D}" dt="2020-10-25T11:37:36.179" v="807" actId="47"/>
        <pc:sldMkLst>
          <pc:docMk/>
          <pc:sldMk cId="3820873775" sldId="1002"/>
        </pc:sldMkLst>
      </pc:sldChg>
      <pc:sldChg chg="delSp modSp del">
        <pc:chgData name="刘 老师" userId="b4fc546b0e5cf88c" providerId="LiveId" clId="{0EFC462E-86B7-4349-9C49-93C0E17DD31D}" dt="2020-10-25T11:48:52.840" v="1235" actId="47"/>
        <pc:sldMkLst>
          <pc:docMk/>
          <pc:sldMk cId="0" sldId="1003"/>
        </pc:sldMkLst>
        <pc:spChg chg="mod">
          <ac:chgData name="刘 老师" userId="b4fc546b0e5cf88c" providerId="LiveId" clId="{0EFC462E-86B7-4349-9C49-93C0E17DD31D}" dt="2020-10-25T11:40:32.739" v="831" actId="1076"/>
          <ac:spMkLst>
            <pc:docMk/>
            <pc:sldMk cId="0" sldId="1003"/>
            <ac:spMk id="5123" creationId="{11EF90CB-3907-4E6B-85C7-A5BC312F83AF}"/>
          </ac:spMkLst>
        </pc:spChg>
        <pc:spChg chg="del">
          <ac:chgData name="刘 老师" userId="b4fc546b0e5cf88c" providerId="LiveId" clId="{0EFC462E-86B7-4349-9C49-93C0E17DD31D}" dt="2020-10-25T11:40:26.369" v="830" actId="478"/>
          <ac:spMkLst>
            <pc:docMk/>
            <pc:sldMk cId="0" sldId="1003"/>
            <ac:spMk id="5126" creationId="{4C5425B3-9F2C-47A9-AD0C-F5E39B6D7ABD}"/>
          </ac:spMkLst>
        </pc:spChg>
      </pc:sldChg>
      <pc:sldChg chg="modSp del">
        <pc:chgData name="刘 老师" userId="b4fc546b0e5cf88c" providerId="LiveId" clId="{0EFC462E-86B7-4349-9C49-93C0E17DD31D}" dt="2020-10-25T10:53:30.824" v="459" actId="47"/>
        <pc:sldMkLst>
          <pc:docMk/>
          <pc:sldMk cId="0" sldId="1008"/>
        </pc:sldMkLst>
        <pc:spChg chg="mod">
          <ac:chgData name="刘 老师" userId="b4fc546b0e5cf88c" providerId="LiveId" clId="{0EFC462E-86B7-4349-9C49-93C0E17DD31D}" dt="2020-10-25T10:49:53.945" v="377" actId="14100"/>
          <ac:spMkLst>
            <pc:docMk/>
            <pc:sldMk cId="0" sldId="1008"/>
            <ac:spMk id="343043" creationId="{C2D46FAE-877B-4F7B-8F51-70CA16ECFAB1}"/>
          </ac:spMkLst>
        </pc:spChg>
      </pc:sldChg>
      <pc:sldChg chg="modSp del">
        <pc:chgData name="刘 老师" userId="b4fc546b0e5cf88c" providerId="LiveId" clId="{0EFC462E-86B7-4349-9C49-93C0E17DD31D}" dt="2020-10-25T10:59:35.796" v="486" actId="47"/>
        <pc:sldMkLst>
          <pc:docMk/>
          <pc:sldMk cId="0" sldId="1009"/>
        </pc:sldMkLst>
        <pc:spChg chg="mod">
          <ac:chgData name="刘 老师" userId="b4fc546b0e5cf88c" providerId="LiveId" clId="{0EFC462E-86B7-4349-9C49-93C0E17DD31D}" dt="2020-10-25T10:58:18.828" v="465" actId="21"/>
          <ac:spMkLst>
            <pc:docMk/>
            <pc:sldMk cId="0" sldId="1009"/>
            <ac:spMk id="345091" creationId="{F9AFE9BC-080B-4E5B-9228-5366B1DE8CDF}"/>
          </ac:spMkLst>
        </pc:spChg>
      </pc:sldChg>
      <pc:sldChg chg="del">
        <pc:chgData name="刘 老师" userId="b4fc546b0e5cf88c" providerId="LiveId" clId="{0EFC462E-86B7-4349-9C49-93C0E17DD31D}" dt="2020-10-25T11:04:26.809" v="539" actId="47"/>
        <pc:sldMkLst>
          <pc:docMk/>
          <pc:sldMk cId="0" sldId="1010"/>
        </pc:sldMkLst>
      </pc:sldChg>
      <pc:sldChg chg="modSp del">
        <pc:chgData name="刘 老师" userId="b4fc546b0e5cf88c" providerId="LiveId" clId="{0EFC462E-86B7-4349-9C49-93C0E17DD31D}" dt="2020-10-25T11:20:57.885" v="805" actId="47"/>
        <pc:sldMkLst>
          <pc:docMk/>
          <pc:sldMk cId="0" sldId="1011"/>
        </pc:sldMkLst>
        <pc:spChg chg="mod">
          <ac:chgData name="刘 老师" userId="b4fc546b0e5cf88c" providerId="LiveId" clId="{0EFC462E-86B7-4349-9C49-93C0E17DD31D}" dt="2020-10-25T11:15:23.422" v="687" actId="404"/>
          <ac:spMkLst>
            <pc:docMk/>
            <pc:sldMk cId="0" sldId="1011"/>
            <ac:spMk id="351235" creationId="{3A5C70F4-537D-457B-A232-429545F49293}"/>
          </ac:spMkLst>
        </pc:spChg>
      </pc:sldChg>
      <pc:sldChg chg="delSp modSp delAnim">
        <pc:chgData name="刘 老师" userId="b4fc546b0e5cf88c" providerId="LiveId" clId="{0EFC462E-86B7-4349-9C49-93C0E17DD31D}" dt="2020-10-25T12:20:32.672" v="1544" actId="478"/>
        <pc:sldMkLst>
          <pc:docMk/>
          <pc:sldMk cId="2739556605" sldId="1016"/>
        </pc:sldMkLst>
        <pc:spChg chg="mod">
          <ac:chgData name="刘 老师" userId="b4fc546b0e5cf88c" providerId="LiveId" clId="{0EFC462E-86B7-4349-9C49-93C0E17DD31D}" dt="2020-10-25T12:19:45.675" v="1510"/>
          <ac:spMkLst>
            <pc:docMk/>
            <pc:sldMk cId="2739556605" sldId="1016"/>
            <ac:spMk id="25" creationId="{00000000-0000-0000-0000-000000000000}"/>
          </ac:spMkLst>
        </pc:spChg>
        <pc:spChg chg="mod">
          <ac:chgData name="刘 老师" userId="b4fc546b0e5cf88c" providerId="LiveId" clId="{0EFC462E-86B7-4349-9C49-93C0E17DD31D}" dt="2020-10-25T12:20:25.005" v="1543"/>
          <ac:spMkLst>
            <pc:docMk/>
            <pc:sldMk cId="2739556605" sldId="1016"/>
            <ac:spMk id="29" creationId="{26801690-A6E4-4890-9D0B-1FE4EC9CB254}"/>
          </ac:spMkLst>
        </pc:spChg>
        <pc:spChg chg="del">
          <ac:chgData name="刘 老师" userId="b4fc546b0e5cf88c" providerId="LiveId" clId="{0EFC462E-86B7-4349-9C49-93C0E17DD31D}" dt="2020-10-25T12:20:32.672" v="1544" actId="478"/>
          <ac:spMkLst>
            <pc:docMk/>
            <pc:sldMk cId="2739556605" sldId="1016"/>
            <ac:spMk id="30" creationId="{599B3B86-3D39-4FD5-BEE4-F87703882C36}"/>
          </ac:spMkLst>
        </pc:spChg>
        <pc:spChg chg="del">
          <ac:chgData name="刘 老师" userId="b4fc546b0e5cf88c" providerId="LiveId" clId="{0EFC462E-86B7-4349-9C49-93C0E17DD31D}" dt="2020-10-25T12:20:32.672" v="1544" actId="478"/>
          <ac:spMkLst>
            <pc:docMk/>
            <pc:sldMk cId="2739556605" sldId="1016"/>
            <ac:spMk id="31" creationId="{A9361894-41AE-4450-BBA0-479569E27E11}"/>
          </ac:spMkLst>
        </pc:spChg>
      </pc:sldChg>
      <pc:sldChg chg="modSp">
        <pc:chgData name="刘 老师" userId="b4fc546b0e5cf88c" providerId="LiveId" clId="{0EFC462E-86B7-4349-9C49-93C0E17DD31D}" dt="2020-10-25T12:31:49.311" v="1742"/>
        <pc:sldMkLst>
          <pc:docMk/>
          <pc:sldMk cId="1718074878" sldId="1019"/>
        </pc:sldMkLst>
        <pc:spChg chg="mod">
          <ac:chgData name="刘 老师" userId="b4fc546b0e5cf88c" providerId="LiveId" clId="{0EFC462E-86B7-4349-9C49-93C0E17DD31D}" dt="2020-10-25T12:31:49.311" v="1742"/>
          <ac:spMkLst>
            <pc:docMk/>
            <pc:sldMk cId="1718074878" sldId="1019"/>
            <ac:spMk id="3" creationId="{42F757F3-3C06-4216-94F2-65A15C83F9E0}"/>
          </ac:spMkLst>
        </pc:spChg>
      </pc:sldChg>
      <pc:sldChg chg="modAnim">
        <pc:chgData name="刘 老师" userId="b4fc546b0e5cf88c" providerId="LiveId" clId="{0EFC462E-86B7-4349-9C49-93C0E17DD31D}" dt="2020-10-25T12:26:33.551" v="1684"/>
        <pc:sldMkLst>
          <pc:docMk/>
          <pc:sldMk cId="13348409" sldId="1022"/>
        </pc:sldMkLst>
      </pc:sldChg>
      <pc:sldChg chg="del">
        <pc:chgData name="刘 老师" userId="b4fc546b0e5cf88c" providerId="LiveId" clId="{0EFC462E-86B7-4349-9C49-93C0E17DD31D}" dt="2020-10-25T12:21:08.347" v="1545" actId="47"/>
        <pc:sldMkLst>
          <pc:docMk/>
          <pc:sldMk cId="3671158429" sldId="1023"/>
        </pc:sldMkLst>
      </pc:sldChg>
      <pc:sldChg chg="delSp modSp delAnim">
        <pc:chgData name="刘 老师" userId="b4fc546b0e5cf88c" providerId="LiveId" clId="{0EFC462E-86B7-4349-9C49-93C0E17DD31D}" dt="2020-10-25T12:23:02.559" v="1621" actId="478"/>
        <pc:sldMkLst>
          <pc:docMk/>
          <pc:sldMk cId="1001922262" sldId="1027"/>
        </pc:sldMkLst>
        <pc:spChg chg="del">
          <ac:chgData name="刘 老师" userId="b4fc546b0e5cf88c" providerId="LiveId" clId="{0EFC462E-86B7-4349-9C49-93C0E17DD31D}" dt="2020-10-25T12:23:02.559" v="1621" actId="478"/>
          <ac:spMkLst>
            <pc:docMk/>
            <pc:sldMk cId="1001922262" sldId="1027"/>
            <ac:spMk id="25" creationId="{00000000-0000-0000-0000-000000000000}"/>
          </ac:spMkLst>
        </pc:spChg>
        <pc:spChg chg="mod">
          <ac:chgData name="刘 老师" userId="b4fc546b0e5cf88c" providerId="LiveId" clId="{0EFC462E-86B7-4349-9C49-93C0E17DD31D}" dt="2020-10-25T12:22:19.086" v="1585"/>
          <ac:spMkLst>
            <pc:docMk/>
            <pc:sldMk cId="1001922262" sldId="1027"/>
            <ac:spMk id="27" creationId="{00000000-0000-0000-0000-000000000000}"/>
          </ac:spMkLst>
        </pc:spChg>
        <pc:spChg chg="mod">
          <ac:chgData name="刘 老师" userId="b4fc546b0e5cf88c" providerId="LiveId" clId="{0EFC462E-86B7-4349-9C49-93C0E17DD31D}" dt="2020-10-25T12:22:33.920" v="1620"/>
          <ac:spMkLst>
            <pc:docMk/>
            <pc:sldMk cId="1001922262" sldId="1027"/>
            <ac:spMk id="28" creationId="{00000000-0000-0000-0000-000000000000}"/>
          </ac:spMkLst>
        </pc:spChg>
        <pc:spChg chg="del">
          <ac:chgData name="刘 老师" userId="b4fc546b0e5cf88c" providerId="LiveId" clId="{0EFC462E-86B7-4349-9C49-93C0E17DD31D}" dt="2020-10-25T12:23:02.559" v="1621" actId="478"/>
          <ac:spMkLst>
            <pc:docMk/>
            <pc:sldMk cId="1001922262" sldId="1027"/>
            <ac:spMk id="29" creationId="{26801690-A6E4-4890-9D0B-1FE4EC9CB254}"/>
          </ac:spMkLst>
        </pc:spChg>
        <pc:spChg chg="del">
          <ac:chgData name="刘 老师" userId="b4fc546b0e5cf88c" providerId="LiveId" clId="{0EFC462E-86B7-4349-9C49-93C0E17DD31D}" dt="2020-10-25T12:23:02.559" v="1621" actId="478"/>
          <ac:spMkLst>
            <pc:docMk/>
            <pc:sldMk cId="1001922262" sldId="1027"/>
            <ac:spMk id="30" creationId="{599B3B86-3D39-4FD5-BEE4-F87703882C36}"/>
          </ac:spMkLst>
        </pc:spChg>
        <pc:spChg chg="del">
          <ac:chgData name="刘 老师" userId="b4fc546b0e5cf88c" providerId="LiveId" clId="{0EFC462E-86B7-4349-9C49-93C0E17DD31D}" dt="2020-10-25T12:23:02.559" v="1621" actId="478"/>
          <ac:spMkLst>
            <pc:docMk/>
            <pc:sldMk cId="1001922262" sldId="1027"/>
            <ac:spMk id="31" creationId="{A9361894-41AE-4450-BBA0-479569E27E11}"/>
          </ac:spMkLst>
        </pc:spChg>
      </pc:sldChg>
      <pc:sldChg chg="modAnim">
        <pc:chgData name="刘 老师" userId="b4fc546b0e5cf88c" providerId="LiveId" clId="{0EFC462E-86B7-4349-9C49-93C0E17DD31D}" dt="2020-10-25T12:28:13.009" v="1692"/>
        <pc:sldMkLst>
          <pc:docMk/>
          <pc:sldMk cId="932072891" sldId="1035"/>
        </pc:sldMkLst>
      </pc:sldChg>
      <pc:sldChg chg="modSp">
        <pc:chgData name="刘 老师" userId="b4fc546b0e5cf88c" providerId="LiveId" clId="{0EFC462E-86B7-4349-9C49-93C0E17DD31D}" dt="2020-10-25T12:25:05.536" v="1679" actId="1035"/>
        <pc:sldMkLst>
          <pc:docMk/>
          <pc:sldMk cId="3057474403" sldId="1038"/>
        </pc:sldMkLst>
        <pc:spChg chg="mod">
          <ac:chgData name="刘 老师" userId="b4fc546b0e5cf88c" providerId="LiveId" clId="{0EFC462E-86B7-4349-9C49-93C0E17DD31D}" dt="2020-10-25T12:25:05.536" v="1679" actId="1035"/>
          <ac:spMkLst>
            <pc:docMk/>
            <pc:sldMk cId="3057474403" sldId="1038"/>
            <ac:spMk id="13" creationId="{00000000-0000-0000-0000-000000000000}"/>
          </ac:spMkLst>
        </pc:spChg>
        <pc:spChg chg="mod">
          <ac:chgData name="刘 老师" userId="b4fc546b0e5cf88c" providerId="LiveId" clId="{0EFC462E-86B7-4349-9C49-93C0E17DD31D}" dt="2020-10-25T12:25:05.536" v="1679" actId="1035"/>
          <ac:spMkLst>
            <pc:docMk/>
            <pc:sldMk cId="3057474403" sldId="1038"/>
            <ac:spMk id="14" creationId="{B3064949-E287-4CDA-98E7-A6B0930AA3FB}"/>
          </ac:spMkLst>
        </pc:spChg>
        <pc:spChg chg="mod">
          <ac:chgData name="刘 老师" userId="b4fc546b0e5cf88c" providerId="LiveId" clId="{0EFC462E-86B7-4349-9C49-93C0E17DD31D}" dt="2020-10-25T12:25:05.536" v="1679" actId="1035"/>
          <ac:spMkLst>
            <pc:docMk/>
            <pc:sldMk cId="3057474403" sldId="1038"/>
            <ac:spMk id="15" creationId="{00000000-0000-0000-0000-000000000000}"/>
          </ac:spMkLst>
        </pc:spChg>
        <pc:spChg chg="mod">
          <ac:chgData name="刘 老师" userId="b4fc546b0e5cf88c" providerId="LiveId" clId="{0EFC462E-86B7-4349-9C49-93C0E17DD31D}" dt="2020-10-25T12:25:05.536" v="1679" actId="1035"/>
          <ac:spMkLst>
            <pc:docMk/>
            <pc:sldMk cId="3057474403" sldId="1038"/>
            <ac:spMk id="16" creationId="{C0A3FC7C-1E31-446E-B4E7-F4DA83C6DE3C}"/>
          </ac:spMkLst>
        </pc:spChg>
        <pc:spChg chg="mod">
          <ac:chgData name="刘 老师" userId="b4fc546b0e5cf88c" providerId="LiveId" clId="{0EFC462E-86B7-4349-9C49-93C0E17DD31D}" dt="2020-10-25T12:25:05.536" v="1679" actId="1035"/>
          <ac:spMkLst>
            <pc:docMk/>
            <pc:sldMk cId="3057474403" sldId="1038"/>
            <ac:spMk id="17" creationId="{A98846AB-1CAA-4CE3-BB6D-00B1BC364B1D}"/>
          </ac:spMkLst>
        </pc:spChg>
        <pc:spChg chg="mod">
          <ac:chgData name="刘 老师" userId="b4fc546b0e5cf88c" providerId="LiveId" clId="{0EFC462E-86B7-4349-9C49-93C0E17DD31D}" dt="2020-10-25T12:25:05.536" v="1679" actId="1035"/>
          <ac:spMkLst>
            <pc:docMk/>
            <pc:sldMk cId="3057474403" sldId="1038"/>
            <ac:spMk id="18" creationId="{80F12B8C-7779-4847-B535-CFE5A687FD3F}"/>
          </ac:spMkLst>
        </pc:spChg>
        <pc:spChg chg="mod">
          <ac:chgData name="刘 老师" userId="b4fc546b0e5cf88c" providerId="LiveId" clId="{0EFC462E-86B7-4349-9C49-93C0E17DD31D}" dt="2020-10-25T12:25:05.536" v="1679" actId="1035"/>
          <ac:spMkLst>
            <pc:docMk/>
            <pc:sldMk cId="3057474403" sldId="1038"/>
            <ac:spMk id="19" creationId="{00000000-0000-0000-0000-000000000000}"/>
          </ac:spMkLst>
        </pc:spChg>
        <pc:spChg chg="mod">
          <ac:chgData name="刘 老师" userId="b4fc546b0e5cf88c" providerId="LiveId" clId="{0EFC462E-86B7-4349-9C49-93C0E17DD31D}" dt="2020-10-25T12:25:05.536" v="1679" actId="1035"/>
          <ac:spMkLst>
            <pc:docMk/>
            <pc:sldMk cId="3057474403" sldId="1038"/>
            <ac:spMk id="21" creationId="{00000000-0000-0000-0000-000000000000}"/>
          </ac:spMkLst>
        </pc:spChg>
      </pc:sldChg>
      <pc:sldChg chg="modAnim">
        <pc:chgData name="刘 老师" userId="b4fc546b0e5cf88c" providerId="LiveId" clId="{0EFC462E-86B7-4349-9C49-93C0E17DD31D}" dt="2020-10-25T09:52:03.905" v="4"/>
        <pc:sldMkLst>
          <pc:docMk/>
          <pc:sldMk cId="762781631" sldId="1040"/>
        </pc:sldMkLst>
      </pc:sldChg>
      <pc:sldChg chg="modSp modAnim">
        <pc:chgData name="刘 老师" userId="b4fc546b0e5cf88c" providerId="LiveId" clId="{0EFC462E-86B7-4349-9C49-93C0E17DD31D}" dt="2020-10-25T09:53:06.259" v="6" actId="20577"/>
        <pc:sldMkLst>
          <pc:docMk/>
          <pc:sldMk cId="2523903104" sldId="1041"/>
        </pc:sldMkLst>
        <pc:spChg chg="mod">
          <ac:chgData name="刘 老师" userId="b4fc546b0e5cf88c" providerId="LiveId" clId="{0EFC462E-86B7-4349-9C49-93C0E17DD31D}" dt="2020-10-25T09:53:06.259" v="6" actId="20577"/>
          <ac:spMkLst>
            <pc:docMk/>
            <pc:sldMk cId="2523903104" sldId="1041"/>
            <ac:spMk id="2" creationId="{00000000-0000-0000-0000-000000000000}"/>
          </ac:spMkLst>
        </pc:spChg>
      </pc:sldChg>
      <pc:sldChg chg="modSp modAnim">
        <pc:chgData name="刘 老师" userId="b4fc546b0e5cf88c" providerId="LiveId" clId="{0EFC462E-86B7-4349-9C49-93C0E17DD31D}" dt="2020-10-25T10:00:17.003" v="9"/>
        <pc:sldMkLst>
          <pc:docMk/>
          <pc:sldMk cId="2847804768" sldId="1042"/>
        </pc:sldMkLst>
        <pc:spChg chg="mod">
          <ac:chgData name="刘 老师" userId="b4fc546b0e5cf88c" providerId="LiveId" clId="{0EFC462E-86B7-4349-9C49-93C0E17DD31D}" dt="2020-10-25T09:53:13.492" v="7" actId="20577"/>
          <ac:spMkLst>
            <pc:docMk/>
            <pc:sldMk cId="2847804768" sldId="1042"/>
            <ac:spMk id="2" creationId="{00000000-0000-0000-0000-000000000000}"/>
          </ac:spMkLst>
        </pc:spChg>
      </pc:sldChg>
      <pc:sldChg chg="modAnim">
        <pc:chgData name="刘 老师" userId="b4fc546b0e5cf88c" providerId="LiveId" clId="{0EFC462E-86B7-4349-9C49-93C0E17DD31D}" dt="2020-10-25T10:00:38.488" v="10"/>
        <pc:sldMkLst>
          <pc:docMk/>
          <pc:sldMk cId="558082530" sldId="1044"/>
        </pc:sldMkLst>
      </pc:sldChg>
      <pc:sldChg chg="modAnim">
        <pc:chgData name="刘 老师" userId="b4fc546b0e5cf88c" providerId="LiveId" clId="{0EFC462E-86B7-4349-9C49-93C0E17DD31D}" dt="2020-10-25T10:01:17.393" v="15"/>
        <pc:sldMkLst>
          <pc:docMk/>
          <pc:sldMk cId="1715618701" sldId="1046"/>
        </pc:sldMkLst>
      </pc:sldChg>
      <pc:sldChg chg="addSp delSp modSp add modAnim">
        <pc:chgData name="刘 老师" userId="b4fc546b0e5cf88c" providerId="LiveId" clId="{0EFC462E-86B7-4349-9C49-93C0E17DD31D}" dt="2020-10-25T10:10:34.942" v="91" actId="20577"/>
        <pc:sldMkLst>
          <pc:docMk/>
          <pc:sldMk cId="3333951502" sldId="1047"/>
        </pc:sldMkLst>
        <pc:spChg chg="mod">
          <ac:chgData name="刘 老师" userId="b4fc546b0e5cf88c" providerId="LiveId" clId="{0EFC462E-86B7-4349-9C49-93C0E17DD31D}" dt="2020-10-25T10:10:34.942" v="91" actId="20577"/>
          <ac:spMkLst>
            <pc:docMk/>
            <pc:sldMk cId="3333951502" sldId="1047"/>
            <ac:spMk id="2" creationId="{00000000-0000-0000-0000-000000000000}"/>
          </ac:spMkLst>
        </pc:spChg>
        <pc:spChg chg="add del mod">
          <ac:chgData name="刘 老师" userId="b4fc546b0e5cf88c" providerId="LiveId" clId="{0EFC462E-86B7-4349-9C49-93C0E17DD31D}" dt="2020-10-25T10:05:50.685" v="19"/>
          <ac:spMkLst>
            <pc:docMk/>
            <pc:sldMk cId="3333951502" sldId="1047"/>
            <ac:spMk id="4" creationId="{AD0C9770-9746-4B99-964E-73A19A3E4B09}"/>
          </ac:spMkLst>
        </pc:spChg>
        <pc:spChg chg="add del mod">
          <ac:chgData name="刘 老师" userId="b4fc546b0e5cf88c" providerId="LiveId" clId="{0EFC462E-86B7-4349-9C49-93C0E17DD31D}" dt="2020-10-25T10:05:50.685" v="19"/>
          <ac:spMkLst>
            <pc:docMk/>
            <pc:sldMk cId="3333951502" sldId="1047"/>
            <ac:spMk id="5" creationId="{B9F66D49-93C0-491D-AC40-47A7CB68BE57}"/>
          </ac:spMkLst>
        </pc:spChg>
        <pc:spChg chg="add del mod">
          <ac:chgData name="刘 老师" userId="b4fc546b0e5cf88c" providerId="LiveId" clId="{0EFC462E-86B7-4349-9C49-93C0E17DD31D}" dt="2020-10-25T10:05:50.685" v="19"/>
          <ac:spMkLst>
            <pc:docMk/>
            <pc:sldMk cId="3333951502" sldId="1047"/>
            <ac:spMk id="6" creationId="{23C2A9A6-1BAD-4DC9-8C68-1FD359E9CECD}"/>
          </ac:spMkLst>
        </pc:spChg>
        <pc:spChg chg="add del mod">
          <ac:chgData name="刘 老师" userId="b4fc546b0e5cf88c" providerId="LiveId" clId="{0EFC462E-86B7-4349-9C49-93C0E17DD31D}" dt="2020-10-25T10:05:50.685" v="19"/>
          <ac:spMkLst>
            <pc:docMk/>
            <pc:sldMk cId="3333951502" sldId="1047"/>
            <ac:spMk id="7" creationId="{15DC8E33-723B-4890-99F0-0F9B6DB70AEE}"/>
          </ac:spMkLst>
        </pc:spChg>
      </pc:sldChg>
      <pc:sldChg chg="addSp delSp modSp add modAnim">
        <pc:chgData name="刘 老师" userId="b4fc546b0e5cf88c" providerId="LiveId" clId="{0EFC462E-86B7-4349-9C49-93C0E17DD31D}" dt="2020-10-25T10:49:26.966" v="374" actId="20577"/>
        <pc:sldMkLst>
          <pc:docMk/>
          <pc:sldMk cId="3668094250" sldId="1048"/>
        </pc:sldMkLst>
        <pc:spChg chg="mod">
          <ac:chgData name="刘 老师" userId="b4fc546b0e5cf88c" providerId="LiveId" clId="{0EFC462E-86B7-4349-9C49-93C0E17DD31D}" dt="2020-10-25T10:49:26.966" v="374" actId="20577"/>
          <ac:spMkLst>
            <pc:docMk/>
            <pc:sldMk cId="3668094250" sldId="1048"/>
            <ac:spMk id="2" creationId="{00000000-0000-0000-0000-000000000000}"/>
          </ac:spMkLst>
        </pc:spChg>
        <pc:spChg chg="add del mod">
          <ac:chgData name="刘 老师" userId="b4fc546b0e5cf88c" providerId="LiveId" clId="{0EFC462E-86B7-4349-9C49-93C0E17DD31D}" dt="2020-10-25T10:16:24.778" v="100"/>
          <ac:spMkLst>
            <pc:docMk/>
            <pc:sldMk cId="3668094250" sldId="1048"/>
            <ac:spMk id="4" creationId="{8325B8D6-3393-4D7A-B6C1-18E3517EC2FB}"/>
          </ac:spMkLst>
        </pc:spChg>
        <pc:spChg chg="add del mod">
          <ac:chgData name="刘 老师" userId="b4fc546b0e5cf88c" providerId="LiveId" clId="{0EFC462E-86B7-4349-9C49-93C0E17DD31D}" dt="2020-10-25T10:16:24.778" v="100"/>
          <ac:spMkLst>
            <pc:docMk/>
            <pc:sldMk cId="3668094250" sldId="1048"/>
            <ac:spMk id="5" creationId="{4005BFCE-F512-4DCB-857F-C17F1621E4B8}"/>
          </ac:spMkLst>
        </pc:spChg>
        <pc:spChg chg="add del mod">
          <ac:chgData name="刘 老师" userId="b4fc546b0e5cf88c" providerId="LiveId" clId="{0EFC462E-86B7-4349-9C49-93C0E17DD31D}" dt="2020-10-25T10:16:24.778" v="100"/>
          <ac:spMkLst>
            <pc:docMk/>
            <pc:sldMk cId="3668094250" sldId="1048"/>
            <ac:spMk id="6" creationId="{EA28374E-7183-45BC-8C06-79F40717489F}"/>
          </ac:spMkLst>
        </pc:spChg>
        <pc:spChg chg="add del mod">
          <ac:chgData name="刘 老师" userId="b4fc546b0e5cf88c" providerId="LiveId" clId="{0EFC462E-86B7-4349-9C49-93C0E17DD31D}" dt="2020-10-25T10:16:24.778" v="100"/>
          <ac:spMkLst>
            <pc:docMk/>
            <pc:sldMk cId="3668094250" sldId="1048"/>
            <ac:spMk id="7" creationId="{1719C806-F28A-4EF1-A3DD-74CB1CD362E8}"/>
          </ac:spMkLst>
        </pc:spChg>
        <pc:spChg chg="mod">
          <ac:chgData name="刘 老师" userId="b4fc546b0e5cf88c" providerId="LiveId" clId="{0EFC462E-86B7-4349-9C49-93C0E17DD31D}" dt="2020-10-25T10:15:42.820" v="95" actId="20577"/>
          <ac:spMkLst>
            <pc:docMk/>
            <pc:sldMk cId="3668094250" sldId="1048"/>
            <ac:spMk id="6146" creationId="{00000000-0000-0000-0000-000000000000}"/>
          </ac:spMkLst>
        </pc:spChg>
      </pc:sldChg>
      <pc:sldChg chg="addSp delSp modSp add modAnim">
        <pc:chgData name="刘 老师" userId="b4fc546b0e5cf88c" providerId="LiveId" clId="{0EFC462E-86B7-4349-9C49-93C0E17DD31D}" dt="2020-10-25T12:29:09.321" v="1696"/>
        <pc:sldMkLst>
          <pc:docMk/>
          <pc:sldMk cId="1888087446" sldId="1049"/>
        </pc:sldMkLst>
        <pc:spChg chg="mod">
          <ac:chgData name="刘 老师" userId="b4fc546b0e5cf88c" providerId="LiveId" clId="{0EFC462E-86B7-4349-9C49-93C0E17DD31D}" dt="2020-10-25T10:49:18.466" v="371" actId="6549"/>
          <ac:spMkLst>
            <pc:docMk/>
            <pc:sldMk cId="1888087446" sldId="1049"/>
            <ac:spMk id="2" creationId="{00000000-0000-0000-0000-000000000000}"/>
          </ac:spMkLst>
        </pc:spChg>
        <pc:spChg chg="add del mod">
          <ac:chgData name="刘 老师" userId="b4fc546b0e5cf88c" providerId="LiveId" clId="{0EFC462E-86B7-4349-9C49-93C0E17DD31D}" dt="2020-10-25T10:27:54.329" v="212"/>
          <ac:spMkLst>
            <pc:docMk/>
            <pc:sldMk cId="1888087446" sldId="1049"/>
            <ac:spMk id="4" creationId="{32CA722D-2375-4067-B450-FCCF2720DA6C}"/>
          </ac:spMkLst>
        </pc:spChg>
        <pc:spChg chg="add del mod">
          <ac:chgData name="刘 老师" userId="b4fc546b0e5cf88c" providerId="LiveId" clId="{0EFC462E-86B7-4349-9C49-93C0E17DD31D}" dt="2020-10-25T10:27:54.329" v="212"/>
          <ac:spMkLst>
            <pc:docMk/>
            <pc:sldMk cId="1888087446" sldId="1049"/>
            <ac:spMk id="5" creationId="{CE29F08D-BB62-4562-8EDA-E36CAFC2912B}"/>
          </ac:spMkLst>
        </pc:spChg>
        <pc:spChg chg="add del mod">
          <ac:chgData name="刘 老师" userId="b4fc546b0e5cf88c" providerId="LiveId" clId="{0EFC462E-86B7-4349-9C49-93C0E17DD31D}" dt="2020-10-25T10:27:54.329" v="212"/>
          <ac:spMkLst>
            <pc:docMk/>
            <pc:sldMk cId="1888087446" sldId="1049"/>
            <ac:spMk id="6" creationId="{51941F85-3322-4494-9CDF-CCFFEA376ED0}"/>
          </ac:spMkLst>
        </pc:spChg>
        <pc:spChg chg="add del mod">
          <ac:chgData name="刘 老师" userId="b4fc546b0e5cf88c" providerId="LiveId" clId="{0EFC462E-86B7-4349-9C49-93C0E17DD31D}" dt="2020-10-25T10:27:54.329" v="212"/>
          <ac:spMkLst>
            <pc:docMk/>
            <pc:sldMk cId="1888087446" sldId="1049"/>
            <ac:spMk id="7" creationId="{41F2A47F-38DF-4C20-90F9-3A1568422D2B}"/>
          </ac:spMkLst>
        </pc:spChg>
      </pc:sldChg>
      <pc:sldChg chg="addSp delSp modSp add modAnim">
        <pc:chgData name="刘 老师" userId="b4fc546b0e5cf88c" providerId="LiveId" clId="{0EFC462E-86B7-4349-9C49-93C0E17DD31D}" dt="2020-10-25T10:53:21.192" v="458"/>
        <pc:sldMkLst>
          <pc:docMk/>
          <pc:sldMk cId="2944586608" sldId="1050"/>
        </pc:sldMkLst>
        <pc:spChg chg="mod">
          <ac:chgData name="刘 老师" userId="b4fc546b0e5cf88c" providerId="LiveId" clId="{0EFC462E-86B7-4349-9C49-93C0E17DD31D}" dt="2020-10-25T10:53:08.103" v="452" actId="20577"/>
          <ac:spMkLst>
            <pc:docMk/>
            <pc:sldMk cId="2944586608" sldId="1050"/>
            <ac:spMk id="2" creationId="{00000000-0000-0000-0000-000000000000}"/>
          </ac:spMkLst>
        </pc:spChg>
        <pc:spChg chg="add del mod">
          <ac:chgData name="刘 老师" userId="b4fc546b0e5cf88c" providerId="LiveId" clId="{0EFC462E-86B7-4349-9C49-93C0E17DD31D}" dt="2020-10-25T10:50:16.848" v="379"/>
          <ac:spMkLst>
            <pc:docMk/>
            <pc:sldMk cId="2944586608" sldId="1050"/>
            <ac:spMk id="4" creationId="{B8BE964C-D924-4795-845D-5DA12423864B}"/>
          </ac:spMkLst>
        </pc:spChg>
        <pc:spChg chg="add del mod">
          <ac:chgData name="刘 老师" userId="b4fc546b0e5cf88c" providerId="LiveId" clId="{0EFC462E-86B7-4349-9C49-93C0E17DD31D}" dt="2020-10-25T10:50:16.848" v="379"/>
          <ac:spMkLst>
            <pc:docMk/>
            <pc:sldMk cId="2944586608" sldId="1050"/>
            <ac:spMk id="5" creationId="{766BD370-C894-45BE-8B44-B66E1A0AB08F}"/>
          </ac:spMkLst>
        </pc:spChg>
        <pc:spChg chg="add del mod">
          <ac:chgData name="刘 老师" userId="b4fc546b0e5cf88c" providerId="LiveId" clId="{0EFC462E-86B7-4349-9C49-93C0E17DD31D}" dt="2020-10-25T10:50:16.848" v="379"/>
          <ac:spMkLst>
            <pc:docMk/>
            <pc:sldMk cId="2944586608" sldId="1050"/>
            <ac:spMk id="6" creationId="{7CCA5A0A-6965-4476-943D-A63AA4F8EE3F}"/>
          </ac:spMkLst>
        </pc:spChg>
        <pc:spChg chg="add del mod">
          <ac:chgData name="刘 老师" userId="b4fc546b0e5cf88c" providerId="LiveId" clId="{0EFC462E-86B7-4349-9C49-93C0E17DD31D}" dt="2020-10-25T10:50:16.848" v="379"/>
          <ac:spMkLst>
            <pc:docMk/>
            <pc:sldMk cId="2944586608" sldId="1050"/>
            <ac:spMk id="7" creationId="{413BBEA0-24A8-4FC6-95EA-F36B440C5F1C}"/>
          </ac:spMkLst>
        </pc:spChg>
      </pc:sldChg>
      <pc:sldChg chg="addSp delSp modSp add modAnim">
        <pc:chgData name="刘 老师" userId="b4fc546b0e5cf88c" providerId="LiveId" clId="{0EFC462E-86B7-4349-9C49-93C0E17DD31D}" dt="2020-10-25T11:03:36.066" v="538" actId="20577"/>
        <pc:sldMkLst>
          <pc:docMk/>
          <pc:sldMk cId="87612810" sldId="1051"/>
        </pc:sldMkLst>
        <pc:spChg chg="mod">
          <ac:chgData name="刘 老师" userId="b4fc546b0e5cf88c" providerId="LiveId" clId="{0EFC462E-86B7-4349-9C49-93C0E17DD31D}" dt="2020-10-25T11:03:36.066" v="538" actId="20577"/>
          <ac:spMkLst>
            <pc:docMk/>
            <pc:sldMk cId="87612810" sldId="1051"/>
            <ac:spMk id="2" creationId="{00000000-0000-0000-0000-000000000000}"/>
          </ac:spMkLst>
        </pc:spChg>
        <pc:spChg chg="add del mod">
          <ac:chgData name="刘 老师" userId="b4fc546b0e5cf88c" providerId="LiveId" clId="{0EFC462E-86B7-4349-9C49-93C0E17DD31D}" dt="2020-10-25T10:59:55.807" v="491"/>
          <ac:spMkLst>
            <pc:docMk/>
            <pc:sldMk cId="87612810" sldId="1051"/>
            <ac:spMk id="4" creationId="{40DE0E9D-061E-42A1-B75C-D439300C497D}"/>
          </ac:spMkLst>
        </pc:spChg>
        <pc:spChg chg="add del mod">
          <ac:chgData name="刘 老师" userId="b4fc546b0e5cf88c" providerId="LiveId" clId="{0EFC462E-86B7-4349-9C49-93C0E17DD31D}" dt="2020-10-25T10:59:55.807" v="491"/>
          <ac:spMkLst>
            <pc:docMk/>
            <pc:sldMk cId="87612810" sldId="1051"/>
            <ac:spMk id="5" creationId="{0FFA4466-191C-4378-8C23-87B3305A750D}"/>
          </ac:spMkLst>
        </pc:spChg>
        <pc:spChg chg="add del mod">
          <ac:chgData name="刘 老师" userId="b4fc546b0e5cf88c" providerId="LiveId" clId="{0EFC462E-86B7-4349-9C49-93C0E17DD31D}" dt="2020-10-25T10:59:55.807" v="491"/>
          <ac:spMkLst>
            <pc:docMk/>
            <pc:sldMk cId="87612810" sldId="1051"/>
            <ac:spMk id="6" creationId="{FBA22F9B-D463-4C35-BCD4-1E3C6736BF2C}"/>
          </ac:spMkLst>
        </pc:spChg>
        <pc:spChg chg="add del mod">
          <ac:chgData name="刘 老师" userId="b4fc546b0e5cf88c" providerId="LiveId" clId="{0EFC462E-86B7-4349-9C49-93C0E17DD31D}" dt="2020-10-25T10:59:55.807" v="491"/>
          <ac:spMkLst>
            <pc:docMk/>
            <pc:sldMk cId="87612810" sldId="1051"/>
            <ac:spMk id="7" creationId="{E9A00213-8B37-4AB3-9C6D-55DCE1E3D422}"/>
          </ac:spMkLst>
        </pc:spChg>
        <pc:spChg chg="mod">
          <ac:chgData name="刘 老师" userId="b4fc546b0e5cf88c" providerId="LiveId" clId="{0EFC462E-86B7-4349-9C49-93C0E17DD31D}" dt="2020-10-25T10:58:03.816" v="462" actId="6549"/>
          <ac:spMkLst>
            <pc:docMk/>
            <pc:sldMk cId="87612810" sldId="1051"/>
            <ac:spMk id="6146" creationId="{00000000-0000-0000-0000-000000000000}"/>
          </ac:spMkLst>
        </pc:spChg>
      </pc:sldChg>
      <pc:sldChg chg="addSp delSp modSp add modAnim">
        <pc:chgData name="刘 老师" userId="b4fc546b0e5cf88c" providerId="LiveId" clId="{0EFC462E-86B7-4349-9C49-93C0E17DD31D}" dt="2020-10-25T11:14:43.577" v="680"/>
        <pc:sldMkLst>
          <pc:docMk/>
          <pc:sldMk cId="848802058" sldId="1052"/>
        </pc:sldMkLst>
        <pc:spChg chg="mod">
          <ac:chgData name="刘 老师" userId="b4fc546b0e5cf88c" providerId="LiveId" clId="{0EFC462E-86B7-4349-9C49-93C0E17DD31D}" dt="2020-10-25T11:14:16.205" v="677" actId="20577"/>
          <ac:spMkLst>
            <pc:docMk/>
            <pc:sldMk cId="848802058" sldId="1052"/>
            <ac:spMk id="2" creationId="{00000000-0000-0000-0000-000000000000}"/>
          </ac:spMkLst>
        </pc:spChg>
        <pc:spChg chg="add del mod">
          <ac:chgData name="刘 老师" userId="b4fc546b0e5cf88c" providerId="LiveId" clId="{0EFC462E-86B7-4349-9C49-93C0E17DD31D}" dt="2020-10-25T11:05:57.848" v="612"/>
          <ac:spMkLst>
            <pc:docMk/>
            <pc:sldMk cId="848802058" sldId="1052"/>
            <ac:spMk id="4" creationId="{555697C5-5108-4489-B724-98680262B5E7}"/>
          </ac:spMkLst>
        </pc:spChg>
        <pc:spChg chg="add del mod">
          <ac:chgData name="刘 老师" userId="b4fc546b0e5cf88c" providerId="LiveId" clId="{0EFC462E-86B7-4349-9C49-93C0E17DD31D}" dt="2020-10-25T11:05:57.848" v="612"/>
          <ac:spMkLst>
            <pc:docMk/>
            <pc:sldMk cId="848802058" sldId="1052"/>
            <ac:spMk id="5" creationId="{929A46C8-5FA3-4E94-BCF7-449FD4E1A0B5}"/>
          </ac:spMkLst>
        </pc:spChg>
        <pc:spChg chg="add del mod">
          <ac:chgData name="刘 老师" userId="b4fc546b0e5cf88c" providerId="LiveId" clId="{0EFC462E-86B7-4349-9C49-93C0E17DD31D}" dt="2020-10-25T11:05:57.848" v="612"/>
          <ac:spMkLst>
            <pc:docMk/>
            <pc:sldMk cId="848802058" sldId="1052"/>
            <ac:spMk id="6" creationId="{55AC1781-0876-4D03-AC5A-BB90A86729FE}"/>
          </ac:spMkLst>
        </pc:spChg>
        <pc:spChg chg="add del mod">
          <ac:chgData name="刘 老师" userId="b4fc546b0e5cf88c" providerId="LiveId" clId="{0EFC462E-86B7-4349-9C49-93C0E17DD31D}" dt="2020-10-25T11:05:57.848" v="612"/>
          <ac:spMkLst>
            <pc:docMk/>
            <pc:sldMk cId="848802058" sldId="1052"/>
            <ac:spMk id="7" creationId="{B6B48484-464B-4FC9-BADD-009D75453D43}"/>
          </ac:spMkLst>
        </pc:spChg>
      </pc:sldChg>
      <pc:sldChg chg="addSp delSp modSp add modAnim">
        <pc:chgData name="刘 老师" userId="b4fc546b0e5cf88c" providerId="LiveId" clId="{0EFC462E-86B7-4349-9C49-93C0E17DD31D}" dt="2020-10-25T11:38:29.409" v="829" actId="20577"/>
        <pc:sldMkLst>
          <pc:docMk/>
          <pc:sldMk cId="2826623142" sldId="1053"/>
        </pc:sldMkLst>
        <pc:spChg chg="mod">
          <ac:chgData name="刘 老师" userId="b4fc546b0e5cf88c" providerId="LiveId" clId="{0EFC462E-86B7-4349-9C49-93C0E17DD31D}" dt="2020-10-25T11:38:29.409" v="829" actId="20577"/>
          <ac:spMkLst>
            <pc:docMk/>
            <pc:sldMk cId="2826623142" sldId="1053"/>
            <ac:spMk id="2" creationId="{00000000-0000-0000-0000-000000000000}"/>
          </ac:spMkLst>
        </pc:spChg>
        <pc:spChg chg="add del mod">
          <ac:chgData name="刘 老师" userId="b4fc546b0e5cf88c" providerId="LiveId" clId="{0EFC462E-86B7-4349-9C49-93C0E17DD31D}" dt="2020-10-25T11:16:01.471" v="710"/>
          <ac:spMkLst>
            <pc:docMk/>
            <pc:sldMk cId="2826623142" sldId="1053"/>
            <ac:spMk id="4" creationId="{539EA056-81D5-497B-9546-03DD95BD46C2}"/>
          </ac:spMkLst>
        </pc:spChg>
        <pc:spChg chg="add del mod">
          <ac:chgData name="刘 老师" userId="b4fc546b0e5cf88c" providerId="LiveId" clId="{0EFC462E-86B7-4349-9C49-93C0E17DD31D}" dt="2020-10-25T11:16:01.471" v="710"/>
          <ac:spMkLst>
            <pc:docMk/>
            <pc:sldMk cId="2826623142" sldId="1053"/>
            <ac:spMk id="5" creationId="{C73EC263-48B8-4D01-B48C-4EB42B31ABAE}"/>
          </ac:spMkLst>
        </pc:spChg>
        <pc:spChg chg="add del mod">
          <ac:chgData name="刘 老师" userId="b4fc546b0e5cf88c" providerId="LiveId" clId="{0EFC462E-86B7-4349-9C49-93C0E17DD31D}" dt="2020-10-25T11:16:01.471" v="710"/>
          <ac:spMkLst>
            <pc:docMk/>
            <pc:sldMk cId="2826623142" sldId="1053"/>
            <ac:spMk id="6" creationId="{791EC3B7-D817-43A4-AA12-5CBA1C5B041D}"/>
          </ac:spMkLst>
        </pc:spChg>
        <pc:spChg chg="add del mod">
          <ac:chgData name="刘 老师" userId="b4fc546b0e5cf88c" providerId="LiveId" clId="{0EFC462E-86B7-4349-9C49-93C0E17DD31D}" dt="2020-10-25T11:16:01.471" v="710"/>
          <ac:spMkLst>
            <pc:docMk/>
            <pc:sldMk cId="2826623142" sldId="1053"/>
            <ac:spMk id="7" creationId="{2E397C8A-84CF-4C09-831C-EF7BEDF17F94}"/>
          </ac:spMkLst>
        </pc:spChg>
      </pc:sldChg>
      <pc:sldChg chg="add del">
        <pc:chgData name="刘 老师" userId="b4fc546b0e5cf88c" providerId="LiveId" clId="{0EFC462E-86B7-4349-9C49-93C0E17DD31D}" dt="2020-10-25T11:48:51.923" v="1234" actId="47"/>
        <pc:sldMkLst>
          <pc:docMk/>
          <pc:sldMk cId="3164072816" sldId="1054"/>
        </pc:sldMkLst>
      </pc:sldChg>
      <pc:sldMasterChg chg="modSp delSldLayout modSldLayout">
        <pc:chgData name="刘 老师" userId="b4fc546b0e5cf88c" providerId="LiveId" clId="{0EFC462E-86B7-4349-9C49-93C0E17DD31D}" dt="2020-10-25T12:30:05.827" v="1708"/>
        <pc:sldMasterMkLst>
          <pc:docMk/>
          <pc:sldMasterMk cId="4240545411" sldId="2147483648"/>
        </pc:sldMasterMkLst>
        <pc:spChg chg="mod">
          <ac:chgData name="刘 老师" userId="b4fc546b0e5cf88c" providerId="LiveId" clId="{0EFC462E-86B7-4349-9C49-93C0E17DD31D}" dt="2020-10-25T12:29:45.003" v="1699"/>
          <ac:spMkLst>
            <pc:docMk/>
            <pc:sldMasterMk cId="4240545411" sldId="2147483648"/>
            <ac:spMk id="6" creationId="{00000000-0000-0000-0000-000000000000}"/>
          </ac:spMkLst>
        </pc:spChg>
        <pc:sldLayoutChg chg="modSp">
          <pc:chgData name="刘 老师" userId="b4fc546b0e5cf88c" providerId="LiveId" clId="{0EFC462E-86B7-4349-9C49-93C0E17DD31D}" dt="2020-10-25T12:29:52.834" v="1702"/>
          <pc:sldLayoutMkLst>
            <pc:docMk/>
            <pc:sldMasterMk cId="4240545411" sldId="2147483648"/>
            <pc:sldLayoutMk cId="219690219" sldId="2147483650"/>
          </pc:sldLayoutMkLst>
          <pc:spChg chg="mod">
            <ac:chgData name="刘 老师" userId="b4fc546b0e5cf88c" providerId="LiveId" clId="{0EFC462E-86B7-4349-9C49-93C0E17DD31D}" dt="2020-10-25T12:29:52.834" v="1702"/>
            <ac:spMkLst>
              <pc:docMk/>
              <pc:sldMasterMk cId="4240545411" sldId="2147483648"/>
              <pc:sldLayoutMk cId="219690219" sldId="2147483650"/>
              <ac:spMk id="9" creationId="{00000000-0000-0000-0000-000000000000}"/>
            </ac:spMkLst>
          </pc:spChg>
        </pc:sldLayoutChg>
        <pc:sldLayoutChg chg="modSp">
          <pc:chgData name="刘 老师" userId="b4fc546b0e5cf88c" providerId="LiveId" clId="{0EFC462E-86B7-4349-9C49-93C0E17DD31D}" dt="2020-10-25T12:29:59.123" v="1705"/>
          <pc:sldLayoutMkLst>
            <pc:docMk/>
            <pc:sldMasterMk cId="4240545411" sldId="2147483648"/>
            <pc:sldLayoutMk cId="3774675085" sldId="2147483651"/>
          </pc:sldLayoutMkLst>
          <pc:spChg chg="mod">
            <ac:chgData name="刘 老师" userId="b4fc546b0e5cf88c" providerId="LiveId" clId="{0EFC462E-86B7-4349-9C49-93C0E17DD31D}" dt="2020-10-25T12:29:59.123" v="1705"/>
            <ac:spMkLst>
              <pc:docMk/>
              <pc:sldMasterMk cId="4240545411" sldId="2147483648"/>
              <pc:sldLayoutMk cId="3774675085" sldId="2147483651"/>
              <ac:spMk id="7" creationId="{00000000-0000-0000-0000-000000000000}"/>
            </ac:spMkLst>
          </pc:spChg>
        </pc:sldLayoutChg>
        <pc:sldLayoutChg chg="modSp">
          <pc:chgData name="刘 老师" userId="b4fc546b0e5cf88c" providerId="LiveId" clId="{0EFC462E-86B7-4349-9C49-93C0E17DD31D}" dt="2020-10-25T12:30:05.827" v="1708"/>
          <pc:sldLayoutMkLst>
            <pc:docMk/>
            <pc:sldMasterMk cId="4240545411" sldId="2147483648"/>
            <pc:sldLayoutMk cId="867196599" sldId="2147483655"/>
          </pc:sldLayoutMkLst>
          <pc:spChg chg="mod">
            <ac:chgData name="刘 老师" userId="b4fc546b0e5cf88c" providerId="LiveId" clId="{0EFC462E-86B7-4349-9C49-93C0E17DD31D}" dt="2020-10-25T12:30:05.827" v="1708"/>
            <ac:spMkLst>
              <pc:docMk/>
              <pc:sldMasterMk cId="4240545411" sldId="2147483648"/>
              <pc:sldLayoutMk cId="867196599" sldId="2147483655"/>
              <ac:spMk id="2" creationId="{00000000-0000-0000-0000-000000000000}"/>
            </ac:spMkLst>
          </pc:spChg>
        </pc:sldLayoutChg>
        <pc:sldLayoutChg chg="del">
          <pc:chgData name="刘 老师" userId="b4fc546b0e5cf88c" providerId="LiveId" clId="{0EFC462E-86B7-4349-9C49-93C0E17DD31D}" dt="2020-10-25T11:48:52.840" v="1235" actId="47"/>
          <pc:sldLayoutMkLst>
            <pc:docMk/>
            <pc:sldMasterMk cId="4240545411" sldId="2147483648"/>
            <pc:sldLayoutMk cId="894412830" sldId="2147483656"/>
          </pc:sldLayoutMkLst>
        </pc:sldLayoutChg>
        <pc:sldLayoutChg chg="del">
          <pc:chgData name="刘 老师" userId="b4fc546b0e5cf88c" providerId="LiveId" clId="{0EFC462E-86B7-4349-9C49-93C0E17DD31D}" dt="2020-10-25T11:37:37.477" v="808" actId="47"/>
          <pc:sldLayoutMkLst>
            <pc:docMk/>
            <pc:sldMasterMk cId="4240545411" sldId="2147483648"/>
            <pc:sldLayoutMk cId="1300486879" sldId="2147483658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25377-1BB1-412E-B337-692F11BA8598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2AE9A-B635-4B22-B170-B5B95FA93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540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128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36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082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855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881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626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C618436-4DE5-4998-B3AE-E3AF3A6880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20A1CE-D6FC-437B-AF16-76C0440CB19F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81602" name="Rectangle 2">
            <a:extLst>
              <a:ext uri="{FF2B5EF4-FFF2-40B4-BE49-F238E27FC236}">
                <a16:creationId xmlns:a16="http://schemas.microsoft.com/office/drawing/2014/main" id="{F69ABF83-1005-4CD4-BFE6-63EEEBC5D0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>
            <a:extLst>
              <a:ext uri="{FF2B5EF4-FFF2-40B4-BE49-F238E27FC236}">
                <a16:creationId xmlns:a16="http://schemas.microsoft.com/office/drawing/2014/main" id="{49B982B4-7C44-4C05-953A-5B24C612F0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47037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21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743B-58E3-4952-98AC-60B7F330573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174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EFF2360-43CD-4014-91E7-1A60868F28ED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56641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 userDrawn="1"/>
        </p:nvSpPr>
        <p:spPr>
          <a:xfrm>
            <a:off x="21" y="1"/>
            <a:ext cx="12204000" cy="6879264"/>
          </a:xfrm>
          <a:prstGeom prst="rect">
            <a:avLst/>
          </a:prstGeom>
          <a:blipFill dpi="0" rotWithShape="1">
            <a:blip r:embed="rId2"/>
            <a:srcRect/>
            <a:stretch>
              <a:fillRect t="-2" b="-16594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6000" y="1800000"/>
            <a:ext cx="10080000" cy="923330"/>
          </a:xfrm>
        </p:spPr>
        <p:txBody>
          <a:bodyPr anchor="ctr" anchorCtr="0"/>
          <a:lstStyle>
            <a:lvl1pPr algn="ctr">
              <a:defRPr sz="6000" b="1">
                <a:solidFill>
                  <a:schemeClr val="bg1"/>
                </a:solidFill>
                <a:latin typeface="Century Schoolbook" panose="02040604050505020304" pitchFamily="18" charset="0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39990"/>
            <a:ext cx="9144000" cy="707886"/>
          </a:xfrm>
        </p:spPr>
        <p:txBody>
          <a:bodyPr/>
          <a:lstStyle>
            <a:lvl1pPr marL="0" indent="0" algn="ctr">
              <a:buNone/>
              <a:defRPr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1" y="2880000"/>
            <a:ext cx="12204000" cy="0"/>
          </a:xfrm>
          <a:prstGeom prst="line">
            <a:avLst/>
          </a:prstGeom>
          <a:ln w="66675">
            <a:gradFill flip="none" rotWithShape="1">
              <a:gsLst>
                <a:gs pos="0">
                  <a:srgbClr val="3E546E"/>
                </a:gs>
                <a:gs pos="20000">
                  <a:schemeClr val="accent1">
                    <a:lumMod val="60000"/>
                    <a:lumOff val="40000"/>
                  </a:schemeClr>
                </a:gs>
                <a:gs pos="50000">
                  <a:schemeClr val="bg1"/>
                </a:gs>
                <a:gs pos="100000">
                  <a:srgbClr val="4879A2"/>
                </a:gs>
                <a:gs pos="80000">
                  <a:schemeClr val="accent1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88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1538883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>
          <a:xfrm>
            <a:off x="10709798" y="6250437"/>
            <a:ext cx="961401" cy="365125"/>
          </a:xfrm>
        </p:spPr>
        <p:txBody>
          <a:bodyPr/>
          <a:lstStyle/>
          <a:p>
            <a:fld id="{ADDBA8A9-FE90-4847-B2BB-91D9864F4629}" type="slidenum">
              <a:rPr lang="zh-CN" altLang="en-US" smtClean="0"/>
              <a:pPr/>
              <a:t>‹#›</a:t>
            </a:fld>
            <a:r>
              <a:rPr lang="en-US" altLang="zh-CN" dirty="0"/>
              <a:t>|47</a:t>
            </a:r>
            <a:endParaRPr lang="zh-CN" alt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440000" y="224300"/>
            <a:ext cx="9360000" cy="5909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5040000" y="6156000"/>
            <a:ext cx="5400000" cy="553998"/>
          </a:xfrm>
        </p:spPr>
        <p:txBody>
          <a:bodyPr/>
          <a:lstStyle>
            <a:lvl1pPr marL="0" indent="0" algn="r">
              <a:buNone/>
              <a:defRPr sz="30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969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‹#›</a:t>
            </a:fld>
            <a:r>
              <a:rPr lang="en-US" altLang="zh-CN" dirty="0"/>
              <a:t>|47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675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‹#›</a:t>
            </a:fld>
            <a:r>
              <a:rPr lang="en-US" altLang="zh-CN" dirty="0"/>
              <a:t>|47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6719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40000" y="216000"/>
            <a:ext cx="9360000" cy="5909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6000" y="1008000"/>
            <a:ext cx="11160000" cy="198515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09798" y="6264000"/>
            <a:ext cx="961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DDBA8A9-FE90-4847-B2BB-91D9864F4629}" type="slidenum">
              <a:rPr lang="zh-CN" altLang="en-US" smtClean="0"/>
              <a:pPr/>
              <a:t>‹#›</a:t>
            </a:fld>
            <a:r>
              <a:rPr lang="en-US" altLang="zh-CN" dirty="0"/>
              <a:t>|47</a:t>
            </a:r>
            <a:endParaRPr lang="zh-CN" altLang="en-US" dirty="0"/>
          </a:p>
        </p:txBody>
      </p:sp>
      <p:cxnSp>
        <p:nvCxnSpPr>
          <p:cNvPr id="8" name="直接连接符 7"/>
          <p:cNvCxnSpPr>
            <a:cxnSpLocks/>
          </p:cNvCxnSpPr>
          <p:nvPr userDrawn="1"/>
        </p:nvCxnSpPr>
        <p:spPr>
          <a:xfrm>
            <a:off x="0" y="828000"/>
            <a:ext cx="12192000" cy="0"/>
          </a:xfrm>
          <a:prstGeom prst="line">
            <a:avLst/>
          </a:prstGeom>
          <a:ln w="63500" cmpd="thinThick">
            <a:gradFill flip="none" rotWithShape="1">
              <a:gsLst>
                <a:gs pos="0">
                  <a:srgbClr val="002060"/>
                </a:gs>
                <a:gs pos="31000">
                  <a:schemeClr val="accent1">
                    <a:lumMod val="45000"/>
                    <a:lumOff val="55000"/>
                  </a:schemeClr>
                </a:gs>
                <a:gs pos="66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72000"/>
            <a:ext cx="900000" cy="900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5544000" y="6192000"/>
            <a:ext cx="6120000" cy="0"/>
          </a:xfrm>
          <a:prstGeom prst="line">
            <a:avLst/>
          </a:prstGeom>
          <a:ln w="2222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9000">
                  <a:schemeClr val="accent1">
                    <a:lumMod val="45000"/>
                    <a:lumOff val="55000"/>
                  </a:schemeClr>
                </a:gs>
                <a:gs pos="60000">
                  <a:srgbClr val="00B0F0"/>
                </a:gs>
                <a:gs pos="100000">
                  <a:srgbClr val="FF000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 userDrawn="1"/>
        </p:nvSpPr>
        <p:spPr>
          <a:xfrm>
            <a:off x="0" y="6192000"/>
            <a:ext cx="5787342" cy="612000"/>
          </a:xfrm>
          <a:custGeom>
            <a:avLst/>
            <a:gdLst>
              <a:gd name="connsiteX0" fmla="*/ 0 w 12325350"/>
              <a:gd name="connsiteY0" fmla="*/ 859037 h 1330769"/>
              <a:gd name="connsiteX1" fmla="*/ 323850 w 12325350"/>
              <a:gd name="connsiteY1" fmla="*/ 478037 h 1330769"/>
              <a:gd name="connsiteX2" fmla="*/ 638175 w 12325350"/>
              <a:gd name="connsiteY2" fmla="*/ 220862 h 1330769"/>
              <a:gd name="connsiteX3" fmla="*/ 895350 w 12325350"/>
              <a:gd name="connsiteY3" fmla="*/ 97037 h 1330769"/>
              <a:gd name="connsiteX4" fmla="*/ 1200150 w 12325350"/>
              <a:gd name="connsiteY4" fmla="*/ 135137 h 1330769"/>
              <a:gd name="connsiteX5" fmla="*/ 1419225 w 12325350"/>
              <a:gd name="connsiteY5" fmla="*/ 306587 h 1330769"/>
              <a:gd name="connsiteX6" fmla="*/ 1800225 w 12325350"/>
              <a:gd name="connsiteY6" fmla="*/ 754262 h 1330769"/>
              <a:gd name="connsiteX7" fmla="*/ 2105025 w 12325350"/>
              <a:gd name="connsiteY7" fmla="*/ 1040012 h 1330769"/>
              <a:gd name="connsiteX8" fmla="*/ 2305050 w 12325350"/>
              <a:gd name="connsiteY8" fmla="*/ 1173362 h 1330769"/>
              <a:gd name="connsiteX9" fmla="*/ 2533650 w 12325350"/>
              <a:gd name="connsiteY9" fmla="*/ 1240037 h 1330769"/>
              <a:gd name="connsiteX10" fmla="*/ 3000375 w 12325350"/>
              <a:gd name="connsiteY10" fmla="*/ 1173362 h 1330769"/>
              <a:gd name="connsiteX11" fmla="*/ 3914775 w 12325350"/>
              <a:gd name="connsiteY11" fmla="*/ 639962 h 1330769"/>
              <a:gd name="connsiteX12" fmla="*/ 4629150 w 12325350"/>
              <a:gd name="connsiteY12" fmla="*/ 230387 h 1330769"/>
              <a:gd name="connsiteX13" fmla="*/ 5124450 w 12325350"/>
              <a:gd name="connsiteY13" fmla="*/ 58937 h 1330769"/>
              <a:gd name="connsiteX14" fmla="*/ 5495925 w 12325350"/>
              <a:gd name="connsiteY14" fmla="*/ 30362 h 1330769"/>
              <a:gd name="connsiteX15" fmla="*/ 6181725 w 12325350"/>
              <a:gd name="connsiteY15" fmla="*/ 468512 h 1330769"/>
              <a:gd name="connsiteX16" fmla="*/ 6781800 w 12325350"/>
              <a:gd name="connsiteY16" fmla="*/ 1154312 h 1330769"/>
              <a:gd name="connsiteX17" fmla="*/ 7191375 w 12325350"/>
              <a:gd name="connsiteY17" fmla="*/ 1325762 h 1330769"/>
              <a:gd name="connsiteX18" fmla="*/ 7648575 w 12325350"/>
              <a:gd name="connsiteY18" fmla="*/ 1020962 h 1330769"/>
              <a:gd name="connsiteX19" fmla="*/ 8181975 w 12325350"/>
              <a:gd name="connsiteY19" fmla="*/ 316112 h 1330769"/>
              <a:gd name="connsiteX20" fmla="*/ 8505825 w 12325350"/>
              <a:gd name="connsiteY20" fmla="*/ 68462 h 1330769"/>
              <a:gd name="connsiteX21" fmla="*/ 8848725 w 12325350"/>
              <a:gd name="connsiteY21" fmla="*/ 163712 h 1330769"/>
              <a:gd name="connsiteX22" fmla="*/ 9391650 w 12325350"/>
              <a:gd name="connsiteY22" fmla="*/ 782837 h 1330769"/>
              <a:gd name="connsiteX23" fmla="*/ 9839325 w 12325350"/>
              <a:gd name="connsiteY23" fmla="*/ 1230512 h 1330769"/>
              <a:gd name="connsiteX24" fmla="*/ 10267950 w 12325350"/>
              <a:gd name="connsiteY24" fmla="*/ 1240037 h 1330769"/>
              <a:gd name="connsiteX25" fmla="*/ 10839450 w 12325350"/>
              <a:gd name="connsiteY25" fmla="*/ 782837 h 1330769"/>
              <a:gd name="connsiteX26" fmla="*/ 11153775 w 12325350"/>
              <a:gd name="connsiteY26" fmla="*/ 487562 h 1330769"/>
              <a:gd name="connsiteX27" fmla="*/ 11563350 w 12325350"/>
              <a:gd name="connsiteY27" fmla="*/ 354212 h 1330769"/>
              <a:gd name="connsiteX28" fmla="*/ 11896725 w 12325350"/>
              <a:gd name="connsiteY28" fmla="*/ 439937 h 1330769"/>
              <a:gd name="connsiteX29" fmla="*/ 12325350 w 12325350"/>
              <a:gd name="connsiteY29" fmla="*/ 763787 h 1330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325350" h="1330769">
                <a:moveTo>
                  <a:pt x="0" y="859037"/>
                </a:moveTo>
                <a:cubicBezTo>
                  <a:pt x="108744" y="721718"/>
                  <a:pt x="217488" y="584399"/>
                  <a:pt x="323850" y="478037"/>
                </a:cubicBezTo>
                <a:cubicBezTo>
                  <a:pt x="430212" y="371675"/>
                  <a:pt x="542925" y="284362"/>
                  <a:pt x="638175" y="220862"/>
                </a:cubicBezTo>
                <a:cubicBezTo>
                  <a:pt x="733425" y="157362"/>
                  <a:pt x="801688" y="111324"/>
                  <a:pt x="895350" y="97037"/>
                </a:cubicBezTo>
                <a:cubicBezTo>
                  <a:pt x="989012" y="82750"/>
                  <a:pt x="1112838" y="100212"/>
                  <a:pt x="1200150" y="135137"/>
                </a:cubicBezTo>
                <a:cubicBezTo>
                  <a:pt x="1287462" y="170062"/>
                  <a:pt x="1319213" y="203400"/>
                  <a:pt x="1419225" y="306587"/>
                </a:cubicBezTo>
                <a:cubicBezTo>
                  <a:pt x="1519237" y="409774"/>
                  <a:pt x="1685925" y="632025"/>
                  <a:pt x="1800225" y="754262"/>
                </a:cubicBezTo>
                <a:cubicBezTo>
                  <a:pt x="1914525" y="876499"/>
                  <a:pt x="2020888" y="970162"/>
                  <a:pt x="2105025" y="1040012"/>
                </a:cubicBezTo>
                <a:cubicBezTo>
                  <a:pt x="2189163" y="1109862"/>
                  <a:pt x="2233613" y="1140025"/>
                  <a:pt x="2305050" y="1173362"/>
                </a:cubicBezTo>
                <a:cubicBezTo>
                  <a:pt x="2376487" y="1206699"/>
                  <a:pt x="2417763" y="1240037"/>
                  <a:pt x="2533650" y="1240037"/>
                </a:cubicBezTo>
                <a:cubicBezTo>
                  <a:pt x="2649537" y="1240037"/>
                  <a:pt x="2770188" y="1273374"/>
                  <a:pt x="3000375" y="1173362"/>
                </a:cubicBezTo>
                <a:cubicBezTo>
                  <a:pt x="3230562" y="1073350"/>
                  <a:pt x="3914775" y="639962"/>
                  <a:pt x="3914775" y="639962"/>
                </a:cubicBezTo>
                <a:cubicBezTo>
                  <a:pt x="4186238" y="482799"/>
                  <a:pt x="4427538" y="327224"/>
                  <a:pt x="4629150" y="230387"/>
                </a:cubicBezTo>
                <a:cubicBezTo>
                  <a:pt x="4830763" y="133549"/>
                  <a:pt x="4979988" y="92274"/>
                  <a:pt x="5124450" y="58937"/>
                </a:cubicBezTo>
                <a:cubicBezTo>
                  <a:pt x="5268913" y="25599"/>
                  <a:pt x="5319713" y="-37900"/>
                  <a:pt x="5495925" y="30362"/>
                </a:cubicBezTo>
                <a:cubicBezTo>
                  <a:pt x="5672137" y="98624"/>
                  <a:pt x="5967412" y="281187"/>
                  <a:pt x="6181725" y="468512"/>
                </a:cubicBezTo>
                <a:cubicBezTo>
                  <a:pt x="6396038" y="655837"/>
                  <a:pt x="6613525" y="1011437"/>
                  <a:pt x="6781800" y="1154312"/>
                </a:cubicBezTo>
                <a:cubicBezTo>
                  <a:pt x="6950075" y="1297187"/>
                  <a:pt x="7046913" y="1347987"/>
                  <a:pt x="7191375" y="1325762"/>
                </a:cubicBezTo>
                <a:cubicBezTo>
                  <a:pt x="7335837" y="1303537"/>
                  <a:pt x="7483475" y="1189237"/>
                  <a:pt x="7648575" y="1020962"/>
                </a:cubicBezTo>
                <a:cubicBezTo>
                  <a:pt x="7813675" y="852687"/>
                  <a:pt x="8039100" y="474862"/>
                  <a:pt x="8181975" y="316112"/>
                </a:cubicBezTo>
                <a:cubicBezTo>
                  <a:pt x="8324850" y="157362"/>
                  <a:pt x="8394700" y="93862"/>
                  <a:pt x="8505825" y="68462"/>
                </a:cubicBezTo>
                <a:cubicBezTo>
                  <a:pt x="8616950" y="43062"/>
                  <a:pt x="8701087" y="44649"/>
                  <a:pt x="8848725" y="163712"/>
                </a:cubicBezTo>
                <a:cubicBezTo>
                  <a:pt x="8996363" y="282775"/>
                  <a:pt x="9226550" y="605037"/>
                  <a:pt x="9391650" y="782837"/>
                </a:cubicBezTo>
                <a:cubicBezTo>
                  <a:pt x="9556750" y="960637"/>
                  <a:pt x="9693275" y="1154312"/>
                  <a:pt x="9839325" y="1230512"/>
                </a:cubicBezTo>
                <a:cubicBezTo>
                  <a:pt x="9985375" y="1306712"/>
                  <a:pt x="10101263" y="1314649"/>
                  <a:pt x="10267950" y="1240037"/>
                </a:cubicBezTo>
                <a:cubicBezTo>
                  <a:pt x="10434637" y="1165425"/>
                  <a:pt x="10691813" y="908249"/>
                  <a:pt x="10839450" y="782837"/>
                </a:cubicBezTo>
                <a:cubicBezTo>
                  <a:pt x="10987087" y="657425"/>
                  <a:pt x="11033125" y="558999"/>
                  <a:pt x="11153775" y="487562"/>
                </a:cubicBezTo>
                <a:cubicBezTo>
                  <a:pt x="11274425" y="416125"/>
                  <a:pt x="11439525" y="362149"/>
                  <a:pt x="11563350" y="354212"/>
                </a:cubicBezTo>
                <a:cubicBezTo>
                  <a:pt x="11687175" y="346274"/>
                  <a:pt x="11769725" y="371674"/>
                  <a:pt x="11896725" y="439937"/>
                </a:cubicBezTo>
                <a:cubicBezTo>
                  <a:pt x="12023725" y="508199"/>
                  <a:pt x="12174537" y="635993"/>
                  <a:pt x="12325350" y="763787"/>
                </a:cubicBezTo>
              </a:path>
            </a:pathLst>
          </a:custGeom>
          <a:noFill/>
          <a:ln w="25400" cap="rnd" cmpd="sng" algn="ctr">
            <a:solidFill>
              <a:srgbClr val="7C7C7C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054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</p:bld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50AA"/>
          </a:solidFill>
          <a:latin typeface="Century Schoolbook" panose="02040604050505020304" pitchFamily="18" charset="0"/>
          <a:ea typeface="黑体" panose="02010609060101010101" pitchFamily="49" charset="-122"/>
          <a:cs typeface="+mj-cs"/>
        </a:defRPr>
      </a:lvl1pPr>
    </p:titleStyle>
    <p:bodyStyle>
      <a:lvl1pPr marL="288000" indent="-288000" algn="just" defTabSz="914400" rtl="0" eaLnBrk="1" latinLnBrk="0" hangingPunct="1">
        <a:lnSpc>
          <a:spcPct val="100000"/>
        </a:lnSpc>
        <a:spcBef>
          <a:spcPts val="600"/>
        </a:spcBef>
        <a:buClr>
          <a:srgbClr val="FF0000"/>
        </a:buClr>
        <a:buFont typeface="Wingdings" panose="05000000000000000000" pitchFamily="2" charset="2"/>
        <a:buChar char="n"/>
        <a:defRPr sz="3000" kern="1200">
          <a:solidFill>
            <a:srgbClr val="0050AA"/>
          </a:solidFill>
          <a:latin typeface="Century Schoolbook" panose="02040604050505020304" pitchFamily="18" charset="0"/>
          <a:ea typeface="黑体" panose="02010609060101010101" pitchFamily="49" charset="-122"/>
          <a:cs typeface="+mn-cs"/>
        </a:defRPr>
      </a:lvl1pPr>
      <a:lvl2pPr marL="504000" indent="-288000" algn="just" defTabSz="914400" rtl="0" eaLnBrk="1" latinLnBrk="0" hangingPunct="1">
        <a:lnSpc>
          <a:spcPct val="100000"/>
        </a:lnSpc>
        <a:spcBef>
          <a:spcPts val="600"/>
        </a:spcBef>
        <a:buClr>
          <a:srgbClr val="FF0000"/>
        </a:buClr>
        <a:buFont typeface="Wingdings" panose="05000000000000000000" pitchFamily="2" charset="2"/>
        <a:buChar char="q"/>
        <a:defRPr sz="2800" b="1" kern="1200">
          <a:solidFill>
            <a:srgbClr val="0050AA"/>
          </a:solidFill>
          <a:latin typeface="Century Schoolbook" panose="02040604050505020304" pitchFamily="18" charset="0"/>
          <a:ea typeface="楷体_GB2312" panose="02010609030101010101" pitchFamily="49" charset="-122"/>
          <a:cs typeface="+mn-cs"/>
        </a:defRPr>
      </a:lvl2pPr>
      <a:lvl3pPr marL="792000" indent="-323850" algn="just" defTabSz="914400" rtl="0" eaLnBrk="1" latinLnBrk="0" hangingPunct="1">
        <a:lnSpc>
          <a:spcPct val="100000"/>
        </a:lnSpc>
        <a:spcBef>
          <a:spcPts val="600"/>
        </a:spcBef>
        <a:buClr>
          <a:srgbClr val="FF0000"/>
        </a:buClr>
        <a:buFont typeface="Wingdings" panose="05000000000000000000" pitchFamily="2" charset="2"/>
        <a:buChar char="Ä"/>
        <a:defRPr sz="2600" kern="1200">
          <a:solidFill>
            <a:srgbClr val="0050AA"/>
          </a:solidFill>
          <a:latin typeface="Century Schoolbook" panose="02040604050505020304" pitchFamily="18" charset="0"/>
          <a:ea typeface="微软雅黑" panose="020B0503020204020204" pitchFamily="34" charset="-122"/>
          <a:cs typeface="+mn-cs"/>
        </a:defRPr>
      </a:lvl3pPr>
      <a:lvl4pPr marL="936000" indent="-288000" algn="just" defTabSz="914400" rtl="0" eaLnBrk="1" latinLnBrk="0" hangingPunct="1">
        <a:lnSpc>
          <a:spcPct val="100000"/>
        </a:lnSpc>
        <a:spcBef>
          <a:spcPts val="600"/>
        </a:spcBef>
        <a:buClr>
          <a:srgbClr val="FF0000"/>
        </a:buClr>
        <a:buSzPct val="90000"/>
        <a:buFont typeface="Wingdings" panose="05000000000000000000" pitchFamily="2" charset="2"/>
        <a:buChar char="l"/>
        <a:defRPr sz="2400" kern="1200">
          <a:solidFill>
            <a:srgbClr val="0050AA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notesSlide" Target="../notesSlides/notesSlide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slideLayout" Target="../slideLayouts/slideLayout1.xml"/><Relationship Id="rId8" Type="http://schemas.openxmlformats.org/officeDocument/2006/relationships/tags" Target="../tags/tag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7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tags" Target="../tags/tag48.xml"/><Relationship Id="rId18" Type="http://schemas.openxmlformats.org/officeDocument/2006/relationships/tags" Target="../tags/tag53.xml"/><Relationship Id="rId26" Type="http://schemas.openxmlformats.org/officeDocument/2006/relationships/tags" Target="../tags/tag61.xml"/><Relationship Id="rId3" Type="http://schemas.openxmlformats.org/officeDocument/2006/relationships/tags" Target="../tags/tag38.xml"/><Relationship Id="rId21" Type="http://schemas.openxmlformats.org/officeDocument/2006/relationships/tags" Target="../tags/tag56.xml"/><Relationship Id="rId34" Type="http://schemas.openxmlformats.org/officeDocument/2006/relationships/slideLayout" Target="../slideLayouts/slideLayout2.xml"/><Relationship Id="rId7" Type="http://schemas.openxmlformats.org/officeDocument/2006/relationships/tags" Target="../tags/tag42.xml"/><Relationship Id="rId12" Type="http://schemas.openxmlformats.org/officeDocument/2006/relationships/tags" Target="../tags/tag47.xml"/><Relationship Id="rId17" Type="http://schemas.openxmlformats.org/officeDocument/2006/relationships/tags" Target="../tags/tag52.xml"/><Relationship Id="rId25" Type="http://schemas.openxmlformats.org/officeDocument/2006/relationships/tags" Target="../tags/tag60.xml"/><Relationship Id="rId33" Type="http://schemas.openxmlformats.org/officeDocument/2006/relationships/tags" Target="../tags/tag68.xml"/><Relationship Id="rId2" Type="http://schemas.openxmlformats.org/officeDocument/2006/relationships/tags" Target="../tags/tag37.xml"/><Relationship Id="rId16" Type="http://schemas.openxmlformats.org/officeDocument/2006/relationships/tags" Target="../tags/tag51.xml"/><Relationship Id="rId20" Type="http://schemas.openxmlformats.org/officeDocument/2006/relationships/tags" Target="../tags/tag55.xml"/><Relationship Id="rId29" Type="http://schemas.openxmlformats.org/officeDocument/2006/relationships/tags" Target="../tags/tag64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24" Type="http://schemas.openxmlformats.org/officeDocument/2006/relationships/tags" Target="../tags/tag59.xml"/><Relationship Id="rId32" Type="http://schemas.openxmlformats.org/officeDocument/2006/relationships/tags" Target="../tags/tag67.xml"/><Relationship Id="rId5" Type="http://schemas.openxmlformats.org/officeDocument/2006/relationships/tags" Target="../tags/tag40.xml"/><Relationship Id="rId15" Type="http://schemas.openxmlformats.org/officeDocument/2006/relationships/tags" Target="../tags/tag50.xml"/><Relationship Id="rId23" Type="http://schemas.openxmlformats.org/officeDocument/2006/relationships/tags" Target="../tags/tag58.xml"/><Relationship Id="rId28" Type="http://schemas.openxmlformats.org/officeDocument/2006/relationships/tags" Target="../tags/tag63.xml"/><Relationship Id="rId10" Type="http://schemas.openxmlformats.org/officeDocument/2006/relationships/tags" Target="../tags/tag45.xml"/><Relationship Id="rId19" Type="http://schemas.openxmlformats.org/officeDocument/2006/relationships/tags" Target="../tags/tag54.xml"/><Relationship Id="rId31" Type="http://schemas.openxmlformats.org/officeDocument/2006/relationships/tags" Target="../tags/tag66.xml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tags" Target="../tags/tag49.xml"/><Relationship Id="rId22" Type="http://schemas.openxmlformats.org/officeDocument/2006/relationships/tags" Target="../tags/tag57.xml"/><Relationship Id="rId27" Type="http://schemas.openxmlformats.org/officeDocument/2006/relationships/tags" Target="../tags/tag62.xml"/><Relationship Id="rId30" Type="http://schemas.openxmlformats.org/officeDocument/2006/relationships/tags" Target="../tags/tag65.xml"/><Relationship Id="rId35" Type="http://schemas.openxmlformats.org/officeDocument/2006/relationships/notesSlide" Target="../notesSlides/notesSlide10.xml"/><Relationship Id="rId8" Type="http://schemas.openxmlformats.org/officeDocument/2006/relationships/tags" Target="../tags/tag4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PA_组合 110"/>
          <p:cNvGrpSpPr/>
          <p:nvPr>
            <p:custDataLst>
              <p:tags r:id="rId1"/>
            </p:custDataLst>
          </p:nvPr>
        </p:nvGrpSpPr>
        <p:grpSpPr>
          <a:xfrm>
            <a:off x="244842" y="-955451"/>
            <a:ext cx="4788918" cy="6861082"/>
            <a:chOff x="441028" y="108253"/>
            <a:chExt cx="4654180" cy="6678233"/>
          </a:xfrm>
        </p:grpSpPr>
        <p:cxnSp>
          <p:nvCxnSpPr>
            <p:cNvPr id="112" name="直接连接符 111"/>
            <p:cNvCxnSpPr/>
            <p:nvPr userDrawn="1"/>
          </p:nvCxnSpPr>
          <p:spPr>
            <a:xfrm>
              <a:off x="1397000" y="109248"/>
              <a:ext cx="3698208" cy="200394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 userDrawn="1"/>
          </p:nvCxnSpPr>
          <p:spPr>
            <a:xfrm>
              <a:off x="441030" y="975564"/>
              <a:ext cx="4034133" cy="21930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 userDrawn="1"/>
          </p:nvCxnSpPr>
          <p:spPr>
            <a:xfrm>
              <a:off x="441030" y="2325338"/>
              <a:ext cx="4259152" cy="231541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 userDrawn="1"/>
          </p:nvCxnSpPr>
          <p:spPr>
            <a:xfrm>
              <a:off x="441030" y="3668759"/>
              <a:ext cx="4338247" cy="235841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 userDrawn="1"/>
          </p:nvCxnSpPr>
          <p:spPr>
            <a:xfrm>
              <a:off x="442776" y="5064209"/>
              <a:ext cx="3204537" cy="1722277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 userDrawn="1"/>
          </p:nvCxnSpPr>
          <p:spPr>
            <a:xfrm>
              <a:off x="441030" y="6380062"/>
              <a:ext cx="754357" cy="40542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 userDrawn="1"/>
          </p:nvCxnSpPr>
          <p:spPr>
            <a:xfrm flipV="1">
              <a:off x="441030" y="935237"/>
              <a:ext cx="4034131" cy="2248000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 userDrawn="1"/>
          </p:nvCxnSpPr>
          <p:spPr>
            <a:xfrm flipV="1">
              <a:off x="441030" y="2083389"/>
              <a:ext cx="4314751" cy="240437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 userDrawn="1"/>
          </p:nvCxnSpPr>
          <p:spPr>
            <a:xfrm flipV="1">
              <a:off x="441028" y="3440258"/>
              <a:ext cx="4425082" cy="246585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50000"/>
                    </a:srgbClr>
                  </a:gs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 userDrawn="1"/>
          </p:nvCxnSpPr>
          <p:spPr>
            <a:xfrm flipV="1">
              <a:off x="1261223" y="4797682"/>
              <a:ext cx="3567204" cy="198780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 userDrawn="1"/>
          </p:nvCxnSpPr>
          <p:spPr>
            <a:xfrm flipV="1">
              <a:off x="441028" y="108253"/>
              <a:ext cx="3103433" cy="172937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 userDrawn="1"/>
          </p:nvCxnSpPr>
          <p:spPr>
            <a:xfrm flipV="1">
              <a:off x="441030" y="111253"/>
              <a:ext cx="682160" cy="3779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 userDrawn="1"/>
          </p:nvCxnSpPr>
          <p:spPr>
            <a:xfrm>
              <a:off x="1206647" y="109248"/>
              <a:ext cx="0" cy="6677238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 userDrawn="1"/>
          </p:nvCxnSpPr>
          <p:spPr>
            <a:xfrm>
              <a:off x="3676895" y="108253"/>
              <a:ext cx="0" cy="667823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PA_弧形 125"/>
          <p:cNvSpPr/>
          <p:nvPr>
            <p:custDataLst>
              <p:tags r:id="rId2"/>
            </p:custDataLst>
          </p:nvPr>
        </p:nvSpPr>
        <p:spPr>
          <a:xfrm>
            <a:off x="10058075" y="4736759"/>
            <a:ext cx="4767943" cy="4767943"/>
          </a:xfrm>
          <a:prstGeom prst="arc">
            <a:avLst>
              <a:gd name="adj1" fmla="val 15964885"/>
              <a:gd name="adj2" fmla="val 15860599"/>
            </a:avLst>
          </a:prstGeom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8" name="PA_组合 7"/>
          <p:cNvGrpSpPr/>
          <p:nvPr>
            <p:custDataLst>
              <p:tags r:id="rId3"/>
            </p:custDataLst>
          </p:nvPr>
        </p:nvGrpSpPr>
        <p:grpSpPr>
          <a:xfrm>
            <a:off x="2734722" y="4329917"/>
            <a:ext cx="587486" cy="1728000"/>
            <a:chOff x="8085157" y="5279067"/>
            <a:chExt cx="587486" cy="1728000"/>
          </a:xfrm>
        </p:grpSpPr>
        <p:sp>
          <p:nvSpPr>
            <p:cNvPr id="49" name="等腰三角形 9_4"/>
            <p:cNvSpPr/>
            <p:nvPr/>
          </p:nvSpPr>
          <p:spPr>
            <a:xfrm rot="10800000">
              <a:off x="8085157" y="5546117"/>
              <a:ext cx="587486" cy="1460950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>
              <a:off x="8111847" y="5279067"/>
              <a:ext cx="534106" cy="534099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PA_组合 8"/>
          <p:cNvGrpSpPr/>
          <p:nvPr>
            <p:custDataLst>
              <p:tags r:id="rId4"/>
            </p:custDataLst>
          </p:nvPr>
        </p:nvGrpSpPr>
        <p:grpSpPr>
          <a:xfrm>
            <a:off x="2541564" y="2485956"/>
            <a:ext cx="807500" cy="2304000"/>
            <a:chOff x="7891999" y="3435106"/>
            <a:chExt cx="807500" cy="2304000"/>
          </a:xfrm>
        </p:grpSpPr>
        <p:sp>
          <p:nvSpPr>
            <p:cNvPr id="73" name="等腰三角形 9_6"/>
            <p:cNvSpPr/>
            <p:nvPr/>
          </p:nvSpPr>
          <p:spPr>
            <a:xfrm rot="10800000">
              <a:off x="7891999" y="3791172"/>
              <a:ext cx="807500" cy="194793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7939684" y="3435106"/>
              <a:ext cx="712133" cy="712132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PA_组合 9"/>
          <p:cNvGrpSpPr/>
          <p:nvPr>
            <p:custDataLst>
              <p:tags r:id="rId5"/>
            </p:custDataLst>
          </p:nvPr>
        </p:nvGrpSpPr>
        <p:grpSpPr>
          <a:xfrm>
            <a:off x="3580464" y="4070448"/>
            <a:ext cx="771066" cy="2268000"/>
            <a:chOff x="8930899" y="5019598"/>
            <a:chExt cx="771066" cy="2268000"/>
          </a:xfrm>
        </p:grpSpPr>
        <p:sp>
          <p:nvSpPr>
            <p:cNvPr id="58" name="等腰三角形 9_8"/>
            <p:cNvSpPr/>
            <p:nvPr/>
          </p:nvSpPr>
          <p:spPr>
            <a:xfrm rot="10800000">
              <a:off x="8930899" y="5370100"/>
              <a:ext cx="771066" cy="191749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965930" y="5019598"/>
              <a:ext cx="701006" cy="701005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PA_组合 10"/>
          <p:cNvGrpSpPr/>
          <p:nvPr>
            <p:custDataLst>
              <p:tags r:id="rId6"/>
            </p:custDataLst>
          </p:nvPr>
        </p:nvGrpSpPr>
        <p:grpSpPr>
          <a:xfrm>
            <a:off x="1008000" y="3002006"/>
            <a:ext cx="786986" cy="2124000"/>
            <a:chOff x="6198014" y="3951156"/>
            <a:chExt cx="786986" cy="2124000"/>
          </a:xfrm>
        </p:grpSpPr>
        <p:sp>
          <p:nvSpPr>
            <p:cNvPr id="64" name="等腰三角形 9_10"/>
            <p:cNvSpPr/>
            <p:nvPr/>
          </p:nvSpPr>
          <p:spPr>
            <a:xfrm rot="10800000">
              <a:off x="6198014" y="4279404"/>
              <a:ext cx="786986" cy="1795752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6263259" y="3951156"/>
              <a:ext cx="656498" cy="656497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PA_组合 11"/>
          <p:cNvGrpSpPr/>
          <p:nvPr>
            <p:custDataLst>
              <p:tags r:id="rId7"/>
            </p:custDataLst>
          </p:nvPr>
        </p:nvGrpSpPr>
        <p:grpSpPr>
          <a:xfrm>
            <a:off x="3141104" y="2756171"/>
            <a:ext cx="1248391" cy="3672000"/>
            <a:chOff x="8491539" y="3705321"/>
            <a:chExt cx="1248391" cy="3672000"/>
          </a:xfrm>
        </p:grpSpPr>
        <p:sp>
          <p:nvSpPr>
            <p:cNvPr id="13" name="等腰三角形 9_12"/>
            <p:cNvSpPr/>
            <p:nvPr/>
          </p:nvSpPr>
          <p:spPr>
            <a:xfrm rot="10800000">
              <a:off x="8491539" y="4272801"/>
              <a:ext cx="1248391" cy="3104520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8548254" y="3705321"/>
              <a:ext cx="1134960" cy="1134960"/>
            </a:xfrm>
            <a:prstGeom prst="cub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PA_组合 32"/>
          <p:cNvGrpSpPr/>
          <p:nvPr>
            <p:custDataLst>
              <p:tags r:id="rId8"/>
            </p:custDataLst>
          </p:nvPr>
        </p:nvGrpSpPr>
        <p:grpSpPr>
          <a:xfrm>
            <a:off x="2327771" y="3224172"/>
            <a:ext cx="905695" cy="2664001"/>
            <a:chOff x="7678206" y="4173322"/>
            <a:chExt cx="905695" cy="2664001"/>
          </a:xfrm>
        </p:grpSpPr>
        <p:sp>
          <p:nvSpPr>
            <p:cNvPr id="16" name="等腰三角形 9_14"/>
            <p:cNvSpPr/>
            <p:nvPr/>
          </p:nvSpPr>
          <p:spPr>
            <a:xfrm rot="10800000">
              <a:off x="7678206" y="4585024"/>
              <a:ext cx="905695" cy="225229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7719353" y="4173322"/>
              <a:ext cx="823402" cy="823403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PA_组合 38"/>
          <p:cNvGrpSpPr/>
          <p:nvPr>
            <p:custDataLst>
              <p:tags r:id="rId9"/>
            </p:custDataLst>
          </p:nvPr>
        </p:nvGrpSpPr>
        <p:grpSpPr>
          <a:xfrm>
            <a:off x="2808333" y="3562415"/>
            <a:ext cx="942412" cy="2772000"/>
            <a:chOff x="8158768" y="4511565"/>
            <a:chExt cx="942412" cy="2772000"/>
          </a:xfrm>
        </p:grpSpPr>
        <p:sp>
          <p:nvSpPr>
            <p:cNvPr id="19" name="等腰三角形 9_16"/>
            <p:cNvSpPr/>
            <p:nvPr/>
          </p:nvSpPr>
          <p:spPr>
            <a:xfrm rot="10800000">
              <a:off x="8158768" y="4939957"/>
              <a:ext cx="942412" cy="234360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8201583" y="4511565"/>
              <a:ext cx="856783" cy="856784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PA_组合 74"/>
          <p:cNvGrpSpPr/>
          <p:nvPr>
            <p:custDataLst>
              <p:tags r:id="rId10"/>
            </p:custDataLst>
          </p:nvPr>
        </p:nvGrpSpPr>
        <p:grpSpPr>
          <a:xfrm>
            <a:off x="5958976" y="5062014"/>
            <a:ext cx="715902" cy="1980000"/>
            <a:chOff x="11309411" y="6011164"/>
            <a:chExt cx="715902" cy="1980000"/>
          </a:xfrm>
        </p:grpSpPr>
        <p:sp>
          <p:nvSpPr>
            <p:cNvPr id="28" name="等腰三角形 9_18"/>
            <p:cNvSpPr/>
            <p:nvPr/>
          </p:nvSpPr>
          <p:spPr>
            <a:xfrm rot="10800000">
              <a:off x="11309411" y="6317158"/>
              <a:ext cx="715902" cy="1674006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>
              <a:spLocks noChangeAspect="1"/>
            </p:cNvSpPr>
            <p:nvPr/>
          </p:nvSpPr>
          <p:spPr>
            <a:xfrm>
              <a:off x="11361368" y="6011164"/>
              <a:ext cx="611990" cy="61198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6" name="PA_组合 95"/>
          <p:cNvGrpSpPr/>
          <p:nvPr>
            <p:custDataLst>
              <p:tags r:id="rId11"/>
            </p:custDataLst>
          </p:nvPr>
        </p:nvGrpSpPr>
        <p:grpSpPr>
          <a:xfrm>
            <a:off x="3922302" y="5224507"/>
            <a:ext cx="868978" cy="2556000"/>
            <a:chOff x="9272737" y="6173657"/>
            <a:chExt cx="868978" cy="2556000"/>
          </a:xfrm>
        </p:grpSpPr>
        <p:sp>
          <p:nvSpPr>
            <p:cNvPr id="31" name="等腰三角形 9_20"/>
            <p:cNvSpPr/>
            <p:nvPr/>
          </p:nvSpPr>
          <p:spPr>
            <a:xfrm rot="10800000">
              <a:off x="9272737" y="6568668"/>
              <a:ext cx="868978" cy="216098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9312216" y="6173657"/>
              <a:ext cx="790021" cy="790021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7" name="PA_组合 96"/>
          <p:cNvGrpSpPr/>
          <p:nvPr>
            <p:custDataLst>
              <p:tags r:id="rId12"/>
            </p:custDataLst>
          </p:nvPr>
        </p:nvGrpSpPr>
        <p:grpSpPr>
          <a:xfrm>
            <a:off x="3113908" y="4700172"/>
            <a:ext cx="1174957" cy="3455999"/>
            <a:chOff x="8447464" y="5580235"/>
            <a:chExt cx="1174957" cy="3455999"/>
          </a:xfrm>
        </p:grpSpPr>
        <p:sp>
          <p:nvSpPr>
            <p:cNvPr id="40" name="等腰三角形 9_22"/>
            <p:cNvSpPr/>
            <p:nvPr/>
          </p:nvSpPr>
          <p:spPr>
            <a:xfrm rot="10800000">
              <a:off x="8447464" y="6114333"/>
              <a:ext cx="1174957" cy="2921901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8500844" y="5580235"/>
              <a:ext cx="1068199" cy="106819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PA_组合 97"/>
          <p:cNvGrpSpPr/>
          <p:nvPr>
            <p:custDataLst>
              <p:tags r:id="rId13"/>
            </p:custDataLst>
          </p:nvPr>
        </p:nvGrpSpPr>
        <p:grpSpPr>
          <a:xfrm>
            <a:off x="540000" y="3692915"/>
            <a:ext cx="1358547" cy="3996000"/>
            <a:chOff x="5713365" y="4642065"/>
            <a:chExt cx="1358547" cy="3996000"/>
          </a:xfrm>
        </p:grpSpPr>
        <p:sp>
          <p:nvSpPr>
            <p:cNvPr id="43" name="等腰三角形 9_24"/>
            <p:cNvSpPr/>
            <p:nvPr/>
          </p:nvSpPr>
          <p:spPr>
            <a:xfrm rot="10800000">
              <a:off x="5713365" y="5259617"/>
              <a:ext cx="1358547" cy="337844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5775086" y="4642065"/>
              <a:ext cx="1235107" cy="1235104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9" name="PA_组合 98"/>
          <p:cNvGrpSpPr/>
          <p:nvPr>
            <p:custDataLst>
              <p:tags r:id="rId14"/>
            </p:custDataLst>
          </p:nvPr>
        </p:nvGrpSpPr>
        <p:grpSpPr>
          <a:xfrm>
            <a:off x="1796173" y="4055160"/>
            <a:ext cx="820027" cy="2412000"/>
            <a:chOff x="7146608" y="5004310"/>
            <a:chExt cx="820027" cy="2412000"/>
          </a:xfrm>
        </p:grpSpPr>
        <p:sp>
          <p:nvSpPr>
            <p:cNvPr id="46" name="等腰三角形 9_26"/>
            <p:cNvSpPr/>
            <p:nvPr/>
          </p:nvSpPr>
          <p:spPr>
            <a:xfrm rot="10800000">
              <a:off x="7146608" y="5377067"/>
              <a:ext cx="820027" cy="2039243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7183863" y="5004310"/>
              <a:ext cx="745518" cy="745513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0" name="PA_组合 99"/>
          <p:cNvGrpSpPr/>
          <p:nvPr>
            <p:custDataLst>
              <p:tags r:id="rId15"/>
            </p:custDataLst>
          </p:nvPr>
        </p:nvGrpSpPr>
        <p:grpSpPr>
          <a:xfrm>
            <a:off x="1615515" y="3477001"/>
            <a:ext cx="879620" cy="2555999"/>
            <a:chOff x="6965950" y="4426151"/>
            <a:chExt cx="879620" cy="2555999"/>
          </a:xfrm>
        </p:grpSpPr>
        <p:sp>
          <p:nvSpPr>
            <p:cNvPr id="61" name="等腰三角形 9_28"/>
            <p:cNvSpPr/>
            <p:nvPr/>
          </p:nvSpPr>
          <p:spPr>
            <a:xfrm rot="10800000">
              <a:off x="6965950" y="4821161"/>
              <a:ext cx="879620" cy="216098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>
              <a:off x="7010750" y="4426151"/>
              <a:ext cx="790022" cy="790021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PA_组合 100"/>
          <p:cNvGrpSpPr/>
          <p:nvPr>
            <p:custDataLst>
              <p:tags r:id="rId16"/>
            </p:custDataLst>
          </p:nvPr>
        </p:nvGrpSpPr>
        <p:grpSpPr>
          <a:xfrm>
            <a:off x="5223025" y="3692915"/>
            <a:ext cx="525546" cy="1331996"/>
            <a:chOff x="10573460" y="4642065"/>
            <a:chExt cx="525546" cy="1331996"/>
          </a:xfrm>
        </p:grpSpPr>
        <p:sp>
          <p:nvSpPr>
            <p:cNvPr id="67" name="等腰三角形 9_30"/>
            <p:cNvSpPr/>
            <p:nvPr/>
          </p:nvSpPr>
          <p:spPr>
            <a:xfrm rot="10800000">
              <a:off x="10573460" y="4847912"/>
              <a:ext cx="525546" cy="112614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10630379" y="4642065"/>
              <a:ext cx="411710" cy="411701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2" name="PA_组合 101"/>
          <p:cNvGrpSpPr/>
          <p:nvPr>
            <p:custDataLst>
              <p:tags r:id="rId17"/>
            </p:custDataLst>
          </p:nvPr>
        </p:nvGrpSpPr>
        <p:grpSpPr>
          <a:xfrm>
            <a:off x="4370912" y="3087369"/>
            <a:ext cx="715672" cy="1980000"/>
            <a:chOff x="9721347" y="4036519"/>
            <a:chExt cx="715672" cy="1980000"/>
          </a:xfrm>
        </p:grpSpPr>
        <p:sp>
          <p:nvSpPr>
            <p:cNvPr id="70" name="等腰三角形 9_32"/>
            <p:cNvSpPr/>
            <p:nvPr/>
          </p:nvSpPr>
          <p:spPr>
            <a:xfrm rot="10800000">
              <a:off x="9721347" y="4342513"/>
              <a:ext cx="715672" cy="1674006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9773189" y="4036519"/>
              <a:ext cx="611990" cy="61198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7" name="PA_组合 126"/>
          <p:cNvGrpSpPr/>
          <p:nvPr>
            <p:custDataLst>
              <p:tags r:id="rId18"/>
            </p:custDataLst>
          </p:nvPr>
        </p:nvGrpSpPr>
        <p:grpSpPr>
          <a:xfrm>
            <a:off x="1746857" y="2475090"/>
            <a:ext cx="1077041" cy="3167998"/>
            <a:chOff x="7097292" y="3424240"/>
            <a:chExt cx="1077041" cy="3167998"/>
          </a:xfrm>
        </p:grpSpPr>
        <p:sp>
          <p:nvSpPr>
            <p:cNvPr id="76" name="等腰三角形 9_34"/>
            <p:cNvSpPr/>
            <p:nvPr/>
          </p:nvSpPr>
          <p:spPr>
            <a:xfrm rot="10800000">
              <a:off x="7097292" y="3913829"/>
              <a:ext cx="1077041" cy="267840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7146224" y="3424240"/>
              <a:ext cx="979179" cy="979179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PA_组合 127"/>
          <p:cNvGrpSpPr/>
          <p:nvPr>
            <p:custDataLst>
              <p:tags r:id="rId19"/>
            </p:custDataLst>
          </p:nvPr>
        </p:nvGrpSpPr>
        <p:grpSpPr>
          <a:xfrm>
            <a:off x="2904794" y="1885224"/>
            <a:ext cx="759196" cy="2124000"/>
            <a:chOff x="8359404" y="2834374"/>
            <a:chExt cx="759196" cy="2124000"/>
          </a:xfrm>
        </p:grpSpPr>
        <p:sp>
          <p:nvSpPr>
            <p:cNvPr id="82" name="等腰三角形 9_36"/>
            <p:cNvSpPr/>
            <p:nvPr/>
          </p:nvSpPr>
          <p:spPr>
            <a:xfrm rot="10800000">
              <a:off x="8359404" y="3162622"/>
              <a:ext cx="759196" cy="1795752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8410754" y="2834374"/>
              <a:ext cx="656498" cy="656497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9" name="PA_组合 128"/>
          <p:cNvGrpSpPr/>
          <p:nvPr>
            <p:custDataLst>
              <p:tags r:id="rId20"/>
            </p:custDataLst>
          </p:nvPr>
        </p:nvGrpSpPr>
        <p:grpSpPr>
          <a:xfrm>
            <a:off x="2152870" y="1793521"/>
            <a:ext cx="655340" cy="1728000"/>
            <a:chOff x="7769523" y="2742671"/>
            <a:chExt cx="655340" cy="1728000"/>
          </a:xfrm>
        </p:grpSpPr>
        <p:sp>
          <p:nvSpPr>
            <p:cNvPr id="85" name="等腰三角形 9_38"/>
            <p:cNvSpPr/>
            <p:nvPr/>
          </p:nvSpPr>
          <p:spPr>
            <a:xfrm rot="10800000">
              <a:off x="7769523" y="3009721"/>
              <a:ext cx="655340" cy="1460950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7830143" y="2742671"/>
              <a:ext cx="534102" cy="534099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0" name="PA_组合 129"/>
          <p:cNvGrpSpPr/>
          <p:nvPr>
            <p:custDataLst>
              <p:tags r:id="rId21"/>
            </p:custDataLst>
          </p:nvPr>
        </p:nvGrpSpPr>
        <p:grpSpPr>
          <a:xfrm>
            <a:off x="2848075" y="1459897"/>
            <a:ext cx="537440" cy="1404000"/>
            <a:chOff x="8279535" y="2409047"/>
            <a:chExt cx="537440" cy="1404000"/>
          </a:xfrm>
        </p:grpSpPr>
        <p:sp>
          <p:nvSpPr>
            <p:cNvPr id="88" name="等腰三角形 9_40"/>
            <p:cNvSpPr/>
            <p:nvPr/>
          </p:nvSpPr>
          <p:spPr>
            <a:xfrm rot="10800000">
              <a:off x="8279535" y="2626025"/>
              <a:ext cx="537440" cy="1187022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>
              <a:off x="8331276" y="2409047"/>
              <a:ext cx="433959" cy="433955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1" name="PA_组合 130"/>
          <p:cNvGrpSpPr/>
          <p:nvPr>
            <p:custDataLst>
              <p:tags r:id="rId22"/>
            </p:custDataLst>
          </p:nvPr>
        </p:nvGrpSpPr>
        <p:grpSpPr>
          <a:xfrm>
            <a:off x="3431259" y="1102621"/>
            <a:ext cx="788156" cy="2160000"/>
            <a:chOff x="8851144" y="2051771"/>
            <a:chExt cx="788156" cy="2160000"/>
          </a:xfrm>
        </p:grpSpPr>
        <p:sp>
          <p:nvSpPr>
            <p:cNvPr id="91" name="等腰三角形 9_42"/>
            <p:cNvSpPr/>
            <p:nvPr/>
          </p:nvSpPr>
          <p:spPr>
            <a:xfrm rot="10800000">
              <a:off x="8851144" y="2385583"/>
              <a:ext cx="788156" cy="182618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2" name="立方体 91"/>
            <p:cNvSpPr>
              <a:spLocks noChangeAspect="1"/>
            </p:cNvSpPr>
            <p:nvPr/>
          </p:nvSpPr>
          <p:spPr>
            <a:xfrm>
              <a:off x="8911411" y="2051771"/>
              <a:ext cx="667625" cy="667624"/>
            </a:xfrm>
            <a:prstGeom prst="cub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2" name="PA_组合 131"/>
          <p:cNvGrpSpPr/>
          <p:nvPr>
            <p:custDataLst>
              <p:tags r:id="rId23"/>
            </p:custDataLst>
          </p:nvPr>
        </p:nvGrpSpPr>
        <p:grpSpPr>
          <a:xfrm>
            <a:off x="2438362" y="880423"/>
            <a:ext cx="536716" cy="1331997"/>
            <a:chOff x="7811947" y="1829573"/>
            <a:chExt cx="536716" cy="1331997"/>
          </a:xfrm>
        </p:grpSpPr>
        <p:sp>
          <p:nvSpPr>
            <p:cNvPr id="94" name="等腰三角形 9_44"/>
            <p:cNvSpPr/>
            <p:nvPr/>
          </p:nvSpPr>
          <p:spPr>
            <a:xfrm rot="10800000">
              <a:off x="7811947" y="2035421"/>
              <a:ext cx="536716" cy="112614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7874453" y="1829573"/>
              <a:ext cx="411705" cy="411701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3" name="PA_组合 132"/>
          <p:cNvGrpSpPr/>
          <p:nvPr>
            <p:custDataLst>
              <p:tags r:id="rId24"/>
            </p:custDataLst>
          </p:nvPr>
        </p:nvGrpSpPr>
        <p:grpSpPr>
          <a:xfrm>
            <a:off x="1894910" y="4517180"/>
            <a:ext cx="1358542" cy="3996000"/>
            <a:chOff x="7245345" y="5466330"/>
            <a:chExt cx="1358542" cy="3996000"/>
          </a:xfrm>
        </p:grpSpPr>
        <p:sp>
          <p:nvSpPr>
            <p:cNvPr id="34" name="等腰三角形 9_46"/>
            <p:cNvSpPr/>
            <p:nvPr/>
          </p:nvSpPr>
          <p:spPr>
            <a:xfrm rot="10800000">
              <a:off x="7245345" y="6083882"/>
              <a:ext cx="1358542" cy="337844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>
              <a:spLocks noChangeAspect="1"/>
            </p:cNvSpPr>
            <p:nvPr/>
          </p:nvSpPr>
          <p:spPr>
            <a:xfrm>
              <a:off x="7307066" y="5466330"/>
              <a:ext cx="1235103" cy="1235104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4" name="PA_组合 133"/>
          <p:cNvGrpSpPr/>
          <p:nvPr>
            <p:custDataLst>
              <p:tags r:id="rId25"/>
            </p:custDataLst>
          </p:nvPr>
        </p:nvGrpSpPr>
        <p:grpSpPr>
          <a:xfrm>
            <a:off x="1345930" y="4397768"/>
            <a:ext cx="917938" cy="2700000"/>
            <a:chOff x="6696365" y="5346918"/>
            <a:chExt cx="917938" cy="2700000"/>
          </a:xfrm>
        </p:grpSpPr>
        <p:sp>
          <p:nvSpPr>
            <p:cNvPr id="37" name="等腰三角形 9_48"/>
            <p:cNvSpPr/>
            <p:nvPr/>
          </p:nvSpPr>
          <p:spPr>
            <a:xfrm rot="10800000">
              <a:off x="6696365" y="5764183"/>
              <a:ext cx="917938" cy="2282735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6738068" y="5346918"/>
              <a:ext cx="834533" cy="834530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5" name="PA_组合 134"/>
          <p:cNvGrpSpPr/>
          <p:nvPr>
            <p:custDataLst>
              <p:tags r:id="rId26"/>
            </p:custDataLst>
          </p:nvPr>
        </p:nvGrpSpPr>
        <p:grpSpPr>
          <a:xfrm>
            <a:off x="894749" y="5308825"/>
            <a:ext cx="1174953" cy="3455999"/>
            <a:chOff x="6245184" y="6257975"/>
            <a:chExt cx="1174953" cy="3455999"/>
          </a:xfrm>
        </p:grpSpPr>
        <p:sp>
          <p:nvSpPr>
            <p:cNvPr id="22" name="等腰三角形 9_50"/>
            <p:cNvSpPr/>
            <p:nvPr/>
          </p:nvSpPr>
          <p:spPr>
            <a:xfrm rot="10800000">
              <a:off x="6245184" y="6792073"/>
              <a:ext cx="1174953" cy="2921901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6298564" y="6257975"/>
              <a:ext cx="1068195" cy="106819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6" name="PA_组合 135"/>
          <p:cNvGrpSpPr/>
          <p:nvPr>
            <p:custDataLst>
              <p:tags r:id="rId27"/>
            </p:custDataLst>
          </p:nvPr>
        </p:nvGrpSpPr>
        <p:grpSpPr>
          <a:xfrm>
            <a:off x="3316733" y="2168914"/>
            <a:ext cx="905695" cy="2664001"/>
            <a:chOff x="9014414" y="3129639"/>
            <a:chExt cx="905695" cy="2664001"/>
          </a:xfrm>
        </p:grpSpPr>
        <p:sp>
          <p:nvSpPr>
            <p:cNvPr id="79" name="等腰三角形 9_52"/>
            <p:cNvSpPr/>
            <p:nvPr/>
          </p:nvSpPr>
          <p:spPr>
            <a:xfrm rot="10800000">
              <a:off x="9014414" y="3541341"/>
              <a:ext cx="905695" cy="225229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>
              <a:off x="9055561" y="3129639"/>
              <a:ext cx="823402" cy="823403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7" name="PA_组合 136"/>
          <p:cNvGrpSpPr/>
          <p:nvPr>
            <p:custDataLst>
              <p:tags r:id="rId28"/>
            </p:custDataLst>
          </p:nvPr>
        </p:nvGrpSpPr>
        <p:grpSpPr>
          <a:xfrm>
            <a:off x="4066694" y="3948246"/>
            <a:ext cx="1077041" cy="3168000"/>
            <a:chOff x="9417129" y="4897396"/>
            <a:chExt cx="1077041" cy="3168000"/>
          </a:xfrm>
        </p:grpSpPr>
        <p:sp>
          <p:nvSpPr>
            <p:cNvPr id="55" name="等腰三角形 9_54"/>
            <p:cNvSpPr/>
            <p:nvPr/>
          </p:nvSpPr>
          <p:spPr>
            <a:xfrm rot="10800000">
              <a:off x="9417129" y="5386987"/>
              <a:ext cx="1077041" cy="267840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9466061" y="4897396"/>
              <a:ext cx="979179" cy="979182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8" name="PA_组合 137"/>
          <p:cNvGrpSpPr/>
          <p:nvPr>
            <p:custDataLst>
              <p:tags r:id="rId29"/>
            </p:custDataLst>
          </p:nvPr>
        </p:nvGrpSpPr>
        <p:grpSpPr>
          <a:xfrm>
            <a:off x="4723185" y="4697255"/>
            <a:ext cx="632480" cy="1692000"/>
            <a:chOff x="10073620" y="5646405"/>
            <a:chExt cx="632480" cy="1692000"/>
          </a:xfrm>
        </p:grpSpPr>
        <p:sp>
          <p:nvSpPr>
            <p:cNvPr id="52" name="等腰三角形 9_56"/>
            <p:cNvSpPr/>
            <p:nvPr/>
          </p:nvSpPr>
          <p:spPr>
            <a:xfrm rot="10800000">
              <a:off x="10073620" y="5907891"/>
              <a:ext cx="632480" cy="143051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10128371" y="5646405"/>
              <a:ext cx="522979" cy="522972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9" name="PA_组合 138"/>
          <p:cNvGrpSpPr/>
          <p:nvPr>
            <p:custDataLst>
              <p:tags r:id="rId30"/>
            </p:custDataLst>
          </p:nvPr>
        </p:nvGrpSpPr>
        <p:grpSpPr>
          <a:xfrm>
            <a:off x="4880568" y="5294536"/>
            <a:ext cx="1077041" cy="3168000"/>
            <a:chOff x="10231003" y="6243686"/>
            <a:chExt cx="1077041" cy="3168000"/>
          </a:xfrm>
        </p:grpSpPr>
        <p:sp>
          <p:nvSpPr>
            <p:cNvPr id="25" name="等腰三角形 9"/>
            <p:cNvSpPr/>
            <p:nvPr/>
          </p:nvSpPr>
          <p:spPr>
            <a:xfrm rot="10800000">
              <a:off x="10231003" y="6733277"/>
              <a:ext cx="1077041" cy="267840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>
              <a:spLocks noChangeAspect="1"/>
            </p:cNvSpPr>
            <p:nvPr/>
          </p:nvSpPr>
          <p:spPr>
            <a:xfrm>
              <a:off x="10279935" y="6243686"/>
              <a:ext cx="979179" cy="979182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7" name="PA_矩形 104"/>
          <p:cNvSpPr/>
          <p:nvPr>
            <p:custDataLst>
              <p:tags r:id="rId31"/>
            </p:custDataLst>
          </p:nvPr>
        </p:nvSpPr>
        <p:spPr>
          <a:xfrm>
            <a:off x="5523955" y="3298822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n-ea"/>
                <a:sym typeface="+mn-lt"/>
              </a:rPr>
              <a:t>刘宏月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anose="02010609030101010101" pitchFamily="49" charset="-122"/>
              <a:ea typeface="楷体_GB2312" panose="02010609030101010101" pitchFamily="49" charset="-122"/>
              <a:cs typeface="+mn-ea"/>
              <a:sym typeface="+mn-lt"/>
            </a:endParaRPr>
          </a:p>
          <a:p>
            <a:pPr algn="r">
              <a:lnSpc>
                <a:spcPct val="125000"/>
              </a:lnSpc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  <a:ea typeface="楷体_GB2312" panose="02010609030101010101" pitchFamily="49" charset="-122"/>
                <a:cs typeface="+mn-ea"/>
                <a:sym typeface="+mn-lt"/>
              </a:rPr>
              <a:t>18623717058</a:t>
            </a:r>
          </a:p>
          <a:p>
            <a:pPr algn="r">
              <a:lnSpc>
                <a:spcPct val="125000"/>
              </a:lnSpc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n-ea"/>
                <a:sym typeface="+mn-lt"/>
              </a:rPr>
              <a:t>河南工业大学 信息科学与工程学院</a:t>
            </a:r>
          </a:p>
        </p:txBody>
      </p:sp>
      <p:sp>
        <p:nvSpPr>
          <p:cNvPr id="108" name="PA_文本框 18"/>
          <p:cNvSpPr txBox="1"/>
          <p:nvPr>
            <p:custDataLst>
              <p:tags r:id="rId32"/>
            </p:custDataLst>
          </p:nvPr>
        </p:nvSpPr>
        <p:spPr>
          <a:xfrm>
            <a:off x="4354531" y="1781174"/>
            <a:ext cx="7265424" cy="1200329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zh-CN"/>
            </a:defPPr>
            <a:lvl1pPr>
              <a:defRPr sz="5400" b="1">
                <a:solidFill>
                  <a:srgbClr val="6BB2E1">
                    <a:lumMod val="75000"/>
                  </a:srgb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pPr algn="r"/>
            <a:r>
              <a:rPr lang="en-US" altLang="zh-CN" sz="7200" dirty="0">
                <a:solidFill>
                  <a:schemeClr val="bg1"/>
                </a:solidFill>
                <a:latin typeface="Agency FB" panose="020B0503020202020204" pitchFamily="34" charset="0"/>
                <a:ea typeface="+mn-ea"/>
                <a:cs typeface="+mn-ea"/>
              </a:rPr>
              <a:t>Discrete Mathematics </a:t>
            </a:r>
            <a:endParaRPr lang="zh-CN" altLang="en-US" sz="7200" dirty="0">
              <a:solidFill>
                <a:schemeClr val="bg1"/>
              </a:solidFill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09" name="PA_圆角矩形 159"/>
          <p:cNvSpPr/>
          <p:nvPr>
            <p:custDataLst>
              <p:tags r:id="rId33"/>
            </p:custDataLst>
          </p:nvPr>
        </p:nvSpPr>
        <p:spPr>
          <a:xfrm>
            <a:off x="9720000" y="5040000"/>
            <a:ext cx="1840219" cy="41380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25400"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127000" dist="635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prstClr val="white"/>
                </a:solidFill>
                <a:sym typeface="+mn-lt"/>
              </a:rPr>
              <a:t>Autumn 2020</a:t>
            </a:r>
            <a:endParaRPr lang="zh-CN" altLang="en-US" sz="2000" dirty="0">
              <a:solidFill>
                <a:prstClr val="white"/>
              </a:solidFill>
              <a:sym typeface="+mn-lt"/>
            </a:endParaRPr>
          </a:p>
        </p:txBody>
      </p:sp>
      <p:sp>
        <p:nvSpPr>
          <p:cNvPr id="110" name="PA_文本框 140"/>
          <p:cNvSpPr txBox="1"/>
          <p:nvPr>
            <p:custDataLst>
              <p:tags r:id="rId34"/>
            </p:custDataLst>
          </p:nvPr>
        </p:nvSpPr>
        <p:spPr>
          <a:xfrm>
            <a:off x="6597291" y="674662"/>
            <a:ext cx="5022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离散数学</a:t>
            </a:r>
          </a:p>
        </p:txBody>
      </p:sp>
    </p:spTree>
    <p:extLst>
      <p:ext uri="{BB962C8B-B14F-4D97-AF65-F5344CB8AC3E}">
        <p14:creationId xmlns:p14="http://schemas.microsoft.com/office/powerpoint/2010/main" val="340808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7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9" dur="100" fill="hold"/>
                                        <p:tgtEl>
                                          <p:spTgt spid="110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31" dur="750" fill="hold"/>
                                        <p:tgtEl>
                                          <p:spTgt spid="110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38" dur="100" fill="hold"/>
                                        <p:tgtEl>
                                          <p:spTgt spid="108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40" dur="1000" fill="hold"/>
                                        <p:tgtEl>
                                          <p:spTgt spid="108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63" presetClass="path" presetSubtype="0" decel="10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5E-6 1.11022E-16 L 0.09037 1.11022E-16 " pathEditMode="relative" rAng="0" ptsTypes="AA">
                                      <p:cBhvr>
                                        <p:cTn id="145" dur="1250" spd="-100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2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3.75E-6 3.7037E-6 L 3.75E-6 0.07129 " pathEditMode="relative" rAng="0" ptsTypes="AA">
                                      <p:cBhvr>
                                        <p:cTn id="150" dur="1250" spd="-10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07" grpId="0"/>
      <p:bldP spid="107" grpId="1"/>
      <p:bldP spid="108" grpId="0"/>
      <p:bldP spid="108" grpId="1"/>
      <p:bldP spid="108" grpId="2"/>
      <p:bldP spid="109" grpId="0" animBg="1"/>
      <p:bldP spid="109" grpId="1" animBg="1"/>
      <p:bldP spid="110" grpId="0"/>
      <p:bldP spid="110" grpId="1"/>
      <p:bldP spid="110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516000" y="1008000"/>
            <a:ext cx="11160000" cy="5139869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空集</a:t>
            </a:r>
            <a:r>
              <a:rPr lang="en-US" altLang="zh-CN" dirty="0"/>
              <a:t>, </a:t>
            </a:r>
            <a:r>
              <a:rPr lang="zh-CN" altLang="en-US" dirty="0"/>
              <a:t>幂集</a:t>
            </a:r>
            <a:r>
              <a:rPr lang="en-US" altLang="zh-CN" dirty="0"/>
              <a:t>, </a:t>
            </a:r>
            <a:r>
              <a:rPr lang="zh-CN" altLang="en-US" dirty="0"/>
              <a:t>全集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(2)</a:t>
            </a:r>
            <a:r>
              <a:rPr lang="zh-CN" altLang="en-US" dirty="0"/>
              <a:t>幂集</a:t>
            </a:r>
            <a:endParaRPr lang="en-US" altLang="zh-CN" dirty="0"/>
          </a:p>
          <a:p>
            <a:pPr lvl="2"/>
            <a:r>
              <a:rPr lang="zh-CN" altLang="en-US" dirty="0"/>
              <a:t>集合</a:t>
            </a:r>
            <a:r>
              <a:rPr lang="en-US" altLang="zh-CN" dirty="0"/>
              <a:t>A</a:t>
            </a:r>
            <a:r>
              <a:rPr lang="zh-CN" altLang="en-US" dirty="0"/>
              <a:t>的全体子集构成的集合</a:t>
            </a:r>
            <a:r>
              <a:rPr lang="en-US" altLang="zh-CN" dirty="0"/>
              <a:t>, </a:t>
            </a:r>
            <a:r>
              <a:rPr lang="zh-CN" altLang="en-US" dirty="0"/>
              <a:t>称为集合</a:t>
            </a:r>
            <a:r>
              <a:rPr lang="en-US" altLang="zh-CN" dirty="0"/>
              <a:t>A</a:t>
            </a:r>
            <a:r>
              <a:rPr lang="zh-CN" altLang="en-US" dirty="0"/>
              <a:t>的幂集</a:t>
            </a:r>
            <a:r>
              <a:rPr lang="en-US" altLang="zh-CN" dirty="0"/>
              <a:t>, </a:t>
            </a:r>
            <a:r>
              <a:rPr lang="zh-CN" altLang="en-US" dirty="0"/>
              <a:t>记作</a:t>
            </a:r>
            <a:r>
              <a:rPr lang="en-US" altLang="zh-CN" dirty="0"/>
              <a:t>P(A). </a:t>
            </a:r>
            <a:r>
              <a:rPr lang="zh-CN" altLang="en-US" dirty="0"/>
              <a:t>即</a:t>
            </a:r>
            <a:endParaRPr lang="en-US" altLang="zh-CN" dirty="0"/>
          </a:p>
          <a:p>
            <a:pPr marL="468150" lvl="2" indent="0" algn="ctr">
              <a:buNone/>
            </a:pPr>
            <a:r>
              <a:rPr lang="en-US" altLang="zh-CN" dirty="0"/>
              <a:t>P(A) = { </a:t>
            </a:r>
            <a:r>
              <a:rPr lang="en-US" altLang="zh-CN" dirty="0" err="1"/>
              <a:t>x|x</a:t>
            </a:r>
            <a:r>
              <a:rPr lang="en-US" altLang="zh-CN" dirty="0" err="1">
                <a:sym typeface="Symbol" panose="05050102010706020507" pitchFamily="18" charset="2"/>
              </a:rPr>
              <a:t></a:t>
            </a:r>
            <a:r>
              <a:rPr lang="en-US" altLang="zh-CN" dirty="0" err="1"/>
              <a:t>A</a:t>
            </a:r>
            <a:r>
              <a:rPr lang="en-US" altLang="zh-CN" dirty="0"/>
              <a:t> } .</a:t>
            </a:r>
          </a:p>
          <a:p>
            <a:pPr lvl="2"/>
            <a:r>
              <a:rPr lang="zh-CN" altLang="en-US" dirty="0"/>
              <a:t>如</a:t>
            </a:r>
            <a:r>
              <a:rPr lang="en-US" altLang="zh-CN" dirty="0"/>
              <a:t>, P(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)={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}, P({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})={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,{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}}.</a:t>
            </a:r>
          </a:p>
          <a:p>
            <a:pPr lvl="2"/>
            <a:r>
              <a:rPr lang="zh-CN" altLang="en-US" dirty="0"/>
              <a:t>如果</a:t>
            </a:r>
            <a:r>
              <a:rPr lang="en-US" altLang="zh-CN" dirty="0"/>
              <a:t>|A|=n</a:t>
            </a:r>
            <a:r>
              <a:rPr lang="zh-CN" altLang="en-US" dirty="0"/>
              <a:t>，则</a:t>
            </a:r>
            <a:r>
              <a:rPr lang="en-US" altLang="zh-CN" dirty="0"/>
              <a:t>|P(A)|=2</a:t>
            </a:r>
            <a:r>
              <a:rPr lang="en-US" altLang="zh-CN" baseline="30000" dirty="0"/>
              <a:t>n</a:t>
            </a:r>
            <a:r>
              <a:rPr lang="en-US" altLang="zh-CN" dirty="0"/>
              <a:t>.</a:t>
            </a:r>
          </a:p>
          <a:p>
            <a:pPr lvl="3"/>
            <a:r>
              <a:rPr lang="en-US" altLang="zh-CN" dirty="0"/>
              <a:t>n</a:t>
            </a:r>
            <a:r>
              <a:rPr lang="zh-CN" altLang="en-US" dirty="0"/>
              <a:t>元集合的子集总个数</a:t>
            </a:r>
            <a:r>
              <a:rPr lang="en-US" altLang="zh-CN" dirty="0"/>
              <a:t>=C(n,0)+C(n,1)+C(n,2)+…+C(</a:t>
            </a:r>
            <a:r>
              <a:rPr lang="en-US" altLang="zh-CN" dirty="0" err="1"/>
              <a:t>n,n</a:t>
            </a:r>
            <a:r>
              <a:rPr lang="en-US" altLang="zh-CN" dirty="0"/>
              <a:t>)=2</a:t>
            </a:r>
            <a:r>
              <a:rPr lang="en-US" altLang="zh-CN" baseline="30000" dirty="0"/>
              <a:t>n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(3)</a:t>
            </a:r>
            <a:r>
              <a:rPr lang="zh-CN" altLang="en-US" dirty="0"/>
              <a:t>全集</a:t>
            </a:r>
            <a:endParaRPr lang="en-US" altLang="zh-CN" dirty="0"/>
          </a:p>
          <a:p>
            <a:pPr lvl="2"/>
            <a:r>
              <a:rPr lang="zh-CN" altLang="en-US" dirty="0"/>
              <a:t>论域的所有事物构成的集合称为全集</a:t>
            </a:r>
            <a:r>
              <a:rPr lang="en-US" altLang="zh-CN" dirty="0"/>
              <a:t>, </a:t>
            </a:r>
            <a:r>
              <a:rPr lang="zh-CN" altLang="en-US" dirty="0"/>
              <a:t>记作</a:t>
            </a:r>
            <a:r>
              <a:rPr lang="en-US" altLang="zh-CN" dirty="0"/>
              <a:t>E.</a:t>
            </a:r>
            <a:endParaRPr lang="zh-CN" altLang="en-US" dirty="0"/>
          </a:p>
          <a:p>
            <a:pPr lvl="2"/>
            <a:r>
              <a:rPr lang="zh-CN" altLang="en-US" dirty="0"/>
              <a:t>全集具有相对性</a:t>
            </a:r>
            <a:r>
              <a:rPr lang="en-US" altLang="zh-CN" dirty="0"/>
              <a:t>: </a:t>
            </a:r>
            <a:r>
              <a:rPr lang="zh-CN" altLang="en-US" dirty="0"/>
              <a:t>与问题有关</a:t>
            </a:r>
            <a:r>
              <a:rPr lang="en-US" altLang="zh-CN" dirty="0"/>
              <a:t>, </a:t>
            </a:r>
            <a:r>
              <a:rPr lang="zh-CN" altLang="en-US" dirty="0"/>
              <a:t>不存在绝对的全集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三、集合间的关系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6.1 </a:t>
            </a:r>
            <a:r>
              <a:rPr lang="zh-CN" altLang="en-US"/>
              <a:t>集合的基本概念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3BFAA9-D420-4CAD-9BEF-784CE8BEB4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10</a:t>
            </a:fld>
            <a:r>
              <a:rPr lang="en-US" altLang="zh-CN"/>
              <a:t>|47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10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2760245" y="2023201"/>
            <a:ext cx="2027688" cy="6443998"/>
            <a:chOff x="935919" y="107043"/>
            <a:chExt cx="1818452" cy="5779044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07043"/>
              <a:ext cx="1799994" cy="1800000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02</a:t>
              </a:r>
              <a:endParaRPr lang="zh-CN" altLang="en-US" sz="4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156000" y="2340000"/>
            <a:ext cx="5040000" cy="584775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squar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r>
              <a:rPr lang="en-US" altLang="zh-CN" sz="3200" dirty="0">
                <a:solidFill>
                  <a:schemeClr val="tx1"/>
                </a:solidFill>
              </a:rPr>
              <a:t>6.2 </a:t>
            </a:r>
            <a:r>
              <a:rPr lang="zh-CN" altLang="en-US" sz="3200" dirty="0">
                <a:solidFill>
                  <a:schemeClr val="tx1"/>
                </a:solidFill>
              </a:rPr>
              <a:t>集合</a:t>
            </a:r>
            <a:r>
              <a:rPr lang="zh-CN" altLang="en-US" sz="3200" dirty="0">
                <a:solidFill>
                  <a:schemeClr val="accent2"/>
                </a:solidFill>
              </a:rPr>
              <a:t>的运算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6156000" y="3060000"/>
            <a:ext cx="5040000" cy="36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5000">
                <a:srgbClr val="FF0000"/>
              </a:gs>
              <a:gs pos="1000">
                <a:schemeClr val="bg1"/>
              </a:gs>
              <a:gs pos="60000">
                <a:schemeClr val="accent2">
                  <a:lumMod val="40000"/>
                  <a:lumOff val="60000"/>
                </a:schemeClr>
              </a:gs>
              <a:gs pos="99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156000" y="3168000"/>
            <a:ext cx="5128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en-US" altLang="zh-CN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</a:t>
            </a:r>
            <a:r>
              <a:rPr lang="en-US" altLang="zh-CN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相对补</a:t>
            </a:r>
            <a:r>
              <a:rPr lang="en-US" altLang="zh-CN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绝对补</a:t>
            </a:r>
            <a:r>
              <a:rPr lang="en-US" altLang="zh-CN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对称差</a:t>
            </a:r>
            <a:endParaRPr lang="en-US" altLang="zh-CN" sz="11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156000" y="3636000"/>
            <a:ext cx="340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文氏图</a:t>
            </a:r>
            <a:endParaRPr lang="en-US" altLang="zh-CN" sz="11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讲 集合代数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156000" y="4104000"/>
            <a:ext cx="340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广义并和广义交</a:t>
            </a:r>
            <a:endParaRPr lang="en-US" altLang="zh-CN" sz="11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6801690-A6E4-4890-9D0B-1FE4EC9CB254}"/>
              </a:ext>
            </a:extLst>
          </p:cNvPr>
          <p:cNvSpPr txBox="1"/>
          <p:nvPr/>
        </p:nvSpPr>
        <p:spPr>
          <a:xfrm>
            <a:off x="6156000" y="4572000"/>
            <a:ext cx="340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集合运算的优先权</a:t>
            </a:r>
            <a:endParaRPr lang="en-US" altLang="zh-CN" sz="11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96E5A275-3D5A-4528-8CCC-28EE47E28C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11</a:t>
            </a:fld>
            <a:r>
              <a:rPr lang="en-US" altLang="zh-CN"/>
              <a:t>|47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5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animBg="1"/>
      <p:bldP spid="27" grpId="0"/>
      <p:bldP spid="27" grpId="1"/>
      <p:bldP spid="28" grpId="0"/>
      <p:bldP spid="28" grpId="1"/>
      <p:bldP spid="25" grpId="0"/>
      <p:bldP spid="25" grpId="1"/>
      <p:bldP spid="29" grpId="0"/>
      <p:bldP spid="2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5062924"/>
              </a:xfrm>
            </p:spPr>
            <p:txBody>
              <a:bodyPr/>
              <a:lstStyle/>
              <a:p>
                <a:r>
                  <a:rPr lang="zh-CN" altLang="en-US" dirty="0"/>
                  <a:t>集合的基本运算包括并、交、相对补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差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和对称差</a:t>
                </a:r>
                <a:r>
                  <a:rPr lang="en-US" altLang="zh-CN" dirty="0"/>
                  <a:t>.</a:t>
                </a:r>
                <a:endParaRPr lang="zh-CN" altLang="en-US" dirty="0"/>
              </a:p>
              <a:p>
                <a:pPr lvl="1"/>
                <a:r>
                  <a:rPr lang="en-US" altLang="zh-CN" dirty="0"/>
                  <a:t>(1)</a:t>
                </a:r>
                <a:r>
                  <a:rPr lang="zh-CN" altLang="en-US" dirty="0"/>
                  <a:t>集合的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并</a:t>
                </a:r>
                <a:r>
                  <a:rPr lang="zh-CN" altLang="en-US" dirty="0"/>
                  <a:t>（并集）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设</a:t>
                </a:r>
                <a:r>
                  <a:rPr lang="en-US" altLang="zh-CN" dirty="0"/>
                  <a:t>A, B</a:t>
                </a:r>
                <a:r>
                  <a:rPr lang="zh-CN" altLang="en-US" dirty="0"/>
                  <a:t>是集合</a:t>
                </a:r>
                <a:r>
                  <a:rPr lang="en-US" altLang="zh-CN" dirty="0"/>
                  <a:t>, A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的并是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的全体元素构成的集合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记作</a:t>
                </a:r>
                <a:r>
                  <a:rPr lang="en-US" altLang="zh-CN" dirty="0"/>
                  <a:t>A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B. </a:t>
                </a:r>
                <a:r>
                  <a:rPr lang="zh-CN" altLang="en-US" dirty="0"/>
                  <a:t>即</a:t>
                </a:r>
                <a:endParaRPr lang="en-US" altLang="zh-CN" dirty="0"/>
              </a:p>
              <a:p>
                <a:pPr marL="468150" lvl="2" indent="0" algn="ctr">
                  <a:buNone/>
                </a:pPr>
                <a:r>
                  <a:rPr lang="en-US" altLang="zh-CN" b="1" dirty="0"/>
                  <a:t>A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b="1" dirty="0"/>
                  <a:t>B = { </a:t>
                </a:r>
                <a:r>
                  <a:rPr lang="en-US" altLang="zh-CN" b="1" dirty="0" err="1"/>
                  <a:t>x|x</a:t>
                </a:r>
                <a:r>
                  <a:rPr lang="en-US" altLang="zh-CN" b="1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b="1" dirty="0" err="1"/>
                  <a:t>A</a:t>
                </a:r>
                <a:r>
                  <a:rPr lang="en-US" altLang="zh-CN" b="1" dirty="0"/>
                  <a:t> 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</a:t>
                </a:r>
                <a:r>
                  <a:rPr lang="en-US" altLang="zh-CN" b="1" dirty="0"/>
                  <a:t> </a:t>
                </a:r>
                <a:r>
                  <a:rPr lang="en-US" altLang="zh-CN" b="1" dirty="0" err="1"/>
                  <a:t>x</a:t>
                </a:r>
                <a:r>
                  <a:rPr lang="en-US" altLang="zh-CN" b="1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b="1" dirty="0" err="1"/>
                  <a:t>B</a:t>
                </a:r>
                <a:r>
                  <a:rPr lang="en-US" altLang="zh-CN" b="1" dirty="0"/>
                  <a:t> }</a:t>
                </a:r>
                <a:r>
                  <a:rPr lang="en-US" altLang="zh-CN" dirty="0"/>
                  <a:t>.</a:t>
                </a:r>
              </a:p>
              <a:p>
                <a:pPr lvl="2">
                  <a:spcBef>
                    <a:spcPts val="1200"/>
                  </a:spcBef>
                </a:pPr>
                <a:r>
                  <a:rPr lang="zh-CN" altLang="en-US" dirty="0"/>
                  <a:t>并运算可推广到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乃至无穷多个集合的并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b="1" dirty="0"/>
                  <a:t>=A</a:t>
                </a:r>
                <a:r>
                  <a:rPr lang="en-US" altLang="zh-CN" b="1" baseline="-25000" dirty="0"/>
                  <a:t>1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b="1" dirty="0"/>
                  <a:t>A</a:t>
                </a:r>
                <a:r>
                  <a:rPr lang="en-US" altLang="zh-CN" b="1" baseline="-25000" dirty="0"/>
                  <a:t>2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b="1" dirty="0"/>
                  <a:t>…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(2)</a:t>
                </a:r>
                <a:r>
                  <a:rPr lang="zh-CN" altLang="en-US" dirty="0"/>
                  <a:t>集合的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交</a:t>
                </a:r>
                <a:r>
                  <a:rPr lang="zh-CN" altLang="en-US" dirty="0"/>
                  <a:t>（交集）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设</a:t>
                </a:r>
                <a:r>
                  <a:rPr lang="en-US" altLang="zh-CN" dirty="0"/>
                  <a:t>A, B</a:t>
                </a:r>
                <a:r>
                  <a:rPr lang="zh-CN" altLang="en-US" dirty="0"/>
                  <a:t>是集合</a:t>
                </a:r>
                <a:r>
                  <a:rPr lang="en-US" altLang="zh-CN" dirty="0"/>
                  <a:t>, A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的交是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的共同元素构成的集合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记作</a:t>
                </a:r>
                <a:r>
                  <a:rPr lang="en-US" altLang="zh-CN" dirty="0"/>
                  <a:t>A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/>
                  <a:t>B. </a:t>
                </a:r>
                <a:r>
                  <a:rPr lang="zh-CN" altLang="en-US" dirty="0"/>
                  <a:t>即</a:t>
                </a:r>
                <a:endParaRPr lang="en-US" altLang="zh-CN" dirty="0"/>
              </a:p>
              <a:p>
                <a:pPr marL="468150" lvl="2" indent="0" algn="ctr">
                  <a:buNone/>
                </a:pPr>
                <a:r>
                  <a:rPr lang="zh-CN" altLang="en-US" dirty="0"/>
                  <a:t>            </a:t>
                </a:r>
                <a:r>
                  <a:rPr lang="en-US" altLang="zh-CN" b="1" dirty="0"/>
                  <a:t>A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b="1" dirty="0"/>
                  <a:t>B = { </a:t>
                </a:r>
                <a:r>
                  <a:rPr lang="en-US" altLang="zh-CN" b="1" dirty="0" err="1"/>
                  <a:t>x|x</a:t>
                </a:r>
                <a:r>
                  <a:rPr lang="en-US" altLang="zh-CN" b="1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b="1" dirty="0" err="1"/>
                  <a:t>A</a:t>
                </a:r>
                <a:r>
                  <a:rPr lang="en-US" altLang="zh-CN" b="1" dirty="0"/>
                  <a:t> 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</a:t>
                </a:r>
                <a:r>
                  <a:rPr lang="en-US" altLang="zh-CN" b="1" dirty="0"/>
                  <a:t> </a:t>
                </a:r>
                <a:r>
                  <a:rPr lang="en-US" altLang="zh-CN" b="1" dirty="0" err="1"/>
                  <a:t>x</a:t>
                </a:r>
                <a:r>
                  <a:rPr lang="en-US" altLang="zh-CN" b="1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b="1" dirty="0" err="1"/>
                  <a:t>B</a:t>
                </a:r>
                <a:r>
                  <a:rPr lang="en-US" altLang="zh-CN" b="1" dirty="0"/>
                  <a:t> }</a:t>
                </a:r>
              </a:p>
              <a:p>
                <a:pPr lvl="2"/>
                <a:r>
                  <a:rPr lang="zh-CN" altLang="en-US" dirty="0"/>
                  <a:t>如果</a:t>
                </a:r>
                <a:r>
                  <a:rPr lang="en-US" altLang="zh-CN" dirty="0"/>
                  <a:t>A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/>
                  <a:t>B=</a:t>
                </a:r>
                <a:r>
                  <a:rPr lang="en-US" altLang="zh-CN" dirty="0">
                    <a:sym typeface="Symbol" panose="05050102010706020507" pitchFamily="18" charset="2"/>
                  </a:rPr>
                  <a:t>, </a:t>
                </a:r>
                <a:r>
                  <a:rPr lang="zh-CN" altLang="en-US" dirty="0">
                    <a:sym typeface="Symbol" panose="05050102010706020507" pitchFamily="18" charset="2"/>
                  </a:rPr>
                  <a:t>则称</a:t>
                </a:r>
                <a:r>
                  <a:rPr lang="en-US" altLang="zh-CN" dirty="0">
                    <a:sym typeface="Symbol" panose="05050102010706020507" pitchFamily="18" charset="2"/>
                  </a:rPr>
                  <a:t>A</a:t>
                </a:r>
                <a:r>
                  <a:rPr lang="zh-CN" altLang="en-US" dirty="0">
                    <a:sym typeface="Symbol" panose="05050102010706020507" pitchFamily="18" charset="2"/>
                  </a:rPr>
                  <a:t>与</a:t>
                </a:r>
                <a:r>
                  <a:rPr lang="en-US" altLang="zh-CN" dirty="0">
                    <a:sym typeface="Symbol" panose="05050102010706020507" pitchFamily="18" charset="2"/>
                  </a:rPr>
                  <a:t>B</a:t>
                </a:r>
                <a:r>
                  <a:rPr lang="zh-CN" altLang="en-US" dirty="0">
                    <a:sym typeface="Symbol" panose="05050102010706020507" pitchFamily="18" charset="2"/>
                  </a:rPr>
                  <a:t>是不交的</a:t>
                </a:r>
                <a:r>
                  <a:rPr lang="en-US" altLang="zh-CN" dirty="0">
                    <a:sym typeface="Symbol" panose="05050102010706020507" pitchFamily="18" charset="2"/>
                  </a:rPr>
                  <a:t>.</a:t>
                </a:r>
              </a:p>
              <a:p>
                <a:pPr lvl="2"/>
                <a:r>
                  <a:rPr lang="zh-CN" altLang="en-US" dirty="0">
                    <a:sym typeface="Symbol" panose="05050102010706020507" pitchFamily="18" charset="2"/>
                  </a:rPr>
                  <a:t>交运算可推广到</a:t>
                </a:r>
                <a:r>
                  <a:rPr lang="en-US" altLang="zh-CN" dirty="0">
                    <a:sym typeface="Symbol" panose="05050102010706020507" pitchFamily="18" charset="2"/>
                  </a:rPr>
                  <a:t>n</a:t>
                </a:r>
                <a:r>
                  <a:rPr lang="zh-CN" altLang="en-US" dirty="0">
                    <a:sym typeface="Symbol" panose="05050102010706020507" pitchFamily="18" charset="2"/>
                  </a:rPr>
                  <a:t>个</a:t>
                </a:r>
                <a:r>
                  <a:rPr lang="en-US" altLang="zh-CN" dirty="0">
                    <a:sym typeface="Symbol" panose="05050102010706020507" pitchFamily="18" charset="2"/>
                  </a:rPr>
                  <a:t>, </a:t>
                </a:r>
                <a:r>
                  <a:rPr lang="zh-CN" altLang="en-US" dirty="0">
                    <a:sym typeface="Symbol" panose="05050102010706020507" pitchFamily="18" charset="2"/>
                  </a:rPr>
                  <a:t>乃至无穷多个集合的交</a:t>
                </a:r>
                <a:r>
                  <a:rPr lang="en-US" altLang="zh-CN" dirty="0">
                    <a:sym typeface="Symbol" panose="05050102010706020507" pitchFamily="18" charset="2"/>
                  </a:rPr>
                  <a:t>: 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𝐀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b="1" dirty="0"/>
                  <a:t>=A</a:t>
                </a:r>
                <a:r>
                  <a:rPr lang="en-US" altLang="zh-CN" b="1" baseline="-25000" dirty="0"/>
                  <a:t>1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b="1" dirty="0"/>
                  <a:t>A</a:t>
                </a:r>
                <a:r>
                  <a:rPr lang="en-US" altLang="zh-CN" b="1" baseline="-25000" dirty="0"/>
                  <a:t>2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 </m:t>
                    </m:r>
                  </m:oMath>
                </a14:m>
                <a:r>
                  <a:rPr lang="en-US" altLang="zh-CN" b="1" dirty="0"/>
                  <a:t>…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5062924"/>
              </a:xfrm>
              <a:blipFill>
                <a:blip r:embed="rId2"/>
                <a:stretch>
                  <a:fillRect l="-1148" t="-1805" r="-546" b="-2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一、集合的基本运算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6.2 </a:t>
            </a:r>
            <a:r>
              <a:rPr lang="zh-CN" altLang="en-US"/>
              <a:t>集合的运算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FEE77E-9E8A-4C1C-BC53-B64B5363D1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12</a:t>
            </a:fld>
            <a:r>
              <a:rPr lang="en-US" altLang="zh-CN"/>
              <a:t>|47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63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5017592"/>
              </a:xfrm>
            </p:spPr>
            <p:txBody>
              <a:bodyPr/>
              <a:lstStyle/>
              <a:p>
                <a:r>
                  <a:rPr lang="zh-CN" altLang="en-US" dirty="0"/>
                  <a:t>集合的基本运算包括并、交、相对补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差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和对称差</a:t>
                </a:r>
                <a:r>
                  <a:rPr lang="en-US" altLang="zh-CN" dirty="0"/>
                  <a:t>.</a:t>
                </a:r>
                <a:endParaRPr lang="zh-CN" altLang="en-US" dirty="0"/>
              </a:p>
              <a:p>
                <a:pPr lvl="1"/>
                <a:r>
                  <a:rPr lang="en-US" altLang="zh-CN" dirty="0"/>
                  <a:t>(3)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相对补</a:t>
                </a:r>
                <a:r>
                  <a:rPr lang="zh-CN" altLang="en-US" dirty="0"/>
                  <a:t>（差集）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设</a:t>
                </a:r>
                <a:r>
                  <a:rPr lang="en-US" altLang="zh-CN" dirty="0"/>
                  <a:t>A, B</a:t>
                </a:r>
                <a:r>
                  <a:rPr lang="zh-CN" altLang="en-US" dirty="0"/>
                  <a:t>是集合</a:t>
                </a:r>
                <a:r>
                  <a:rPr lang="en-US" altLang="zh-CN" dirty="0"/>
                  <a:t>,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对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的相对补集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中不属于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的元素构成的集合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记作</a:t>
                </a:r>
                <a:r>
                  <a:rPr lang="en-US" altLang="zh-CN" dirty="0"/>
                  <a:t>A</a:t>
                </a:r>
                <a:r>
                  <a:rPr lang="en-US" altLang="zh-CN" dirty="0">
                    <a:sym typeface="Symbol" panose="05050102010706020507" pitchFamily="18" charset="2"/>
                  </a:rPr>
                  <a:t></a:t>
                </a:r>
                <a:r>
                  <a:rPr lang="en-US" altLang="zh-CN" dirty="0"/>
                  <a:t>B. </a:t>
                </a:r>
                <a:r>
                  <a:rPr lang="zh-CN" altLang="en-US" dirty="0"/>
                  <a:t>即   </a:t>
                </a:r>
                <a:r>
                  <a:rPr lang="en-US" altLang="zh-CN" dirty="0"/>
                  <a:t>A</a:t>
                </a:r>
                <a:r>
                  <a:rPr lang="en-US" altLang="zh-CN" dirty="0">
                    <a:sym typeface="Symbol" panose="05050102010706020507" pitchFamily="18" charset="2"/>
                  </a:rPr>
                  <a:t></a:t>
                </a:r>
                <a:r>
                  <a:rPr lang="en-US" altLang="zh-CN" dirty="0"/>
                  <a:t>B = {</a:t>
                </a:r>
                <a:r>
                  <a:rPr lang="en-US" altLang="zh-CN" dirty="0" err="1"/>
                  <a:t>x|x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dirty="0" err="1"/>
                  <a:t>A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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</a:t>
                </a:r>
                <a:r>
                  <a:rPr lang="en-US" altLang="zh-CN" dirty="0" err="1"/>
                  <a:t>B</a:t>
                </a:r>
                <a:r>
                  <a:rPr lang="en-US" altLang="zh-CN" dirty="0"/>
                  <a:t>} .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(4)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绝对补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2" algn="l"/>
                <a:r>
                  <a:rPr lang="zh-CN" altLang="en-US" dirty="0"/>
                  <a:t>集合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相对于全集</a:t>
                </a:r>
                <a:r>
                  <a:rPr lang="en-US" altLang="zh-CN" dirty="0"/>
                  <a:t>E</a:t>
                </a:r>
                <a:r>
                  <a:rPr lang="zh-CN" altLang="en-US" dirty="0"/>
                  <a:t>的补集称为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的绝对补集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记作</a:t>
                </a:r>
                <a:r>
                  <a:rPr lang="zh-CN" altLang="en-US" dirty="0">
                    <a:sym typeface="Symbol" panose="05050102010706020507" pitchFamily="18" charset="2"/>
                  </a:rPr>
                  <a:t>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或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altLang="zh-CN" dirty="0"/>
                  <a:t> . </a:t>
                </a:r>
                <a:r>
                  <a:rPr lang="zh-CN" altLang="en-US" dirty="0"/>
                  <a:t>即</a:t>
                </a:r>
                <a:endParaRPr lang="en-US" altLang="zh-CN" dirty="0"/>
              </a:p>
              <a:p>
                <a:pPr marL="468150" lvl="2" indent="0" algn="ctr">
                  <a:buNone/>
                </a:pPr>
                <a:r>
                  <a:rPr lang="en-US" altLang="zh-CN" dirty="0"/>
                  <a:t>~A=E</a:t>
                </a:r>
                <a:r>
                  <a:rPr lang="en-US" altLang="zh-CN" dirty="0">
                    <a:sym typeface="Symbol" panose="05050102010706020507" pitchFamily="18" charset="2"/>
                  </a:rPr>
                  <a:t></a:t>
                </a:r>
                <a:r>
                  <a:rPr lang="en-US" altLang="zh-CN" dirty="0"/>
                  <a:t>A = {</a:t>
                </a:r>
                <a:r>
                  <a:rPr lang="en-US" altLang="zh-CN" dirty="0" err="1"/>
                  <a:t>x|x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altLang="zh-CN" dirty="0"/>
                  <a:t>A}.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(5)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对称差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zh-CN" altLang="en-US" dirty="0"/>
                  <a:t>集合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的对称差集</a:t>
                </a:r>
                <a:r>
                  <a:rPr lang="en-US" altLang="zh-CN" b="1" dirty="0"/>
                  <a:t>A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</a:t>
                </a:r>
                <a:r>
                  <a:rPr lang="en-US" altLang="zh-CN" b="1" dirty="0"/>
                  <a:t>B</a:t>
                </a:r>
                <a:r>
                  <a:rPr lang="zh-CN" altLang="en-US" dirty="0"/>
                  <a:t>定义为    </a:t>
                </a:r>
                <a:r>
                  <a:rPr lang="en-US" altLang="zh-CN" b="1" dirty="0"/>
                  <a:t>A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</a:t>
                </a:r>
                <a:r>
                  <a:rPr lang="en-US" altLang="zh-CN" b="1" dirty="0"/>
                  <a:t>B = (A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</a:t>
                </a:r>
                <a:r>
                  <a:rPr lang="en-US" altLang="zh-CN" b="1" dirty="0"/>
                  <a:t>B)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b="1" dirty="0"/>
                  <a:t>(B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</a:t>
                </a:r>
                <a:r>
                  <a:rPr lang="en-US" altLang="zh-CN" b="1" dirty="0"/>
                  <a:t>A) .</a:t>
                </a:r>
              </a:p>
              <a:p>
                <a:pPr lvl="2"/>
                <a:r>
                  <a:rPr lang="zh-CN" altLang="en-US" dirty="0"/>
                  <a:t>显然</a:t>
                </a:r>
                <a:r>
                  <a:rPr lang="en-US" altLang="zh-CN" dirty="0"/>
                  <a:t>, A</a:t>
                </a:r>
                <a:r>
                  <a:rPr lang="en-US" altLang="zh-CN" dirty="0">
                    <a:sym typeface="Symbol" panose="05050102010706020507" pitchFamily="18" charset="2"/>
                  </a:rPr>
                  <a:t></a:t>
                </a:r>
                <a:r>
                  <a:rPr lang="en-US" altLang="zh-CN" dirty="0"/>
                  <a:t>B = (A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B) – (A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/>
                  <a:t>B) 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5017592"/>
              </a:xfrm>
              <a:blipFill>
                <a:blip r:embed="rId2"/>
                <a:stretch>
                  <a:fillRect l="-1148" t="-1823" r="-1038" b="-2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一、集合的基本运算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6.2 </a:t>
            </a:r>
            <a:r>
              <a:rPr lang="zh-CN" altLang="en-US"/>
              <a:t>集合的运算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CA405A-CB14-4DCC-8B22-36AA01585A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13</a:t>
            </a:fld>
            <a:r>
              <a:rPr lang="en-US" altLang="zh-CN"/>
              <a:t>|47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430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059C777-A824-43B8-B8A6-AD7C62B4B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000" y="1008000"/>
            <a:ext cx="11160000" cy="553998"/>
          </a:xfrm>
        </p:spPr>
        <p:txBody>
          <a:bodyPr/>
          <a:lstStyle/>
          <a:p>
            <a:r>
              <a:rPr lang="zh-CN" altLang="en-US" dirty="0"/>
              <a:t>用文氏图表示集合运算</a:t>
            </a:r>
          </a:p>
        </p:txBody>
      </p:sp>
      <p:sp>
        <p:nvSpPr>
          <p:cNvPr id="280578" name="Rectangle 2">
            <a:extLst>
              <a:ext uri="{FF2B5EF4-FFF2-40B4-BE49-F238E27FC236}">
                <a16:creationId xmlns:a16="http://schemas.microsoft.com/office/drawing/2014/main" id="{6682941E-1D97-4529-B4E2-4DDCF6B26D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一、集合的基本运算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F757F3-3C06-4216-94F2-65A15C83F9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集合的运算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4824C74-F847-46F6-A8CB-761795FE95CF}"/>
              </a:ext>
            </a:extLst>
          </p:cNvPr>
          <p:cNvGrpSpPr>
            <a:grpSpLocks noChangeAspect="1"/>
          </p:cNvGrpSpPr>
          <p:nvPr/>
        </p:nvGrpSpPr>
        <p:grpSpPr>
          <a:xfrm>
            <a:off x="1956000" y="1656000"/>
            <a:ext cx="8280000" cy="4283000"/>
            <a:chOff x="1793426" y="1593378"/>
            <a:chExt cx="8605147" cy="4451191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C1875E3-8FB4-44AB-9C52-3621BF4F49E8}"/>
                </a:ext>
              </a:extLst>
            </p:cNvPr>
            <p:cNvGrpSpPr/>
            <p:nvPr/>
          </p:nvGrpSpPr>
          <p:grpSpPr>
            <a:xfrm>
              <a:off x="1793426" y="1593378"/>
              <a:ext cx="8605147" cy="4451191"/>
              <a:chOff x="1793426" y="1593378"/>
              <a:chExt cx="8605147" cy="4451191"/>
            </a:xfrm>
          </p:grpSpPr>
          <p:pic>
            <p:nvPicPr>
              <p:cNvPr id="280606" name="Picture 30">
                <a:extLst>
                  <a:ext uri="{FF2B5EF4-FFF2-40B4-BE49-F238E27FC236}">
                    <a16:creationId xmlns:a16="http://schemas.microsoft.com/office/drawing/2014/main" id="{4D3D5DFF-C381-4715-87B1-4A9E5C89FC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3426" y="1593378"/>
                <a:ext cx="8605147" cy="44511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0590" name="Text Box 14">
                <a:extLst>
                  <a:ext uri="{FF2B5EF4-FFF2-40B4-BE49-F238E27FC236}">
                    <a16:creationId xmlns:a16="http://schemas.microsoft.com/office/drawing/2014/main" id="{8577607F-E27A-4E5D-BFA7-253358D4DE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82673" y="2154807"/>
                <a:ext cx="38985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CN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80591" name="Text Box 15">
                <a:extLst>
                  <a:ext uri="{FF2B5EF4-FFF2-40B4-BE49-F238E27FC236}">
                    <a16:creationId xmlns:a16="http://schemas.microsoft.com/office/drawing/2014/main" id="{9D775837-C9AD-48AF-BE91-C932FC4ED3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1074" y="2154807"/>
                <a:ext cx="38985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CN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80592" name="Text Box 16">
                <a:extLst>
                  <a:ext uri="{FF2B5EF4-FFF2-40B4-BE49-F238E27FC236}">
                    <a16:creationId xmlns:a16="http://schemas.microsoft.com/office/drawing/2014/main" id="{0545841B-A320-46E8-AD65-1508A190A8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5027" y="2154807"/>
                <a:ext cx="38985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CN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80593" name="Text Box 17">
                <a:extLst>
                  <a:ext uri="{FF2B5EF4-FFF2-40B4-BE49-F238E27FC236}">
                    <a16:creationId xmlns:a16="http://schemas.microsoft.com/office/drawing/2014/main" id="{EDA3DC92-FA64-4EE3-8073-22203DB4A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96668" y="2154807"/>
                <a:ext cx="38985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CN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80594" name="Text Box 18">
                <a:extLst>
                  <a:ext uri="{FF2B5EF4-FFF2-40B4-BE49-F238E27FC236}">
                    <a16:creationId xmlns:a16="http://schemas.microsoft.com/office/drawing/2014/main" id="{BA0B0391-2493-4626-9673-26EF86C511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07388" y="2154807"/>
                <a:ext cx="38985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CN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80595" name="Text Box 19">
                <a:extLst>
                  <a:ext uri="{FF2B5EF4-FFF2-40B4-BE49-F238E27FC236}">
                    <a16:creationId xmlns:a16="http://schemas.microsoft.com/office/drawing/2014/main" id="{8F316CD2-C484-4D2E-9FDB-30AF94E75B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85598" y="2154807"/>
                <a:ext cx="38985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CN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</p:grpSp>
        <p:sp>
          <p:nvSpPr>
            <p:cNvPr id="280596" name="Text Box 20">
              <a:extLst>
                <a:ext uri="{FF2B5EF4-FFF2-40B4-BE49-F238E27FC236}">
                  <a16:creationId xmlns:a16="http://schemas.microsoft.com/office/drawing/2014/main" id="{B8BAF579-9E7C-402A-AA31-F48FD7FA1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108" y="4822100"/>
              <a:ext cx="38985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80597" name="Text Box 21">
              <a:extLst>
                <a:ext uri="{FF2B5EF4-FFF2-40B4-BE49-F238E27FC236}">
                  <a16:creationId xmlns:a16="http://schemas.microsoft.com/office/drawing/2014/main" id="{0B8BC3D2-AE9C-4A00-8722-74C00E3F92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6138" y="4822100"/>
              <a:ext cx="38985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80598" name="Text Box 22">
              <a:extLst>
                <a:ext uri="{FF2B5EF4-FFF2-40B4-BE49-F238E27FC236}">
                  <a16:creationId xmlns:a16="http://schemas.microsoft.com/office/drawing/2014/main" id="{77FD872D-168B-49C7-B638-791436A0E8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3192" y="4756920"/>
              <a:ext cx="38985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80599" name="Text Box 23">
              <a:extLst>
                <a:ext uri="{FF2B5EF4-FFF2-40B4-BE49-F238E27FC236}">
                  <a16:creationId xmlns:a16="http://schemas.microsoft.com/office/drawing/2014/main" id="{F50EEC34-7FD5-44AF-B1FF-0E1916FF0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5087" y="4167809"/>
              <a:ext cx="74082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0600" name="Text Box 24">
                <a:extLst>
                  <a:ext uri="{FF2B5EF4-FFF2-40B4-BE49-F238E27FC236}">
                    <a16:creationId xmlns:a16="http://schemas.microsoft.com/office/drawing/2014/main" id="{4FC10C57-B98C-4304-8558-29428F0F08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5855" y="3222620"/>
                <a:ext cx="91440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</a:p>
            </p:txBody>
          </p:sp>
        </mc:Choice>
        <mc:Fallback xmlns="">
          <p:sp>
            <p:nvSpPr>
              <p:cNvPr id="280600" name="Text Box 24">
                <a:extLst>
                  <a:ext uri="{FF2B5EF4-FFF2-40B4-BE49-F238E27FC236}">
                    <a16:creationId xmlns:a16="http://schemas.microsoft.com/office/drawing/2014/main" id="{4FC10C57-B98C-4304-8558-29428F0F0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5855" y="3222620"/>
                <a:ext cx="914400" cy="461665"/>
              </a:xfrm>
              <a:prstGeom prst="rect">
                <a:avLst/>
              </a:prstGeom>
              <a:blipFill>
                <a:blip r:embed="rId4"/>
                <a:stretch>
                  <a:fillRect l="-3333" t="-10667" r="-4000" b="-30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601" name="Text Box 25">
                <a:extLst>
                  <a:ext uri="{FF2B5EF4-FFF2-40B4-BE49-F238E27FC236}">
                    <a16:creationId xmlns:a16="http://schemas.microsoft.com/office/drawing/2014/main" id="{1A02F83D-F3B0-452B-A1B2-1B206697E4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2800" y="3180651"/>
                <a:ext cx="91440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</a:p>
            </p:txBody>
          </p:sp>
        </mc:Choice>
        <mc:Fallback xmlns="">
          <p:sp>
            <p:nvSpPr>
              <p:cNvPr id="280601" name="Text Box 25">
                <a:extLst>
                  <a:ext uri="{FF2B5EF4-FFF2-40B4-BE49-F238E27FC236}">
                    <a16:creationId xmlns:a16="http://schemas.microsoft.com/office/drawing/2014/main" id="{1A02F83D-F3B0-452B-A1B2-1B206697E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62800" y="3180651"/>
                <a:ext cx="914400" cy="461665"/>
              </a:xfrm>
              <a:prstGeom prst="rect">
                <a:avLst/>
              </a:prstGeom>
              <a:blipFill>
                <a:blip r:embed="rId5"/>
                <a:stretch>
                  <a:fillRect l="-3333" t="-10667" r="-4000" b="-30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602" name="Text Box 26">
            <a:extLst>
              <a:ext uri="{FF2B5EF4-FFF2-40B4-BE49-F238E27FC236}">
                <a16:creationId xmlns:a16="http://schemas.microsoft.com/office/drawing/2014/main" id="{0D1FE01B-F9E6-4C2D-B53C-FC540ADA4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5791" y="3155963"/>
            <a:ext cx="914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–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</a:p>
        </p:txBody>
      </p:sp>
      <p:sp>
        <p:nvSpPr>
          <p:cNvPr id="280603" name="Text Box 27">
            <a:extLst>
              <a:ext uri="{FF2B5EF4-FFF2-40B4-BE49-F238E27FC236}">
                <a16:creationId xmlns:a16="http://schemas.microsoft.com/office/drawing/2014/main" id="{66C80DFE-D697-4485-950D-85C57F0C9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329" y="5747159"/>
            <a:ext cx="914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</a:p>
        </p:txBody>
      </p:sp>
      <p:sp>
        <p:nvSpPr>
          <p:cNvPr id="280604" name="Text Box 28">
            <a:extLst>
              <a:ext uri="{FF2B5EF4-FFF2-40B4-BE49-F238E27FC236}">
                <a16:creationId xmlns:a16="http://schemas.microsoft.com/office/drawing/2014/main" id="{5FF06CBE-DF03-451B-ABD9-5AA36ADF4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1600" y="5474398"/>
            <a:ext cx="914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~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endParaRPr lang="en-US" altLang="zh-CN" sz="2400" b="1" i="1" dirty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25D2E-DE47-429D-B29A-A2ED0CF151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14</a:t>
            </a:fld>
            <a:r>
              <a:rPr lang="en-US" altLang="zh-CN"/>
              <a:t>|47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807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0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0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0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06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06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06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06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06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06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06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06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0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0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0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060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06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060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06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060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06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060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060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0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0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0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06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06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06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06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06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06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06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06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0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0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0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06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06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06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06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06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06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06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06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0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0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0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06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06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06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06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06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06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06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06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600" grpId="0"/>
      <p:bldP spid="280601" grpId="0"/>
      <p:bldP spid="280602" grpId="0"/>
      <p:bldP spid="280603" grpId="0"/>
      <p:bldP spid="28060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5386090"/>
              </a:xfrm>
            </p:spPr>
            <p:txBody>
              <a:bodyPr/>
              <a:lstStyle/>
              <a:p>
                <a:r>
                  <a:rPr lang="en-US" altLang="zh-CN" dirty="0"/>
                  <a:t>1. </a:t>
                </a:r>
                <a:r>
                  <a:rPr lang="zh-CN" altLang="en-US" dirty="0"/>
                  <a:t>集合的广义运算包括广义并和广义交</a:t>
                </a:r>
              </a:p>
              <a:p>
                <a:pPr lvl="1"/>
                <a:r>
                  <a:rPr lang="en-US" altLang="zh-CN" dirty="0"/>
                  <a:t>(1) </a:t>
                </a:r>
                <a:r>
                  <a:rPr lang="zh-CN" altLang="en-US" dirty="0"/>
                  <a:t>集合的广义并 </a:t>
                </a:r>
                <a:endParaRPr lang="zh-CN" altLang="en-US" dirty="0">
                  <a:sym typeface="Symbol" panose="05050102010706020507" pitchFamily="18" charset="2"/>
                </a:endParaRPr>
              </a:p>
              <a:p>
                <a:pPr lvl="2"/>
                <a:r>
                  <a:rPr lang="zh-CN" altLang="en-US" dirty="0">
                    <a:sym typeface="Symbol" panose="05050102010706020507" pitchFamily="18" charset="2"/>
                  </a:rPr>
                  <a:t>设</a:t>
                </a:r>
                <a:r>
                  <a:rPr lang="en-US" altLang="zh-CN" dirty="0">
                    <a:sym typeface="Symbol" panose="05050102010706020507" pitchFamily="18" charset="2"/>
                  </a:rPr>
                  <a:t>A</a:t>
                </a:r>
                <a:r>
                  <a:rPr lang="zh-CN" altLang="en-US" dirty="0">
                    <a:sym typeface="Symbol" panose="05050102010706020507" pitchFamily="18" charset="2"/>
                  </a:rPr>
                  <a:t>是集合的集合</a:t>
                </a:r>
                <a:r>
                  <a:rPr lang="en-US" altLang="zh-CN" dirty="0">
                    <a:sym typeface="Symbol" panose="05050102010706020507" pitchFamily="18" charset="2"/>
                  </a:rPr>
                  <a:t>, A</a:t>
                </a:r>
                <a:r>
                  <a:rPr lang="zh-CN" altLang="en-US" dirty="0">
                    <a:sym typeface="Symbol" panose="05050102010706020507" pitchFamily="18" charset="2"/>
                  </a:rPr>
                  <a:t>的元素的元素构成的集合称为</a:t>
                </a:r>
                <a:r>
                  <a:rPr lang="en-US" altLang="zh-CN" dirty="0">
                    <a:sym typeface="Symbol" panose="05050102010706020507" pitchFamily="18" charset="2"/>
                  </a:rPr>
                  <a:t>A</a:t>
                </a:r>
                <a:r>
                  <a:rPr lang="zh-CN" altLang="en-US" dirty="0">
                    <a:sym typeface="Symbol" panose="05050102010706020507" pitchFamily="18" charset="2"/>
                  </a:rPr>
                  <a:t>的广义并</a:t>
                </a:r>
                <a:r>
                  <a:rPr lang="en-US" altLang="zh-CN" dirty="0">
                    <a:sym typeface="Symbol" panose="05050102010706020507" pitchFamily="18" charset="2"/>
                  </a:rPr>
                  <a:t>, </a:t>
                </a:r>
                <a:r>
                  <a:rPr lang="zh-CN" altLang="en-US" dirty="0">
                    <a:sym typeface="Symbol" panose="05050102010706020507" pitchFamily="18" charset="2"/>
                  </a:rPr>
                  <a:t>记作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A</m:t>
                        </m:r>
                      </m:e>
                    </m:nary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.</a:t>
                </a:r>
              </a:p>
              <a:p>
                <a:pPr marL="468150" lvl="2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zh-CN" altLang="en-US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1" i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𝐀</m:t>
                        </m:r>
                      </m:e>
                    </m:nary>
                  </m:oMath>
                </a14:m>
                <a:r>
                  <a:rPr lang="en-US" altLang="zh-CN" b="1" dirty="0"/>
                  <a:t> = { x|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</a:t>
                </a:r>
                <a:r>
                  <a:rPr lang="en-US" altLang="zh-CN" b="1" dirty="0"/>
                  <a:t>z ( </a:t>
                </a:r>
                <a:r>
                  <a:rPr lang="en-US" altLang="zh-CN" b="1" dirty="0" err="1"/>
                  <a:t>z</a:t>
                </a:r>
                <a:r>
                  <a:rPr lang="en-US" altLang="zh-CN" b="1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b="1" dirty="0" err="1"/>
                  <a:t>A</a:t>
                </a:r>
                <a:r>
                  <a:rPr lang="en-US" altLang="zh-CN" b="1" dirty="0"/>
                  <a:t> 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</a:t>
                </a:r>
                <a:r>
                  <a:rPr lang="en-US" altLang="zh-CN" b="1" dirty="0"/>
                  <a:t> </a:t>
                </a:r>
                <a:r>
                  <a:rPr lang="en-US" altLang="zh-CN" b="1" dirty="0" err="1"/>
                  <a:t>x</a:t>
                </a:r>
                <a:r>
                  <a:rPr lang="en-US" altLang="zh-CN" b="1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b="1" dirty="0" err="1"/>
                  <a:t>z</a:t>
                </a:r>
                <a:r>
                  <a:rPr lang="en-US" altLang="zh-CN" b="1" dirty="0"/>
                  <a:t> )}</a:t>
                </a:r>
              </a:p>
              <a:p>
                <a:pPr lvl="2"/>
                <a:r>
                  <a:rPr lang="zh-CN" altLang="en-US" dirty="0">
                    <a:sym typeface="Symbol" panose="05050102010706020507" pitchFamily="18" charset="2"/>
                  </a:rPr>
                  <a:t>显然</a:t>
                </a:r>
                <a:r>
                  <a:rPr lang="en-US" altLang="zh-CN" dirty="0">
                    <a:sym typeface="Symbol" panose="05050102010706020507" pitchFamily="18" charset="2"/>
                  </a:rPr>
                  <a:t>, </a:t>
                </a:r>
                <a:r>
                  <a:rPr lang="zh-CN" altLang="en-US" dirty="0">
                    <a:sym typeface="Symbol" panose="05050102010706020507" pitchFamily="18" charset="2"/>
                  </a:rPr>
                  <a:t>若</a:t>
                </a:r>
                <a:r>
                  <a:rPr lang="en-US" altLang="zh-CN" b="1" dirty="0">
                    <a:sym typeface="Symbol" panose="05050102010706020507" pitchFamily="18" charset="2"/>
                  </a:rPr>
                  <a:t>A={A</a:t>
                </a:r>
                <a:r>
                  <a:rPr lang="en-US" altLang="zh-CN" b="1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zh-CN" b="1" dirty="0">
                    <a:sym typeface="Symbol" panose="05050102010706020507" pitchFamily="18" charset="2"/>
                  </a:rPr>
                  <a:t>,A</a:t>
                </a:r>
                <a:r>
                  <a:rPr lang="en-US" altLang="zh-CN" b="1" baseline="-25000" dirty="0">
                    <a:sym typeface="Symbol" panose="05050102010706020507" pitchFamily="18" charset="2"/>
                  </a:rPr>
                  <a:t>2</a:t>
                </a:r>
                <a:r>
                  <a:rPr lang="en-US" altLang="zh-CN" b="1" dirty="0">
                    <a:sym typeface="Symbol" panose="05050102010706020507" pitchFamily="18" charset="2"/>
                  </a:rPr>
                  <a:t>,…,A</a:t>
                </a:r>
                <a:r>
                  <a:rPr lang="en-US" altLang="zh-CN" b="1" baseline="-25000" dirty="0">
                    <a:sym typeface="Symbol" panose="05050102010706020507" pitchFamily="18" charset="2"/>
                  </a:rPr>
                  <a:t>n</a:t>
                </a:r>
                <a:r>
                  <a:rPr lang="en-US" altLang="zh-CN" b="1" dirty="0">
                    <a:sym typeface="Symbol" panose="05050102010706020507" pitchFamily="18" charset="2"/>
                  </a:rPr>
                  <a:t>}, </a:t>
                </a:r>
                <a:r>
                  <a:rPr lang="zh-CN" altLang="en-US" dirty="0">
                    <a:sym typeface="Symbol" panose="05050102010706020507" pitchFamily="18" charset="2"/>
                  </a:rPr>
                  <a:t>则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bHide m:val="on"/>
                        <m:supHide m:val="on"/>
                        <m:ctrlPr>
                          <a:rPr lang="zh-CN" altLang="en-US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1" i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𝐀</m:t>
                        </m:r>
                      </m:e>
                    </m:nary>
                  </m:oMath>
                </a14:m>
                <a:r>
                  <a:rPr lang="en-US" altLang="zh-CN" b="1" dirty="0">
                    <a:sym typeface="Symbol" panose="05050102010706020507" pitchFamily="18" charset="2"/>
                  </a:rPr>
                  <a:t>=A</a:t>
                </a:r>
                <a:r>
                  <a:rPr lang="en-US" altLang="zh-CN" b="1" baseline="-25000" dirty="0">
                    <a:sym typeface="Symbol" panose="05050102010706020507" pitchFamily="18" charset="2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</m:oMath>
                </a14:m>
                <a:r>
                  <a:rPr lang="en-US" altLang="zh-CN" b="1" dirty="0">
                    <a:sym typeface="Symbol" panose="05050102010706020507" pitchFamily="18" charset="2"/>
                  </a:rPr>
                  <a:t>A</a:t>
                </a:r>
                <a:r>
                  <a:rPr lang="en-US" altLang="zh-CN" b="1" baseline="-25000" dirty="0">
                    <a:sym typeface="Symbol" panose="05050102010706020507" pitchFamily="18" charset="2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∪ </m:t>
                    </m:r>
                  </m:oMath>
                </a14:m>
                <a:r>
                  <a:rPr lang="en-US" altLang="zh-CN" b="1" dirty="0">
                    <a:sym typeface="Symbol" panose="05050102010706020507" pitchFamily="18" charset="2"/>
                  </a:rPr>
                  <a:t>…</a:t>
                </a:r>
                <a:r>
                  <a:rPr lang="en-US" altLang="zh-CN" b="1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</m:oMath>
                </a14:m>
                <a:r>
                  <a:rPr lang="en-US" altLang="zh-CN" b="1" dirty="0">
                    <a:sym typeface="Symbol" panose="05050102010706020507" pitchFamily="18" charset="2"/>
                  </a:rPr>
                  <a:t>A</a:t>
                </a:r>
                <a:r>
                  <a:rPr lang="en-US" altLang="zh-CN" b="1" baseline="-25000" dirty="0">
                    <a:sym typeface="Symbol" panose="05050102010706020507" pitchFamily="18" charset="2"/>
                  </a:rPr>
                  <a:t>n .</a:t>
                </a:r>
              </a:p>
              <a:p>
                <a:pPr lvl="2"/>
                <a:r>
                  <a:rPr lang="zh-CN" altLang="en-US" dirty="0">
                    <a:sym typeface="Symbol" panose="05050102010706020507" pitchFamily="18" charset="2"/>
                  </a:rPr>
                  <a:t>例如</a:t>
                </a:r>
                <a:r>
                  <a:rPr lang="en-US" altLang="zh-CN" dirty="0">
                    <a:sym typeface="Symbol" panose="05050102010706020507" pitchFamily="18" charset="2"/>
                  </a:rPr>
                  <a:t>,</a:t>
                </a:r>
                <a:r>
                  <a:rPr lang="zh-CN" alt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</a:rPr>
                  <a:t>{</a:t>
                </a:r>
                <a:r>
                  <a:rPr lang="en-US" altLang="zh-CN" b="1" dirty="0"/>
                  <a:t>{1}, {1,2}, {1,2,3}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}</a:t>
                </a:r>
                <a:r>
                  <a:rPr lang="en-US" altLang="zh-CN" b="1" dirty="0"/>
                  <a:t> = {1,2,3}</a:t>
                </a:r>
                <a:r>
                  <a:rPr lang="en-US" altLang="zh-CN" dirty="0"/>
                  <a:t> .</a:t>
                </a:r>
                <a:endParaRPr lang="en-US" altLang="zh-CN" b="1" baseline="-25000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zh-CN" dirty="0">
                    <a:sym typeface="Symbol" panose="05050102010706020507" pitchFamily="18" charset="2"/>
                  </a:rPr>
                  <a:t>(2) </a:t>
                </a:r>
                <a:r>
                  <a:rPr lang="zh-CN" altLang="en-US" dirty="0">
                    <a:sym typeface="Symbol" panose="05050102010706020507" pitchFamily="18" charset="2"/>
                  </a:rPr>
                  <a:t>集合的广义交</a:t>
                </a:r>
                <a:endParaRPr lang="en-US" altLang="zh-CN" dirty="0">
                  <a:sym typeface="Symbol" panose="05050102010706020507" pitchFamily="18" charset="2"/>
                </a:endParaRPr>
              </a:p>
              <a:p>
                <a:pPr lvl="2"/>
                <a:r>
                  <a:rPr lang="zh-CN" altLang="en-US" dirty="0">
                    <a:sym typeface="Symbol" panose="05050102010706020507" pitchFamily="18" charset="2"/>
                  </a:rPr>
                  <a:t>设</a:t>
                </a:r>
                <a:r>
                  <a:rPr lang="en-US" altLang="zh-CN" dirty="0">
                    <a:sym typeface="Symbol" panose="05050102010706020507" pitchFamily="18" charset="2"/>
                  </a:rPr>
                  <a:t>A</a:t>
                </a:r>
                <a:r>
                  <a:rPr lang="zh-CN" altLang="en-US" dirty="0">
                    <a:sym typeface="Symbol" panose="05050102010706020507" pitchFamily="18" charset="2"/>
                  </a:rPr>
                  <a:t>是集合的集合</a:t>
                </a:r>
                <a:r>
                  <a:rPr lang="zh-CN" altLang="en-US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且非空</a:t>
                </a:r>
                <a:r>
                  <a:rPr lang="en-US" altLang="zh-CN" dirty="0">
                    <a:sym typeface="Symbol" panose="05050102010706020507" pitchFamily="18" charset="2"/>
                  </a:rPr>
                  <a:t>, A</a:t>
                </a:r>
                <a:r>
                  <a:rPr lang="zh-CN" altLang="en-US" dirty="0">
                    <a:sym typeface="Symbol" panose="05050102010706020507" pitchFamily="18" charset="2"/>
                  </a:rPr>
                  <a:t>的元素的交集称为</a:t>
                </a:r>
                <a:r>
                  <a:rPr lang="en-US" altLang="zh-CN" dirty="0">
                    <a:sym typeface="Symbol" panose="05050102010706020507" pitchFamily="18" charset="2"/>
                  </a:rPr>
                  <a:t>A</a:t>
                </a:r>
                <a:r>
                  <a:rPr lang="zh-CN" altLang="en-US" dirty="0">
                    <a:sym typeface="Symbol" panose="05050102010706020507" pitchFamily="18" charset="2"/>
                  </a:rPr>
                  <a:t>的广义交</a:t>
                </a:r>
                <a:r>
                  <a:rPr lang="en-US" altLang="zh-CN" dirty="0">
                    <a:sym typeface="Symbol" panose="05050102010706020507" pitchFamily="18" charset="2"/>
                  </a:rPr>
                  <a:t>, </a:t>
                </a:r>
                <a:r>
                  <a:rPr lang="zh-CN" altLang="en-US" dirty="0">
                    <a:sym typeface="Symbol" panose="05050102010706020507" pitchFamily="18" charset="2"/>
                  </a:rPr>
                  <a:t>记作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A</m:t>
                        </m:r>
                      </m:e>
                    </m:nary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. </a:t>
                </a:r>
                <a:r>
                  <a:rPr lang="zh-CN" altLang="en-US" dirty="0">
                    <a:sym typeface="Symbol" panose="05050102010706020507" pitchFamily="18" charset="2"/>
                  </a:rPr>
                  <a:t>即</a:t>
                </a:r>
                <a:endParaRPr lang="en-US" altLang="zh-CN" dirty="0">
                  <a:sym typeface="Symbol" panose="05050102010706020507" pitchFamily="18" charset="2"/>
                </a:endParaRPr>
              </a:p>
              <a:p>
                <a:pPr marL="468150" lvl="2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lang="zh-CN" altLang="en-US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1" i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𝐀</m:t>
                        </m:r>
                      </m:e>
                    </m:nary>
                    <m:r>
                      <a:rPr lang="en-US" altLang="zh-CN" b="1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b="1" dirty="0"/>
                  <a:t>= { x|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</a:t>
                </a:r>
                <a:r>
                  <a:rPr lang="en-US" altLang="zh-CN" b="1" dirty="0"/>
                  <a:t>z( </a:t>
                </a:r>
                <a:r>
                  <a:rPr lang="en-US" altLang="zh-CN" b="1" dirty="0" err="1"/>
                  <a:t>z</a:t>
                </a:r>
                <a:r>
                  <a:rPr lang="en-US" altLang="zh-CN" b="1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b="1" dirty="0" err="1"/>
                  <a:t>A</a:t>
                </a:r>
                <a:r>
                  <a:rPr lang="en-US" altLang="zh-CN" b="1" dirty="0" err="1">
                    <a:sym typeface="Symbol" panose="05050102010706020507" pitchFamily="18" charset="2"/>
                  </a:rPr>
                  <a:t></a:t>
                </a:r>
                <a:r>
                  <a:rPr lang="en-US" altLang="zh-CN" b="1" dirty="0" err="1"/>
                  <a:t>x</a:t>
                </a:r>
                <a:r>
                  <a:rPr lang="en-US" altLang="zh-CN" b="1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b="1" dirty="0" err="1"/>
                  <a:t>z</a:t>
                </a:r>
                <a:r>
                  <a:rPr lang="en-US" altLang="zh-CN" b="1" dirty="0"/>
                  <a:t> )} </a:t>
                </a:r>
              </a:p>
              <a:p>
                <a:pPr lvl="2"/>
                <a:r>
                  <a:rPr lang="zh-CN" altLang="en-US" dirty="0">
                    <a:sym typeface="Symbol" panose="05050102010706020507" pitchFamily="18" charset="2"/>
                  </a:rPr>
                  <a:t>显然</a:t>
                </a:r>
                <a:r>
                  <a:rPr lang="en-US" altLang="zh-CN" dirty="0">
                    <a:sym typeface="Symbol" panose="05050102010706020507" pitchFamily="18" charset="2"/>
                  </a:rPr>
                  <a:t>, </a:t>
                </a:r>
                <a:r>
                  <a:rPr lang="zh-CN" altLang="en-US" dirty="0">
                    <a:sym typeface="Symbol" panose="05050102010706020507" pitchFamily="18" charset="2"/>
                  </a:rPr>
                  <a:t>若</a:t>
                </a:r>
                <a:r>
                  <a:rPr lang="en-US" altLang="zh-CN" b="1" dirty="0">
                    <a:sym typeface="Symbol" panose="05050102010706020507" pitchFamily="18" charset="2"/>
                  </a:rPr>
                  <a:t>A={A</a:t>
                </a:r>
                <a:r>
                  <a:rPr lang="en-US" altLang="zh-CN" b="1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zh-CN" b="1" dirty="0">
                    <a:sym typeface="Symbol" panose="05050102010706020507" pitchFamily="18" charset="2"/>
                  </a:rPr>
                  <a:t>,A</a:t>
                </a:r>
                <a:r>
                  <a:rPr lang="en-US" altLang="zh-CN" b="1" baseline="-25000" dirty="0">
                    <a:sym typeface="Symbol" panose="05050102010706020507" pitchFamily="18" charset="2"/>
                  </a:rPr>
                  <a:t>2</a:t>
                </a:r>
                <a:r>
                  <a:rPr lang="en-US" altLang="zh-CN" b="1" dirty="0">
                    <a:sym typeface="Symbol" panose="05050102010706020507" pitchFamily="18" charset="2"/>
                  </a:rPr>
                  <a:t>,…,A</a:t>
                </a:r>
                <a:r>
                  <a:rPr lang="en-US" altLang="zh-CN" b="1" baseline="-25000" dirty="0">
                    <a:sym typeface="Symbol" panose="05050102010706020507" pitchFamily="18" charset="2"/>
                  </a:rPr>
                  <a:t>n</a:t>
                </a:r>
                <a:r>
                  <a:rPr lang="en-US" altLang="zh-CN" b="1" dirty="0">
                    <a:sym typeface="Symbol" panose="05050102010706020507" pitchFamily="18" charset="2"/>
                  </a:rPr>
                  <a:t>}, </a:t>
                </a:r>
                <a:r>
                  <a:rPr lang="zh-CN" altLang="en-US" dirty="0">
                    <a:sym typeface="Symbol" panose="05050102010706020507" pitchFamily="18" charset="2"/>
                  </a:rPr>
                  <a:t>则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bHide m:val="on"/>
                        <m:supHide m:val="on"/>
                        <m:ctrlPr>
                          <a:rPr lang="zh-CN" altLang="en-US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𝐀</m:t>
                        </m:r>
                      </m:e>
                    </m:nary>
                  </m:oMath>
                </a14:m>
                <a:r>
                  <a:rPr lang="en-US" altLang="zh-CN" b="1" dirty="0">
                    <a:sym typeface="Symbol" panose="05050102010706020507" pitchFamily="18" charset="2"/>
                  </a:rPr>
                  <a:t>=A</a:t>
                </a:r>
                <a:r>
                  <a:rPr lang="en-US" altLang="zh-CN" b="1" baseline="-25000" dirty="0">
                    <a:sym typeface="Symbol" panose="05050102010706020507" pitchFamily="18" charset="2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b="1" dirty="0">
                    <a:sym typeface="Symbol" panose="05050102010706020507" pitchFamily="18" charset="2"/>
                  </a:rPr>
                  <a:t>A</a:t>
                </a:r>
                <a:r>
                  <a:rPr lang="en-US" altLang="zh-CN" b="1" baseline="-25000" dirty="0">
                    <a:sym typeface="Symbol" panose="05050102010706020507" pitchFamily="18" charset="2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b="1" dirty="0">
                    <a:sym typeface="Symbol" panose="05050102010706020507" pitchFamily="18" charset="2"/>
                  </a:rPr>
                  <a:t>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b="1" dirty="0">
                    <a:sym typeface="Symbol" panose="05050102010706020507" pitchFamily="18" charset="2"/>
                  </a:rPr>
                  <a:t>A</a:t>
                </a:r>
                <a:r>
                  <a:rPr lang="en-US" altLang="zh-CN" b="1" baseline="-25000" dirty="0">
                    <a:sym typeface="Symbol" panose="05050102010706020507" pitchFamily="18" charset="2"/>
                  </a:rPr>
                  <a:t>n</a:t>
                </a:r>
              </a:p>
              <a:p>
                <a:pPr lvl="2"/>
                <a:r>
                  <a:rPr lang="zh-CN" altLang="en-US" dirty="0"/>
                  <a:t>例如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</a:rPr>
                  <a:t>{</a:t>
                </a:r>
                <a:r>
                  <a:rPr lang="en-US" altLang="zh-CN" b="1" dirty="0"/>
                  <a:t>{1}, {1,2}, {1,2,3}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}</a:t>
                </a:r>
                <a:r>
                  <a:rPr lang="en-US" altLang="zh-CN" b="1" dirty="0"/>
                  <a:t>={1} </a:t>
                </a:r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5386090"/>
              </a:xfrm>
              <a:blipFill>
                <a:blip r:embed="rId2"/>
                <a:stretch>
                  <a:fillRect l="-1148" t="-1697" r="-1858" b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二、集合的广义运算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6.2 </a:t>
            </a:r>
            <a:r>
              <a:rPr lang="zh-CN" altLang="en-US"/>
              <a:t>集合的运算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F68FE0-2CA6-4CF7-B9D4-604800ABC1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15</a:t>
            </a:fld>
            <a:r>
              <a:rPr lang="en-US" altLang="zh-CN"/>
              <a:t>|47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09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5155257"/>
              </a:xfrm>
            </p:spPr>
            <p:txBody>
              <a:bodyPr/>
              <a:lstStyle/>
              <a:p>
                <a:r>
                  <a:rPr lang="en-US" altLang="zh-CN" dirty="0"/>
                  <a:t>2. </a:t>
                </a:r>
                <a:r>
                  <a:rPr lang="zh-CN" altLang="en-US" dirty="0"/>
                  <a:t>广义运算的性质</a:t>
                </a:r>
              </a:p>
              <a:p>
                <a:pPr lvl="1"/>
                <a:r>
                  <a:rPr lang="en-US" altLang="zh-CN" dirty="0"/>
                  <a:t>(1)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</a:t>
                </a:r>
                <a:r>
                  <a:rPr lang="en-US" altLang="zh-CN" dirty="0"/>
                  <a:t>=</a:t>
                </a:r>
                <a:r>
                  <a:rPr lang="en-US" altLang="zh-CN" dirty="0">
                    <a:sym typeface="Symbol" panose="05050102010706020507" pitchFamily="18" charset="2"/>
                  </a:rPr>
                  <a:t>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</a:t>
                </a:r>
                <a:r>
                  <a:rPr lang="zh-CN" altLang="en-US" dirty="0"/>
                  <a:t>无意义</a:t>
                </a:r>
                <a:r>
                  <a:rPr lang="en-US" altLang="zh-CN" dirty="0"/>
                  <a:t>;</a:t>
                </a:r>
                <a:r>
                  <a:rPr lang="zh-CN" altLang="en-US" dirty="0"/>
                  <a:t> </a:t>
                </a:r>
              </a:p>
              <a:p>
                <a:pPr lvl="1"/>
                <a:r>
                  <a:rPr lang="en-US" altLang="zh-CN" dirty="0"/>
                  <a:t>(2) 1</a:t>
                </a:r>
                <a:r>
                  <a:rPr lang="zh-CN" altLang="en-US" dirty="0"/>
                  <a:t>元集</a:t>
                </a:r>
                <a:r>
                  <a:rPr lang="en-US" altLang="zh-CN" dirty="0"/>
                  <a:t>{x}</a:t>
                </a:r>
                <a:r>
                  <a:rPr lang="zh-CN" altLang="en-US" dirty="0"/>
                  <a:t>的广义并和广义交都等于</a:t>
                </a:r>
                <a:r>
                  <a:rPr lang="en-US" altLang="zh-CN" dirty="0"/>
                  <a:t>x ;</a:t>
                </a:r>
              </a:p>
              <a:p>
                <a:pPr lvl="1"/>
                <a:r>
                  <a:rPr lang="en-US" altLang="zh-CN" dirty="0"/>
                  <a:t>(3) </a:t>
                </a:r>
                <a:r>
                  <a:rPr lang="zh-CN" altLang="en-US" dirty="0"/>
                  <a:t>广义运算减少集合的层次（括弧减少一层）</a:t>
                </a:r>
                <a:r>
                  <a:rPr lang="en-US" altLang="zh-CN" dirty="0"/>
                  <a:t>;</a:t>
                </a:r>
                <a:endParaRPr lang="zh-CN" altLang="en-US" dirty="0"/>
              </a:p>
              <a:p>
                <a:pPr lvl="1"/>
                <a:r>
                  <a:rPr lang="en-US" altLang="zh-CN" dirty="0"/>
                  <a:t>(4) </a:t>
                </a:r>
                <a:r>
                  <a:rPr lang="zh-CN" altLang="en-US" dirty="0"/>
                  <a:t>广义运算的计算：一般情况下可以转换成初级运算</a:t>
                </a:r>
                <a:endParaRPr lang="zh-CN" altLang="en-US" dirty="0">
                  <a:sym typeface="Symbol" panose="05050102010706020507" pitchFamily="18" charset="2"/>
                </a:endParaRPr>
              </a:p>
              <a:p>
                <a:pPr marL="216000" lvl="1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</m:oMath>
                </a14:m>
                <a:r>
                  <a:rPr lang="en-US" altLang="zh-CN" dirty="0"/>
                  <a:t>{A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 A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 … , A</a:t>
                </a:r>
                <a:r>
                  <a:rPr lang="en-US" altLang="zh-CN" baseline="-25000" dirty="0"/>
                  <a:t>n</a:t>
                </a:r>
                <a:r>
                  <a:rPr lang="en-US" altLang="zh-CN" dirty="0"/>
                  <a:t>} = A</a:t>
                </a:r>
                <a:r>
                  <a:rPr lang="en-US" altLang="zh-CN" baseline="-25000" dirty="0"/>
                  <a:t>1</a:t>
                </a:r>
                <a:r>
                  <a:rPr lang="en-US" altLang="zh-CN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∪ </m:t>
                    </m:r>
                  </m:oMath>
                </a14:m>
                <a:r>
                  <a:rPr lang="en-US" altLang="zh-CN" dirty="0"/>
                  <a:t>A</a:t>
                </a:r>
                <a:r>
                  <a:rPr lang="en-US" altLang="zh-CN" baseline="-25000" dirty="0"/>
                  <a:t>2</a:t>
                </a:r>
                <a:r>
                  <a:rPr lang="en-US" altLang="zh-CN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∪ </m:t>
                    </m:r>
                  </m:oMath>
                </a14:m>
                <a:r>
                  <a:rPr lang="en-US" altLang="zh-CN" dirty="0"/>
                  <a:t>…</a:t>
                </a:r>
                <a:r>
                  <a:rPr lang="en-US" altLang="zh-CN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∪ </m:t>
                    </m:r>
                  </m:oMath>
                </a14:m>
                <a:r>
                  <a:rPr lang="en-US" altLang="zh-CN" dirty="0"/>
                  <a:t>A</a:t>
                </a:r>
                <a:r>
                  <a:rPr lang="en-US" altLang="zh-CN" baseline="-25000" dirty="0"/>
                  <a:t>n</a:t>
                </a:r>
                <a:endParaRPr lang="en-US" altLang="zh-CN" baseline="-25000" dirty="0">
                  <a:sym typeface="Symbol" panose="05050102010706020507" pitchFamily="18" charset="2"/>
                </a:endParaRPr>
              </a:p>
              <a:p>
                <a:pPr marL="216000" lvl="1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/>
                  <a:t>{A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, A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, … , A</a:t>
                </a:r>
                <a:r>
                  <a:rPr lang="en-US" altLang="zh-CN" baseline="-25000" dirty="0"/>
                  <a:t>n</a:t>
                </a:r>
                <a:r>
                  <a:rPr lang="en-US" altLang="zh-CN" dirty="0"/>
                  <a:t>} = A</a:t>
                </a:r>
                <a:r>
                  <a:rPr lang="en-US" altLang="zh-CN" baseline="-25000" dirty="0"/>
                  <a:t>1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 </m:t>
                    </m:r>
                  </m:oMath>
                </a14:m>
                <a:r>
                  <a:rPr lang="en-US" altLang="zh-CN" dirty="0"/>
                  <a:t>A</a:t>
                </a:r>
                <a:r>
                  <a:rPr lang="en-US" altLang="zh-CN" baseline="-25000" dirty="0"/>
                  <a:t>2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 </m:t>
                    </m:r>
                  </m:oMath>
                </a14:m>
                <a:r>
                  <a:rPr lang="en-US" altLang="zh-CN" dirty="0"/>
                  <a:t>…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 </m:t>
                    </m:r>
                  </m:oMath>
                </a14:m>
                <a:r>
                  <a:rPr lang="en-US" altLang="zh-CN" dirty="0"/>
                  <a:t>A</a:t>
                </a:r>
                <a:r>
                  <a:rPr lang="en-US" altLang="zh-CN" baseline="-25000" dirty="0"/>
                  <a:t>n</a:t>
                </a:r>
                <a:r>
                  <a:rPr lang="en-US" altLang="zh-CN" dirty="0"/>
                  <a:t>  </a:t>
                </a:r>
              </a:p>
              <a:p>
                <a:r>
                  <a:rPr lang="en-US" altLang="zh-CN" dirty="0"/>
                  <a:t>3. </a:t>
                </a:r>
                <a:r>
                  <a:rPr lang="zh-CN" altLang="en-US" dirty="0"/>
                  <a:t>引入广义运算的意义</a:t>
                </a:r>
              </a:p>
              <a:p>
                <a:pPr lvl="1"/>
                <a:r>
                  <a:rPr lang="zh-CN" altLang="en-US" dirty="0"/>
                  <a:t>可以表示无数个集合的并、交运算</a:t>
                </a:r>
                <a:r>
                  <a:rPr lang="en-US" altLang="zh-CN" dirty="0"/>
                  <a:t>.</a:t>
                </a:r>
                <a:endParaRPr lang="zh-CN" altLang="en-US" dirty="0">
                  <a:sym typeface="Symbol" panose="05050102010706020507" pitchFamily="18" charset="2"/>
                </a:endParaRPr>
              </a:p>
              <a:p>
                <a:pPr lvl="2"/>
                <a:r>
                  <a:rPr lang="zh-CN" altLang="en-US" dirty="0"/>
                  <a:t>例如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</m:oMath>
                </a14:m>
                <a:r>
                  <a:rPr lang="en-US" altLang="zh-CN" b="1" dirty="0"/>
                  <a:t>{{x}|</a:t>
                </a:r>
                <a:r>
                  <a:rPr lang="en-US" altLang="zh-CN" b="1" dirty="0" err="1"/>
                  <a:t>x</a:t>
                </a:r>
                <a:r>
                  <a:rPr lang="en-US" altLang="zh-CN" b="1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b="1" dirty="0" err="1"/>
                  <a:t>R</a:t>
                </a:r>
                <a:r>
                  <a:rPr lang="en-US" altLang="zh-CN" b="1" dirty="0"/>
                  <a:t>}=R</a:t>
                </a:r>
                <a:r>
                  <a:rPr lang="en-US" altLang="zh-CN" dirty="0"/>
                  <a:t>, </a:t>
                </a:r>
                <a:r>
                  <a:rPr lang="en-US" altLang="zh-CN" b="1" dirty="0"/>
                  <a:t>R</a:t>
                </a:r>
                <a:r>
                  <a:rPr lang="zh-CN" altLang="en-US" dirty="0"/>
                  <a:t>代表实数集合</a:t>
                </a:r>
                <a:r>
                  <a:rPr lang="en-US" altLang="zh-CN" dirty="0"/>
                  <a:t>. 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5155257"/>
              </a:xfrm>
              <a:blipFill>
                <a:blip r:embed="rId2"/>
                <a:stretch>
                  <a:fillRect l="-1148" t="-1773" b="-1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二、集合的广义运算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6.2 </a:t>
            </a:r>
            <a:r>
              <a:rPr lang="zh-CN" altLang="en-US"/>
              <a:t>集合的运算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D2A89E-B4A1-4BA9-A351-1B4FFF6A6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16</a:t>
            </a:fld>
            <a:r>
              <a:rPr lang="en-US" altLang="zh-CN"/>
              <a:t>|47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489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5370701"/>
              </a:xfrm>
            </p:spPr>
            <p:txBody>
              <a:bodyPr/>
              <a:lstStyle/>
              <a:p>
                <a:r>
                  <a:rPr lang="en-US" altLang="zh-CN" dirty="0"/>
                  <a:t>1</a:t>
                </a:r>
                <a:r>
                  <a:rPr lang="zh-CN" altLang="en-US" dirty="0"/>
                  <a:t>类运算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初级运算</a:t>
                </a:r>
                <a14:m>
                  <m:oMath xmlns:m="http://schemas.openxmlformats.org/officeDocument/2006/math">
                    <m:r>
                      <a:rPr lang="zh-CN" altLang="en-US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en-US" altLang="zh-CN" dirty="0">
                    <a:sym typeface="Symbol" panose="05050102010706020507" pitchFamily="18" charset="2"/>
                  </a:rPr>
                  <a:t></a:t>
                </a:r>
                <a:r>
                  <a:rPr lang="en-US" altLang="zh-CN" dirty="0"/>
                  <a:t>, </a:t>
                </a:r>
                <a:r>
                  <a:rPr lang="en-US" altLang="zh-CN" dirty="0">
                    <a:sym typeface="Symbol" panose="05050102010706020507" pitchFamily="18" charset="2"/>
                  </a:rPr>
                  <a:t>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优先顺序由括号确定</a:t>
                </a:r>
                <a:r>
                  <a:rPr lang="en-US" altLang="zh-CN" dirty="0"/>
                  <a:t>.</a:t>
                </a:r>
                <a:endParaRPr lang="zh-CN" altLang="en-US" dirty="0"/>
              </a:p>
              <a:p>
                <a:r>
                  <a:rPr lang="en-US" altLang="zh-CN" dirty="0"/>
                  <a:t>2</a:t>
                </a:r>
                <a:r>
                  <a:rPr lang="zh-CN" altLang="en-US" dirty="0"/>
                  <a:t>类运算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广义运算和</a:t>
                </a:r>
                <a:r>
                  <a:rPr lang="zh-CN" altLang="en-US" dirty="0">
                    <a:sym typeface="Symbol" panose="05050102010706020507" pitchFamily="18" charset="2"/>
                  </a:rPr>
                  <a:t></a:t>
                </a:r>
                <a:r>
                  <a:rPr lang="zh-CN" altLang="en-US" dirty="0"/>
                  <a:t>运算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运算由右向左进行</a:t>
                </a:r>
                <a:r>
                  <a:rPr lang="en-US" altLang="zh-CN" dirty="0"/>
                  <a:t>.</a:t>
                </a:r>
                <a:endParaRPr lang="zh-CN" altLang="en-US" dirty="0"/>
              </a:p>
              <a:p>
                <a:r>
                  <a:rPr lang="zh-CN" altLang="en-US" dirty="0"/>
                  <a:t>混合运算</a:t>
                </a:r>
                <a:r>
                  <a:rPr lang="en-US" altLang="zh-CN" dirty="0"/>
                  <a:t>: 2</a:t>
                </a:r>
                <a:r>
                  <a:rPr lang="zh-CN" altLang="en-US" dirty="0"/>
                  <a:t>类运算优先于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类运算</a:t>
                </a:r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zh-CN" altLang="en-US" dirty="0"/>
                  <a:t>例</a:t>
                </a:r>
                <a:r>
                  <a:rPr lang="en-US" altLang="zh-CN" dirty="0"/>
                  <a:t>1 A={{a},{</a:t>
                </a:r>
                <a:r>
                  <a:rPr lang="en-US" altLang="zh-CN" dirty="0" err="1"/>
                  <a:t>a,b</a:t>
                </a:r>
                <a:r>
                  <a:rPr lang="en-US" altLang="zh-CN" dirty="0"/>
                  <a:t>}},</a:t>
                </a:r>
                <a:r>
                  <a:rPr lang="zh-CN" altLang="en-US" dirty="0"/>
                  <a:t>其中</a:t>
                </a:r>
                <a:r>
                  <a:rPr lang="en-US" altLang="zh-CN" dirty="0" err="1"/>
                  <a:t>a,b</a:t>
                </a:r>
                <a:r>
                  <a:rPr lang="zh-CN" altLang="en-US" dirty="0"/>
                  <a:t>都是集合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∩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</m:oMath>
                </a14:m>
                <a:r>
                  <a:rPr lang="en-US" altLang="zh-CN" dirty="0"/>
                  <a:t>A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∪∪</m:t>
                    </m:r>
                  </m:oMath>
                </a14:m>
                <a:r>
                  <a:rPr lang="en-US" altLang="zh-CN" dirty="0"/>
                  <a:t>A</a:t>
                </a:r>
                <a:r>
                  <a:rPr lang="en-US" altLang="zh-CN" dirty="0">
                    <a:sym typeface="Symbol" panose="05050102010706020507" pitchFamily="18" charset="2"/>
                  </a:rPr>
                  <a:t></a:t>
                </a:r>
                <a:r>
                  <a:rPr lang="zh-CN" alt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/>
                  <a:t>A). 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zh-CN" altLang="en-US" dirty="0"/>
                  <a:t>解：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∩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</m:oMath>
                </a14:m>
                <a:r>
                  <a:rPr lang="en-US" altLang="zh-CN" dirty="0"/>
                  <a:t>A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∪∪</m:t>
                    </m:r>
                  </m:oMath>
                </a14:m>
                <a:r>
                  <a:rPr lang="en-US" altLang="zh-CN" dirty="0"/>
                  <a:t>A</a:t>
                </a:r>
                <a:r>
                  <a:rPr lang="en-US" altLang="zh-CN" dirty="0">
                    <a:sym typeface="Symbol" panose="05050102010706020507" pitchFamily="18" charset="2"/>
                  </a:rPr>
                  <a:t>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/>
                  <a:t>A)</a:t>
                </a:r>
              </a:p>
              <a:p>
                <a:pPr marL="216000" lvl="1" indent="0">
                  <a:buNone/>
                </a:pPr>
                <a:r>
                  <a:rPr lang="en-US" altLang="zh-CN" dirty="0"/>
                  <a:t>        =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∩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</m:oMath>
                </a14:m>
                <a:r>
                  <a:rPr lang="en-US" altLang="zh-CN" dirty="0"/>
                  <a:t>{{a},{</a:t>
                </a:r>
                <a:r>
                  <a:rPr lang="en-US" altLang="zh-CN" dirty="0" err="1"/>
                  <a:t>a,b</a:t>
                </a:r>
                <a:r>
                  <a:rPr lang="en-US" altLang="zh-CN" dirty="0"/>
                  <a:t>}}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∪∪</m:t>
                    </m:r>
                  </m:oMath>
                </a14:m>
                <a:r>
                  <a:rPr lang="en-US" altLang="zh-CN" dirty="0"/>
                  <a:t>{{a},{</a:t>
                </a:r>
                <a:r>
                  <a:rPr lang="en-US" altLang="zh-CN" dirty="0" err="1"/>
                  <a:t>a,b</a:t>
                </a:r>
                <a:r>
                  <a:rPr lang="en-US" altLang="zh-CN" dirty="0"/>
                  <a:t>}} </a:t>
                </a:r>
                <a:r>
                  <a:rPr lang="en-US" altLang="zh-CN" dirty="0">
                    <a:sym typeface="Symbol" panose="05050102010706020507" pitchFamily="18" charset="2"/>
                  </a:rPr>
                  <a:t>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/>
                  <a:t>{{a},{</a:t>
                </a:r>
                <a:r>
                  <a:rPr lang="en-US" altLang="zh-CN" dirty="0" err="1"/>
                  <a:t>a,b</a:t>
                </a:r>
                <a:r>
                  <a:rPr lang="en-US" altLang="zh-CN" dirty="0"/>
                  <a:t>}}) </a:t>
                </a:r>
              </a:p>
              <a:p>
                <a:pPr marL="216000" lvl="1" indent="0">
                  <a:buNone/>
                </a:pPr>
                <a:r>
                  <a:rPr lang="en-US" altLang="zh-CN" dirty="0"/>
                  <a:t>        =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/>
                  <a:t>{</a:t>
                </a:r>
                <a:r>
                  <a:rPr lang="en-US" altLang="zh-CN" dirty="0" err="1"/>
                  <a:t>a,b</a:t>
                </a:r>
                <a:r>
                  <a:rPr lang="en-US" altLang="zh-CN" dirty="0"/>
                  <a:t>}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</m:oMath>
                </a14:m>
                <a:r>
                  <a:rPr lang="en-US" altLang="zh-CN" dirty="0"/>
                  <a:t>{</a:t>
                </a:r>
                <a:r>
                  <a:rPr lang="en-US" altLang="zh-CN" dirty="0" err="1"/>
                  <a:t>a,b</a:t>
                </a:r>
                <a:r>
                  <a:rPr lang="en-US" altLang="zh-CN" dirty="0"/>
                  <a:t>}</a:t>
                </a:r>
                <a:r>
                  <a:rPr lang="en-US" altLang="zh-CN" dirty="0">
                    <a:sym typeface="Symbol" panose="05050102010706020507" pitchFamily="18" charset="2"/>
                  </a:rPr>
                  <a:t>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</m:oMath>
                </a14:m>
                <a:r>
                  <a:rPr lang="en-US" altLang="zh-CN" dirty="0"/>
                  <a:t>{a})</a:t>
                </a:r>
              </a:p>
              <a:p>
                <a:pPr marL="216000" lvl="1" indent="0">
                  <a:buNone/>
                </a:pPr>
                <a:r>
                  <a:rPr lang="en-US" altLang="zh-CN" dirty="0"/>
                  <a:t>        = (a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 err="1"/>
                  <a:t>b</a:t>
                </a:r>
                <a:r>
                  <a:rPr lang="en-US" altLang="zh-CN" dirty="0"/>
                  <a:t>)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</m:oMath>
                </a14:m>
                <a:r>
                  <a:rPr lang="en-US" altLang="zh-CN" dirty="0"/>
                  <a:t>((</a:t>
                </a:r>
                <a:r>
                  <a:rPr lang="en-US" altLang="zh-CN" dirty="0" err="1"/>
                  <a:t>a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</m:oMath>
                </a14:m>
                <a:r>
                  <a:rPr lang="en-US" altLang="zh-CN" dirty="0" err="1"/>
                  <a:t>b</a:t>
                </a:r>
                <a:r>
                  <a:rPr lang="en-US" altLang="zh-CN" dirty="0"/>
                  <a:t>)</a:t>
                </a:r>
                <a:r>
                  <a:rPr lang="en-US" altLang="zh-CN" dirty="0">
                    <a:sym typeface="Symbol" panose="05050102010706020507" pitchFamily="18" charset="2"/>
                  </a:rPr>
                  <a:t></a:t>
                </a:r>
                <a:r>
                  <a:rPr lang="en-US" altLang="zh-CN" dirty="0"/>
                  <a:t>a)</a:t>
                </a:r>
              </a:p>
              <a:p>
                <a:pPr marL="216000" lvl="1" indent="0">
                  <a:buNone/>
                </a:pPr>
                <a:r>
                  <a:rPr lang="en-US" altLang="zh-CN" dirty="0"/>
                  <a:t>        = (a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 err="1"/>
                  <a:t>b</a:t>
                </a:r>
                <a:r>
                  <a:rPr lang="en-US" altLang="zh-CN" dirty="0"/>
                  <a:t>)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</m:oMath>
                </a14:m>
                <a:r>
                  <a:rPr lang="en-US" altLang="zh-CN" dirty="0"/>
                  <a:t>(</a:t>
                </a:r>
                <a:r>
                  <a:rPr lang="en-US" altLang="zh-CN" dirty="0" err="1"/>
                  <a:t>b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</a:t>
                </a:r>
                <a:r>
                  <a:rPr lang="en-US" altLang="zh-CN" dirty="0" err="1"/>
                  <a:t>a</a:t>
                </a:r>
                <a:r>
                  <a:rPr lang="en-US" altLang="zh-CN" dirty="0"/>
                  <a:t>)</a:t>
                </a:r>
              </a:p>
              <a:p>
                <a:pPr marL="216000" lvl="1" indent="0">
                  <a:buNone/>
                </a:pPr>
                <a:r>
                  <a:rPr lang="en-US" altLang="zh-CN" dirty="0"/>
                  <a:t>        = b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5370701"/>
              </a:xfrm>
              <a:blipFill>
                <a:blip r:embed="rId2"/>
                <a:stretch>
                  <a:fillRect l="-1148" t="-1703" b="-21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三、集合运算的优先权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6.2 </a:t>
            </a:r>
            <a:r>
              <a:rPr lang="zh-CN" altLang="en-US"/>
              <a:t>集合的运算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C02B2C-06AE-48C6-B277-CF9C04F9CA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17</a:t>
            </a:fld>
            <a:r>
              <a:rPr lang="en-US" altLang="zh-CN"/>
              <a:t>|47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9856600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8511339" y="2023201"/>
            <a:ext cx="2027688" cy="6443998"/>
            <a:chOff x="935919" y="107043"/>
            <a:chExt cx="1818452" cy="5779044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07043"/>
              <a:ext cx="1799994" cy="1800000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03</a:t>
              </a:r>
              <a:endParaRPr lang="zh-CN" altLang="en-US" sz="4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7732763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10232349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6785058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134673" y="2340000"/>
            <a:ext cx="4623382" cy="584775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r>
              <a:rPr lang="en-US" altLang="zh-CN" sz="3200" dirty="0">
                <a:solidFill>
                  <a:srgbClr val="0050AA"/>
                </a:solidFill>
              </a:rPr>
              <a:t>6.3 </a:t>
            </a:r>
            <a:r>
              <a:rPr lang="zh-CN" altLang="en-US" sz="3200" dirty="0">
                <a:solidFill>
                  <a:srgbClr val="0050AA"/>
                </a:solidFill>
              </a:rPr>
              <a:t>有穷集合</a:t>
            </a:r>
            <a:r>
              <a:rPr lang="zh-CN" altLang="en-US" sz="3200" dirty="0">
                <a:solidFill>
                  <a:schemeClr val="tx1"/>
                </a:solidFill>
              </a:rPr>
              <a:t>元素的计数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1134673" y="3060000"/>
            <a:ext cx="6120000" cy="36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5000">
                <a:srgbClr val="FF3300"/>
              </a:gs>
              <a:gs pos="0">
                <a:schemeClr val="bg1"/>
              </a:gs>
              <a:gs pos="99057">
                <a:schemeClr val="bg1"/>
              </a:gs>
              <a:gs pos="60000">
                <a:schemeClr val="accent2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50AA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34673" y="3168000"/>
            <a:ext cx="43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文氏图法</a:t>
            </a:r>
            <a:endParaRPr lang="en-US" altLang="zh-CN" sz="24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34673" y="3636000"/>
            <a:ext cx="43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包含排斥原理</a:t>
            </a:r>
            <a:endParaRPr lang="en-US" altLang="zh-CN" sz="24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讲 集合代数</a:t>
            </a:r>
          </a:p>
        </p:txBody>
      </p: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0BCAB8AB-7D98-46AE-B55F-7FB24DBC56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18</a:t>
            </a:fld>
            <a:r>
              <a:rPr lang="en-US" altLang="zh-CN"/>
              <a:t>|47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8648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animBg="1"/>
      <p:bldP spid="27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516000" y="1008000"/>
            <a:ext cx="11160000" cy="4862870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 </a:t>
            </a:r>
            <a:r>
              <a:rPr lang="zh-CN" altLang="en-US" dirty="0"/>
              <a:t>求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1000</a:t>
            </a:r>
            <a:r>
              <a:rPr lang="zh-CN" altLang="en-US" dirty="0"/>
              <a:t>之间</a:t>
            </a:r>
            <a:r>
              <a:rPr lang="en-US" altLang="zh-CN" dirty="0"/>
              <a:t>(</a:t>
            </a:r>
            <a:r>
              <a:rPr lang="zh-CN" altLang="en-US" dirty="0"/>
              <a:t>包含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1000)</a:t>
            </a:r>
            <a:r>
              <a:rPr lang="zh-CN" altLang="en-US" dirty="0"/>
              <a:t>既不能被</a:t>
            </a:r>
            <a:r>
              <a:rPr lang="en-US" altLang="zh-CN" dirty="0"/>
              <a:t>5</a:t>
            </a:r>
            <a:r>
              <a:rPr lang="zh-CN" altLang="en-US" dirty="0"/>
              <a:t>和</a:t>
            </a:r>
            <a:r>
              <a:rPr lang="en-US" altLang="zh-CN" dirty="0"/>
              <a:t>6</a:t>
            </a:r>
            <a:r>
              <a:rPr lang="zh-CN" altLang="en-US" dirty="0"/>
              <a:t>整除</a:t>
            </a:r>
            <a:r>
              <a:rPr lang="en-US" altLang="zh-CN" dirty="0"/>
              <a:t>, </a:t>
            </a:r>
            <a:r>
              <a:rPr lang="zh-CN" altLang="en-US" dirty="0"/>
              <a:t>也不能被</a:t>
            </a:r>
            <a:r>
              <a:rPr lang="en-US" altLang="zh-CN" dirty="0"/>
              <a:t>8</a:t>
            </a:r>
            <a:r>
              <a:rPr lang="zh-CN" altLang="en-US" dirty="0"/>
              <a:t>整除的数有多少个</a:t>
            </a:r>
            <a:r>
              <a:rPr lang="en-US" altLang="zh-CN" dirty="0"/>
              <a:t>?</a:t>
            </a:r>
            <a:endParaRPr lang="zh-CN" altLang="en-US" dirty="0"/>
          </a:p>
          <a:p>
            <a:pPr lvl="1"/>
            <a:r>
              <a:rPr lang="zh-CN" altLang="en-US" dirty="0"/>
              <a:t>解：定义以下集合  </a:t>
            </a:r>
          </a:p>
          <a:p>
            <a:pPr marL="1080000" lvl="2" indent="0">
              <a:buNone/>
            </a:pPr>
            <a:r>
              <a:rPr lang="en-US" altLang="zh-CN" b="1" dirty="0"/>
              <a:t>S= { </a:t>
            </a:r>
            <a:r>
              <a:rPr lang="en-US" altLang="zh-CN" b="1" dirty="0" err="1"/>
              <a:t>x|x</a:t>
            </a:r>
            <a:r>
              <a:rPr lang="en-US" altLang="zh-CN" b="1" dirty="0" err="1">
                <a:sym typeface="Symbol" panose="05050102010706020507" pitchFamily="18" charset="2"/>
              </a:rPr>
              <a:t></a:t>
            </a:r>
            <a:r>
              <a:rPr lang="en-US" altLang="zh-CN" b="1" dirty="0" err="1"/>
              <a:t>Z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 </a:t>
            </a:r>
            <a:r>
              <a:rPr lang="en-US" altLang="zh-CN" b="1" dirty="0"/>
              <a:t>1</a:t>
            </a:r>
            <a:r>
              <a:rPr lang="en-US" altLang="zh-CN" b="1" dirty="0">
                <a:sym typeface="Symbol" panose="05050102010706020507" pitchFamily="18" charset="2"/>
              </a:rPr>
              <a:t></a:t>
            </a:r>
            <a:r>
              <a:rPr lang="en-US" altLang="zh-CN" b="1" dirty="0"/>
              <a:t>x</a:t>
            </a:r>
            <a:r>
              <a:rPr lang="en-US" altLang="zh-CN" b="1" dirty="0">
                <a:sym typeface="Symbol" panose="05050102010706020507" pitchFamily="18" charset="2"/>
              </a:rPr>
              <a:t></a:t>
            </a:r>
            <a:r>
              <a:rPr lang="en-US" altLang="zh-CN" b="1" dirty="0"/>
              <a:t>1000}</a:t>
            </a:r>
          </a:p>
          <a:p>
            <a:pPr marL="1080000" lvl="2" indent="0">
              <a:buNone/>
            </a:pPr>
            <a:r>
              <a:rPr lang="en-US" altLang="zh-CN" b="1" dirty="0"/>
              <a:t>A= { </a:t>
            </a:r>
            <a:r>
              <a:rPr lang="en-US" altLang="zh-CN" b="1" dirty="0" err="1"/>
              <a:t>x|x</a:t>
            </a:r>
            <a:r>
              <a:rPr lang="en-US" altLang="zh-CN" b="1" dirty="0" err="1">
                <a:sym typeface="Symbol" panose="05050102010706020507" pitchFamily="18" charset="2"/>
              </a:rPr>
              <a:t></a:t>
            </a:r>
            <a:r>
              <a:rPr lang="en-US" altLang="zh-CN" b="1" dirty="0" err="1"/>
              <a:t>S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 </a:t>
            </a:r>
            <a:r>
              <a:rPr lang="en-US" altLang="zh-CN" b="1" dirty="0"/>
              <a:t>x</a:t>
            </a:r>
            <a:r>
              <a:rPr lang="zh-CN" altLang="en-US" dirty="0"/>
              <a:t>可被</a:t>
            </a:r>
            <a:r>
              <a:rPr lang="en-US" altLang="zh-CN" b="1" dirty="0"/>
              <a:t>5</a:t>
            </a:r>
            <a:r>
              <a:rPr lang="zh-CN" altLang="en-US" dirty="0"/>
              <a:t>整除</a:t>
            </a:r>
            <a:r>
              <a:rPr lang="en-US" altLang="zh-CN" b="1" dirty="0"/>
              <a:t>}</a:t>
            </a:r>
          </a:p>
          <a:p>
            <a:pPr marL="1080000" lvl="2" indent="0">
              <a:buNone/>
            </a:pPr>
            <a:r>
              <a:rPr lang="en-US" altLang="zh-CN" b="1" dirty="0"/>
              <a:t>B= { </a:t>
            </a:r>
            <a:r>
              <a:rPr lang="en-US" altLang="zh-CN" b="1" dirty="0" err="1"/>
              <a:t>x|x</a:t>
            </a:r>
            <a:r>
              <a:rPr lang="en-US" altLang="zh-CN" b="1" dirty="0" err="1">
                <a:sym typeface="Symbol" panose="05050102010706020507" pitchFamily="18" charset="2"/>
              </a:rPr>
              <a:t></a:t>
            </a:r>
            <a:r>
              <a:rPr lang="en-US" altLang="zh-CN" b="1" dirty="0" err="1"/>
              <a:t>S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 </a:t>
            </a:r>
            <a:r>
              <a:rPr lang="en-US" altLang="zh-CN" b="1" dirty="0"/>
              <a:t>x</a:t>
            </a:r>
            <a:r>
              <a:rPr lang="zh-CN" altLang="en-US" dirty="0"/>
              <a:t>可被</a:t>
            </a:r>
            <a:r>
              <a:rPr lang="en-US" altLang="zh-CN" b="1" dirty="0"/>
              <a:t>6</a:t>
            </a:r>
            <a:r>
              <a:rPr lang="zh-CN" altLang="en-US" dirty="0"/>
              <a:t>整除</a:t>
            </a:r>
            <a:r>
              <a:rPr lang="en-US" altLang="zh-CN" b="1" dirty="0"/>
              <a:t>}</a:t>
            </a:r>
          </a:p>
          <a:p>
            <a:pPr marL="1080000" lvl="2" indent="0">
              <a:buNone/>
            </a:pPr>
            <a:r>
              <a:rPr lang="en-US" altLang="zh-CN" b="1" dirty="0"/>
              <a:t>C= { </a:t>
            </a:r>
            <a:r>
              <a:rPr lang="en-US" altLang="zh-CN" b="1" dirty="0" err="1"/>
              <a:t>x|x</a:t>
            </a:r>
            <a:r>
              <a:rPr lang="en-US" altLang="zh-CN" b="1" dirty="0" err="1">
                <a:sym typeface="Symbol" panose="05050102010706020507" pitchFamily="18" charset="2"/>
              </a:rPr>
              <a:t></a:t>
            </a:r>
            <a:r>
              <a:rPr lang="en-US" altLang="zh-CN" b="1" dirty="0" err="1"/>
              <a:t>S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 </a:t>
            </a:r>
            <a:r>
              <a:rPr lang="en-US" altLang="zh-CN" b="1" dirty="0"/>
              <a:t>x</a:t>
            </a:r>
            <a:r>
              <a:rPr lang="zh-CN" altLang="en-US" dirty="0"/>
              <a:t>可被</a:t>
            </a:r>
            <a:r>
              <a:rPr lang="en-US" altLang="zh-CN" b="1" dirty="0"/>
              <a:t>8</a:t>
            </a:r>
            <a:r>
              <a:rPr lang="zh-CN" altLang="en-US" dirty="0"/>
              <a:t>整除</a:t>
            </a:r>
            <a:r>
              <a:rPr lang="en-US" altLang="zh-CN" b="1" dirty="0"/>
              <a:t>} </a:t>
            </a:r>
          </a:p>
          <a:p>
            <a:pPr lvl="2"/>
            <a:r>
              <a:rPr lang="zh-CN" altLang="en-US" dirty="0"/>
              <a:t>画出文氏图，然后填入相应的数字，解得</a:t>
            </a:r>
          </a:p>
          <a:p>
            <a:pPr marL="1080000" lvl="2" indent="0">
              <a:buNone/>
            </a:pPr>
            <a:r>
              <a:rPr lang="en-US" altLang="zh-CN" b="1" dirty="0"/>
              <a:t>N= 1000</a:t>
            </a:r>
            <a:r>
              <a:rPr lang="zh-CN" altLang="en-US" b="1" dirty="0"/>
              <a:t>－</a:t>
            </a:r>
            <a:r>
              <a:rPr lang="en-US" altLang="zh-CN" b="1" dirty="0"/>
              <a:t>(200+100+33+67)</a:t>
            </a:r>
          </a:p>
          <a:p>
            <a:pPr marL="864000" lvl="2" indent="0">
              <a:buNone/>
            </a:pPr>
            <a:r>
              <a:rPr lang="en-US" altLang="zh-CN" b="1" dirty="0"/>
              <a:t>     = 600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一、文氏图法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6.3 </a:t>
            </a:r>
            <a:r>
              <a:rPr lang="zh-CN" altLang="en-US" dirty="0"/>
              <a:t>有穷集合元素的计数</a:t>
            </a:r>
          </a:p>
        </p:txBody>
      </p:sp>
      <p:pic>
        <p:nvPicPr>
          <p:cNvPr id="10" name="Picture 5" descr="图片2">
            <a:extLst>
              <a:ext uri="{FF2B5EF4-FFF2-40B4-BE49-F238E27FC236}">
                <a16:creationId xmlns:a16="http://schemas.microsoft.com/office/drawing/2014/main" id="{26BC0C86-14F1-48B0-8663-ADA613532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710" y="2272700"/>
            <a:ext cx="3240088" cy="271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79C0B0-420B-466E-9B88-CBBFF2EDA4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19</a:t>
            </a:fld>
            <a:r>
              <a:rPr lang="en-US" altLang="zh-CN"/>
              <a:t>|47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640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2270" y="1800000"/>
            <a:ext cx="10827460" cy="923330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讲 集合代数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河南工业大学 信息学院</a:t>
            </a:r>
          </a:p>
        </p:txBody>
      </p:sp>
    </p:spTree>
    <p:extLst>
      <p:ext uri="{BB962C8B-B14F-4D97-AF65-F5344CB8AC3E}">
        <p14:creationId xmlns:p14="http://schemas.microsoft.com/office/powerpoint/2010/main" val="2738803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516000" y="1008000"/>
            <a:ext cx="11160000" cy="3170099"/>
          </a:xfrm>
        </p:spPr>
        <p:txBody>
          <a:bodyPr/>
          <a:lstStyle/>
          <a:p>
            <a:r>
              <a:rPr lang="zh-CN" altLang="en-US" dirty="0"/>
              <a:t>定理</a:t>
            </a:r>
            <a:r>
              <a:rPr lang="en-US" altLang="zh-CN" dirty="0"/>
              <a:t>6.2 </a:t>
            </a:r>
            <a:r>
              <a:rPr lang="zh-CN" altLang="en-US" dirty="0"/>
              <a:t>设集合</a:t>
            </a:r>
            <a:r>
              <a:rPr lang="en-US" altLang="zh-CN" dirty="0"/>
              <a:t>S</a:t>
            </a:r>
            <a:r>
              <a:rPr lang="zh-CN" altLang="en-US" dirty="0"/>
              <a:t>上定义了</a:t>
            </a:r>
            <a:r>
              <a:rPr lang="en-US" altLang="zh-CN" dirty="0"/>
              <a:t>n</a:t>
            </a:r>
            <a:r>
              <a:rPr lang="zh-CN" altLang="en-US" dirty="0"/>
              <a:t>条性质，其中具有第</a:t>
            </a:r>
            <a:r>
              <a:rPr lang="en-US" altLang="zh-CN" b="1" i="1" dirty="0" err="1"/>
              <a:t>i</a:t>
            </a:r>
            <a:r>
              <a:rPr lang="zh-CN" altLang="en-US" dirty="0"/>
              <a:t>条性质的元素构成子集</a:t>
            </a:r>
            <a:r>
              <a:rPr lang="en-US" altLang="zh-CN" b="1" dirty="0"/>
              <a:t>A</a:t>
            </a:r>
            <a:r>
              <a:rPr lang="en-US" altLang="zh-CN" b="1" i="1" baseline="-25000" dirty="0"/>
              <a:t>i</a:t>
            </a:r>
            <a:r>
              <a:rPr lang="en-US" altLang="zh-CN" dirty="0"/>
              <a:t>, </a:t>
            </a:r>
            <a:r>
              <a:rPr lang="zh-CN" altLang="en-US" dirty="0"/>
              <a:t>那么集合中不具有任何性质的元素数为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推论  </a:t>
            </a:r>
            <a:r>
              <a:rPr lang="en-US" altLang="zh-CN" dirty="0"/>
              <a:t>S</a:t>
            </a:r>
            <a:r>
              <a:rPr lang="zh-CN" altLang="en-US" dirty="0"/>
              <a:t>中至少具有一条性质的元素数为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二、包含排斥</a:t>
            </a:r>
            <a:r>
              <a:rPr lang="en-US" altLang="zh-CN" dirty="0"/>
              <a:t>(</a:t>
            </a:r>
            <a:r>
              <a:rPr lang="zh-CN" altLang="en-US" dirty="0"/>
              <a:t>容斥</a:t>
            </a:r>
            <a:r>
              <a:rPr lang="en-US" altLang="zh-CN" dirty="0"/>
              <a:t>)</a:t>
            </a:r>
            <a:r>
              <a:rPr lang="zh-CN" altLang="en-US" dirty="0"/>
              <a:t>原理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6.3 </a:t>
            </a:r>
            <a:r>
              <a:rPr lang="zh-CN" altLang="en-US" dirty="0"/>
              <a:t>有穷集合元素的计数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E904FD84-D7DF-43C8-AF21-647285FF3B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011984"/>
              </p:ext>
            </p:extLst>
          </p:nvPr>
        </p:nvGraphicFramePr>
        <p:xfrm>
          <a:off x="3140697" y="2074788"/>
          <a:ext cx="6083300" cy="143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公式" r:id="rId3" imgW="3390840" imgH="749160" progId="Equation.3">
                  <p:embed/>
                </p:oleObj>
              </mc:Choice>
              <mc:Fallback>
                <p:oleObj name="公式" r:id="rId3" imgW="3390840" imgH="749160" progId="Equation.3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E904FD84-D7DF-43C8-AF21-647285FF3B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697" y="2074788"/>
                        <a:ext cx="6083300" cy="143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7B92DD37-F457-4BA5-9F7A-E2A9C198C1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182697"/>
              </p:ext>
            </p:extLst>
          </p:nvPr>
        </p:nvGraphicFramePr>
        <p:xfrm>
          <a:off x="2717801" y="4232116"/>
          <a:ext cx="7127875" cy="168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公式" r:id="rId5" imgW="3555720" imgH="838080" progId="Equation.3">
                  <p:embed/>
                </p:oleObj>
              </mc:Choice>
              <mc:Fallback>
                <p:oleObj name="公式" r:id="rId5" imgW="3555720" imgH="838080" progId="Equation.3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7B92DD37-F457-4BA5-9F7A-E2A9C198C1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1" y="4232116"/>
                        <a:ext cx="7127875" cy="168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FA5EEF-D11D-4651-BAF3-04656C0B3E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20</a:t>
            </a:fld>
            <a:r>
              <a:rPr lang="en-US" altLang="zh-CN"/>
              <a:t>|47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42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4949112"/>
              </a:xfrm>
            </p:spPr>
            <p:txBody>
              <a:bodyPr/>
              <a:lstStyle/>
              <a:p>
                <a:r>
                  <a:rPr lang="zh-CN" altLang="en-US" dirty="0"/>
                  <a:t>例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求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1000</a:t>
                </a:r>
                <a:r>
                  <a:rPr lang="zh-CN" altLang="en-US" dirty="0"/>
                  <a:t>之间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包含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1000)</a:t>
                </a:r>
                <a:r>
                  <a:rPr lang="zh-CN" altLang="en-US" dirty="0"/>
                  <a:t>既不能被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6</a:t>
                </a:r>
                <a:r>
                  <a:rPr lang="zh-CN" altLang="en-US" dirty="0"/>
                  <a:t>整除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也不能被</a:t>
                </a:r>
                <a:r>
                  <a:rPr lang="en-US" altLang="zh-CN" dirty="0"/>
                  <a:t>8</a:t>
                </a:r>
                <a:r>
                  <a:rPr lang="zh-CN" altLang="en-US" dirty="0"/>
                  <a:t>整除的数有多少个</a:t>
                </a:r>
                <a:r>
                  <a:rPr lang="en-US" altLang="zh-CN" dirty="0"/>
                  <a:t>?</a:t>
                </a:r>
                <a:endParaRPr lang="zh-CN" altLang="en-US" dirty="0"/>
              </a:p>
              <a:p>
                <a:pPr lvl="1"/>
                <a:r>
                  <a:rPr lang="zh-CN" altLang="en-US" dirty="0"/>
                  <a:t>解</a:t>
                </a:r>
                <a:r>
                  <a:rPr lang="en-US" altLang="zh-CN" dirty="0"/>
                  <a:t>:</a:t>
                </a:r>
              </a:p>
              <a:p>
                <a:pPr marL="1080000" lvl="2" indent="0">
                  <a:buNone/>
                </a:pPr>
                <a:r>
                  <a:rPr lang="en-US" altLang="zh-CN" b="1" dirty="0"/>
                  <a:t>|S| = 1000</a:t>
                </a:r>
              </a:p>
              <a:p>
                <a:pPr marL="1080000" lvl="2" indent="0">
                  <a:buNone/>
                </a:pPr>
                <a:r>
                  <a:rPr lang="en-US" altLang="zh-CN" b="1" dirty="0"/>
                  <a:t>|A|= 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</a:t>
                </a:r>
                <a:r>
                  <a:rPr lang="en-US" altLang="zh-CN" b="1" dirty="0"/>
                  <a:t>1000/5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</a:t>
                </a:r>
                <a:r>
                  <a:rPr lang="en-US" altLang="zh-CN" b="1" dirty="0"/>
                  <a:t>=200,  |B|= 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</a:t>
                </a:r>
                <a:r>
                  <a:rPr lang="en-US" altLang="zh-CN" b="1" dirty="0"/>
                  <a:t>1000/6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</a:t>
                </a:r>
                <a:r>
                  <a:rPr lang="en-US" altLang="zh-CN" b="1" dirty="0"/>
                  <a:t>=166,  |C|= 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</a:t>
                </a:r>
                <a:r>
                  <a:rPr lang="en-US" altLang="zh-CN" b="1" dirty="0"/>
                  <a:t>1000/8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</a:t>
                </a:r>
                <a:r>
                  <a:rPr lang="en-US" altLang="zh-CN" b="1" dirty="0"/>
                  <a:t>=125;</a:t>
                </a:r>
              </a:p>
              <a:p>
                <a:pPr marL="1080000" lvl="2" indent="0">
                  <a:buNone/>
                </a:pPr>
                <a:r>
                  <a:rPr lang="en-US" altLang="zh-CN" b="1" dirty="0"/>
                  <a:t>|A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b="1" dirty="0"/>
                  <a:t>B| = 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</a:t>
                </a:r>
                <a:r>
                  <a:rPr lang="en-US" altLang="zh-CN" b="1" dirty="0"/>
                  <a:t>1000/lcm(5,6)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</a:t>
                </a:r>
                <a:r>
                  <a:rPr lang="en-US" altLang="zh-CN" b="1" dirty="0"/>
                  <a:t> = 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</a:t>
                </a:r>
                <a:r>
                  <a:rPr lang="en-US" altLang="zh-CN" b="1" dirty="0"/>
                  <a:t>1000/33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</a:t>
                </a:r>
                <a:r>
                  <a:rPr lang="en-US" altLang="zh-CN" b="1" dirty="0"/>
                  <a:t> = 33;</a:t>
                </a:r>
              </a:p>
              <a:p>
                <a:pPr marL="1080000" lvl="2" indent="0">
                  <a:buNone/>
                </a:pPr>
                <a:r>
                  <a:rPr lang="en-US" altLang="zh-CN" b="1" dirty="0"/>
                  <a:t>|A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b="1" dirty="0"/>
                  <a:t>C| = 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</a:t>
                </a:r>
                <a:r>
                  <a:rPr lang="en-US" altLang="zh-CN" b="1" dirty="0"/>
                  <a:t>1000/lcm(5,8)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</a:t>
                </a:r>
                <a:r>
                  <a:rPr lang="en-US" altLang="zh-CN" b="1" dirty="0"/>
                  <a:t> = 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</a:t>
                </a:r>
                <a:r>
                  <a:rPr lang="en-US" altLang="zh-CN" b="1" dirty="0"/>
                  <a:t>1000/40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</a:t>
                </a:r>
                <a:r>
                  <a:rPr lang="en-US" altLang="zh-CN" b="1" dirty="0"/>
                  <a:t> = 25;</a:t>
                </a:r>
              </a:p>
              <a:p>
                <a:pPr marL="1080000" lvl="2" indent="0">
                  <a:buNone/>
                </a:pPr>
                <a:r>
                  <a:rPr lang="en-US" altLang="zh-CN" b="1" dirty="0"/>
                  <a:t>|B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b="1" dirty="0"/>
                  <a:t>C| = 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</a:t>
                </a:r>
                <a:r>
                  <a:rPr lang="en-US" altLang="zh-CN" b="1" dirty="0"/>
                  <a:t>1000/lcm(6,8)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</a:t>
                </a:r>
                <a:r>
                  <a:rPr lang="en-US" altLang="zh-CN" b="1" dirty="0"/>
                  <a:t> = 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</a:t>
                </a:r>
                <a:r>
                  <a:rPr lang="en-US" altLang="zh-CN" b="1" dirty="0"/>
                  <a:t>1000/24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</a:t>
                </a:r>
                <a:r>
                  <a:rPr lang="en-US" altLang="zh-CN" b="1" dirty="0"/>
                  <a:t> = 41;</a:t>
                </a:r>
              </a:p>
              <a:p>
                <a:pPr marL="1080000" lvl="2" indent="0">
                  <a:buNone/>
                </a:pPr>
                <a:r>
                  <a:rPr lang="en-US" altLang="zh-CN" b="1" dirty="0"/>
                  <a:t>|A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b="1" dirty="0"/>
                  <a:t>B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b="1" dirty="0"/>
                  <a:t>C| = 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</a:t>
                </a:r>
                <a:r>
                  <a:rPr lang="en-US" altLang="zh-CN" b="1" dirty="0"/>
                  <a:t>1000/lcm(5,6,8)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</a:t>
                </a:r>
                <a:r>
                  <a:rPr lang="en-US" altLang="zh-CN" b="1" dirty="0"/>
                  <a:t> = 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</a:t>
                </a:r>
                <a:r>
                  <a:rPr lang="en-US" altLang="zh-CN" b="1" dirty="0"/>
                  <a:t>1000/120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</a:t>
                </a:r>
                <a:r>
                  <a:rPr lang="en-US" altLang="zh-CN" b="1" dirty="0"/>
                  <a:t> = 8;</a:t>
                </a:r>
              </a:p>
              <a:p>
                <a:pPr marL="648000" lvl="1" indent="0">
                  <a:buNone/>
                </a:pPr>
                <a:r>
                  <a:rPr lang="zh-CN" altLang="en-US" dirty="0"/>
                  <a:t>所以</a:t>
                </a:r>
                <a:r>
                  <a:rPr lang="en-US" altLang="zh-CN" b="1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</m:acc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𝐁</m:t>
                            </m:r>
                          </m:e>
                        </m:acc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𝐂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b="1" dirty="0"/>
                  <a:t>= 1000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</a:t>
                </a:r>
                <a:r>
                  <a:rPr lang="en-US" altLang="zh-CN" b="1" dirty="0"/>
                  <a:t>(200+166+125)+(33+25+41)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</a:t>
                </a:r>
                <a:r>
                  <a:rPr lang="en-US" altLang="zh-CN" b="1" dirty="0"/>
                  <a:t>8 = 600</a:t>
                </a:r>
                <a:r>
                  <a:rPr lang="en-US" altLang="zh-CN" dirty="0"/>
                  <a:t>.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4949112"/>
              </a:xfrm>
              <a:blipFill>
                <a:blip r:embed="rId2"/>
                <a:stretch>
                  <a:fillRect l="-1148" t="-1847" r="-1311" b="-1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二、包含排斥</a:t>
            </a:r>
            <a:r>
              <a:rPr lang="en-US" altLang="zh-CN" dirty="0"/>
              <a:t>(</a:t>
            </a:r>
            <a:r>
              <a:rPr lang="zh-CN" altLang="en-US" dirty="0"/>
              <a:t>容斥</a:t>
            </a:r>
            <a:r>
              <a:rPr lang="en-US" altLang="zh-CN" dirty="0"/>
              <a:t>)</a:t>
            </a:r>
            <a:r>
              <a:rPr lang="zh-CN" altLang="en-US" dirty="0"/>
              <a:t>原理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6.3 </a:t>
            </a:r>
            <a:r>
              <a:rPr lang="zh-CN" altLang="en-US" dirty="0"/>
              <a:t>有穷集合元素的计数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D9AD57-E2A1-4795-871C-C2E604CEC6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21</a:t>
            </a:fld>
            <a:r>
              <a:rPr lang="en-US" altLang="zh-CN"/>
              <a:t>|47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127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4105506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2760245" y="2023201"/>
            <a:ext cx="2027688" cy="6443998"/>
            <a:chOff x="935919" y="107043"/>
            <a:chExt cx="1818452" cy="5779044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07043"/>
              <a:ext cx="1799994" cy="1800000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04</a:t>
              </a:r>
              <a:endParaRPr lang="zh-CN" altLang="en-US" sz="4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1981669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4481255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1033964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6156000" y="2340000"/>
            <a:ext cx="5040000" cy="584775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squar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r>
              <a:rPr lang="en-US" altLang="zh-CN" sz="3200" dirty="0">
                <a:solidFill>
                  <a:schemeClr val="tx1"/>
                </a:solidFill>
              </a:rPr>
              <a:t>6.4 </a:t>
            </a:r>
            <a:r>
              <a:rPr lang="zh-CN" altLang="en-US" sz="3200" dirty="0">
                <a:solidFill>
                  <a:schemeClr val="tx1"/>
                </a:solidFill>
              </a:rPr>
              <a:t>集合</a:t>
            </a:r>
            <a:r>
              <a:rPr lang="zh-CN" altLang="en-US" sz="3200" dirty="0">
                <a:solidFill>
                  <a:schemeClr val="accent2"/>
                </a:solidFill>
              </a:rPr>
              <a:t>恒等式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6156000" y="3060000"/>
            <a:ext cx="5040000" cy="36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5000">
                <a:srgbClr val="FF0000"/>
              </a:gs>
              <a:gs pos="1000">
                <a:schemeClr val="bg1"/>
              </a:gs>
              <a:gs pos="60000">
                <a:schemeClr val="accent2">
                  <a:lumMod val="40000"/>
                  <a:lumOff val="60000"/>
                </a:schemeClr>
              </a:gs>
              <a:gs pos="99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156000" y="3168000"/>
            <a:ext cx="5128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常用集合恒等式</a:t>
            </a:r>
            <a:endParaRPr lang="en-US" altLang="zh-CN" sz="11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156000" y="3636000"/>
            <a:ext cx="340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集合问题的证明方法</a:t>
            </a:r>
            <a:endParaRPr lang="en-US" altLang="zh-CN" sz="11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讲 集合代数</a:t>
            </a:r>
          </a:p>
        </p:txBody>
      </p: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D55AC7A8-20B2-4A18-B8B4-FF9132B561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22</a:t>
            </a:fld>
            <a:r>
              <a:rPr lang="en-US" altLang="zh-CN"/>
              <a:t>|47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92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animBg="1"/>
      <p:bldP spid="27" grpId="0"/>
      <p:bldP spid="27" grpId="1"/>
      <p:bldP spid="28" grpId="0"/>
      <p:bldP spid="28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"/>
              </p:nvPr>
            </p:nvSpPr>
            <p:spPr>
              <a:xfrm>
                <a:off x="515999" y="1008000"/>
                <a:ext cx="7835949" cy="4508927"/>
              </a:xfrm>
            </p:spPr>
            <p:txBody>
              <a:bodyPr/>
              <a:lstStyle/>
              <a:p>
                <a:r>
                  <a:rPr lang="en-US" altLang="zh-CN" dirty="0"/>
                  <a:t>1. </a:t>
                </a:r>
                <a:r>
                  <a:rPr lang="zh-CN" altLang="en-US" dirty="0"/>
                  <a:t>只涉及一个运算的恒等式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算律</a:t>
                </a:r>
                <a:r>
                  <a:rPr lang="en-US" altLang="zh-CN" dirty="0"/>
                  <a:t>)</a:t>
                </a:r>
                <a:endParaRPr lang="zh-CN" altLang="en-US" dirty="0"/>
              </a:p>
              <a:p>
                <a:pPr lvl="1"/>
                <a:r>
                  <a:rPr lang="en-US" altLang="zh-CN" dirty="0"/>
                  <a:t>(1)</a:t>
                </a:r>
                <a:r>
                  <a:rPr lang="zh-CN" altLang="zh-CN" dirty="0"/>
                  <a:t>交换</a:t>
                </a:r>
                <a:r>
                  <a:rPr lang="zh-CN" altLang="en-US" dirty="0"/>
                  <a:t>律</a:t>
                </a:r>
                <a:endParaRPr lang="zh-CN" altLang="zh-CN" dirty="0"/>
              </a:p>
              <a:p>
                <a:pPr lvl="2"/>
                <a:r>
                  <a:rPr lang="en-US" altLang="zh-CN" b="1" dirty="0"/>
                  <a:t>A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b="1" dirty="0"/>
                  <a:t>B = B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b="1" dirty="0"/>
                  <a:t>A</a:t>
                </a:r>
                <a:endParaRPr lang="zh-CN" altLang="zh-CN" b="1" dirty="0"/>
              </a:p>
              <a:p>
                <a:pPr lvl="2"/>
                <a:r>
                  <a:rPr lang="en-US" altLang="zh-CN" b="1" dirty="0"/>
                  <a:t>A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b="1" dirty="0"/>
                  <a:t>B = B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b="1" dirty="0"/>
                  <a:t>A</a:t>
                </a:r>
                <a:endParaRPr lang="zh-CN" altLang="zh-CN" b="1" dirty="0"/>
              </a:p>
              <a:p>
                <a:pPr lvl="2"/>
                <a:r>
                  <a:rPr lang="en-US" altLang="zh-CN" b="1" dirty="0"/>
                  <a:t>A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</a:t>
                </a:r>
                <a:r>
                  <a:rPr lang="en-US" altLang="zh-CN" b="1" dirty="0"/>
                  <a:t>B = B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</a:t>
                </a:r>
                <a:r>
                  <a:rPr lang="en-US" altLang="zh-CN" b="1" dirty="0"/>
                  <a:t>A</a:t>
                </a:r>
                <a:endParaRPr lang="zh-CN" altLang="zh-CN" b="1" dirty="0"/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(2)</a:t>
                </a:r>
                <a:r>
                  <a:rPr lang="zh-CN" altLang="zh-CN" dirty="0"/>
                  <a:t>结合</a:t>
                </a:r>
                <a:r>
                  <a:rPr lang="zh-CN" altLang="en-US" dirty="0"/>
                  <a:t>律</a:t>
                </a:r>
                <a:endParaRPr lang="en-US" altLang="zh-CN" dirty="0"/>
              </a:p>
              <a:p>
                <a:pPr lvl="2"/>
                <a:r>
                  <a:rPr lang="en-US" altLang="zh-CN" b="1" dirty="0"/>
                  <a:t>(A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b="1" dirty="0"/>
                  <a:t>B)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b="1" dirty="0"/>
                  <a:t>C = A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b="1" dirty="0"/>
                  <a:t>(B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b="1" dirty="0"/>
                  <a:t>C)</a:t>
                </a:r>
                <a:endParaRPr lang="zh-CN" altLang="zh-CN" b="1" dirty="0"/>
              </a:p>
              <a:p>
                <a:pPr lvl="2"/>
                <a:r>
                  <a:rPr lang="en-US" altLang="zh-CN" b="1" dirty="0"/>
                  <a:t>(A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b="1" dirty="0"/>
                  <a:t>B)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b="1" dirty="0"/>
                  <a:t>C = A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b="1" dirty="0"/>
                  <a:t>(B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b="1" dirty="0"/>
                  <a:t>C)</a:t>
                </a:r>
                <a:endParaRPr lang="zh-CN" altLang="zh-CN" b="1" dirty="0"/>
              </a:p>
              <a:p>
                <a:pPr lvl="2"/>
                <a:r>
                  <a:rPr lang="en-US" altLang="zh-CN" b="1" dirty="0"/>
                  <a:t>(A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</a:t>
                </a:r>
                <a:r>
                  <a:rPr lang="en-US" altLang="zh-CN" b="1" dirty="0"/>
                  <a:t>B)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</a:t>
                </a:r>
                <a:r>
                  <a:rPr lang="en-US" altLang="zh-CN" b="1" dirty="0"/>
                  <a:t>C = A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</a:t>
                </a:r>
                <a:r>
                  <a:rPr lang="en-US" altLang="zh-CN" b="1" dirty="0"/>
                  <a:t>(B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</a:t>
                </a:r>
                <a:r>
                  <a:rPr lang="en-US" altLang="zh-CN" b="1" dirty="0"/>
                  <a:t>C)</a:t>
                </a:r>
                <a:endParaRPr lang="zh-CN" altLang="zh-CN" b="1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515999" y="1008000"/>
                <a:ext cx="7835949" cy="4508927"/>
              </a:xfrm>
              <a:blipFill>
                <a:blip r:embed="rId2"/>
                <a:stretch>
                  <a:fillRect l="-1634" t="-2027" b="-2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一、基本的集合恒等式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集合恒等式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占位符 1">
                <a:extLst>
                  <a:ext uri="{FF2B5EF4-FFF2-40B4-BE49-F238E27FC236}">
                    <a16:creationId xmlns:a16="http://schemas.microsoft.com/office/drawing/2014/main" id="{82278F06-F620-43D0-B70B-05C2841B4F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13144" y="1746663"/>
                <a:ext cx="4616981" cy="147732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88000" indent="-288000" algn="just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n"/>
                  <a:defRPr sz="3000" kern="1200">
                    <a:solidFill>
                      <a:srgbClr val="0050AA"/>
                    </a:solidFill>
                    <a:latin typeface="Century Schoolbook" panose="02040604050505020304" pitchFamily="18" charset="0"/>
                    <a:ea typeface="黑体" panose="02010609060101010101" pitchFamily="49" charset="-122"/>
                    <a:cs typeface="+mn-cs"/>
                  </a:defRPr>
                </a:lvl1pPr>
                <a:lvl2pPr marL="504000" indent="-288000" algn="just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q"/>
                  <a:defRPr sz="2800" b="1" kern="1200">
                    <a:solidFill>
                      <a:srgbClr val="0050AA"/>
                    </a:solidFill>
                    <a:latin typeface="Century Schoolbook" panose="02040604050505020304" pitchFamily="18" charset="0"/>
                    <a:ea typeface="楷体_GB2312" panose="02010609030101010101" pitchFamily="49" charset="-122"/>
                    <a:cs typeface="+mn-cs"/>
                  </a:defRPr>
                </a:lvl2pPr>
                <a:lvl3pPr marL="792000" indent="-323850" algn="just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Ä"/>
                  <a:defRPr sz="2600" kern="1200">
                    <a:solidFill>
                      <a:srgbClr val="0050AA"/>
                    </a:solidFill>
                    <a:latin typeface="Century Schoolbook" panose="02040604050505020304" pitchFamily="18" charset="0"/>
                    <a:ea typeface="微软雅黑" panose="020B0503020204020204" pitchFamily="34" charset="-122"/>
                    <a:cs typeface="+mn-cs"/>
                  </a:defRPr>
                </a:lvl3pPr>
                <a:lvl4pPr marL="936000" indent="-288000" algn="just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sz="2400" kern="1200">
                    <a:solidFill>
                      <a:srgbClr val="0050A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altLang="zh-CN" dirty="0"/>
                  <a:t>(3)</a:t>
                </a:r>
                <a:r>
                  <a:rPr lang="zh-CN" altLang="zh-CN" dirty="0"/>
                  <a:t>幂等</a:t>
                </a:r>
                <a:r>
                  <a:rPr lang="zh-CN" altLang="en-US" dirty="0"/>
                  <a:t>律</a:t>
                </a:r>
                <a:endParaRPr lang="zh-CN" altLang="zh-CN" dirty="0"/>
              </a:p>
              <a:p>
                <a:pPr lvl="2"/>
                <a:r>
                  <a:rPr lang="en-US" altLang="zh-CN" b="1" dirty="0"/>
                  <a:t>A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b="1" dirty="0"/>
                  <a:t>A = A</a:t>
                </a:r>
                <a:endParaRPr lang="zh-CN" altLang="zh-CN" b="1" dirty="0"/>
              </a:p>
              <a:p>
                <a:pPr lvl="2"/>
                <a:r>
                  <a:rPr lang="en-US" altLang="zh-CN" b="1" dirty="0"/>
                  <a:t>A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b="1" dirty="0"/>
                  <a:t>A = A</a:t>
                </a:r>
              </a:p>
            </p:txBody>
          </p:sp>
        </mc:Choice>
        <mc:Fallback xmlns="">
          <p:sp>
            <p:nvSpPr>
              <p:cNvPr id="10" name="文本占位符 1">
                <a:extLst>
                  <a:ext uri="{FF2B5EF4-FFF2-40B4-BE49-F238E27FC236}">
                    <a16:creationId xmlns:a16="http://schemas.microsoft.com/office/drawing/2014/main" id="{82278F06-F620-43D0-B70B-05C2841B4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144" y="1746663"/>
                <a:ext cx="4616981" cy="1477328"/>
              </a:xfrm>
              <a:prstGeom prst="rect">
                <a:avLst/>
              </a:prstGeom>
              <a:blipFill>
                <a:blip r:embed="rId3"/>
                <a:stretch>
                  <a:fillRect t="-5372" b="-9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2E54F3-248C-4846-AFD5-62C22C2F12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23</a:t>
            </a:fld>
            <a:r>
              <a:rPr lang="en-US" altLang="zh-CN"/>
              <a:t>|47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024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4108817"/>
              </a:xfrm>
            </p:spPr>
            <p:txBody>
              <a:bodyPr/>
              <a:lstStyle/>
              <a:p>
                <a:r>
                  <a:rPr lang="en-US" altLang="zh-CN" dirty="0"/>
                  <a:t>2. </a:t>
                </a:r>
                <a:r>
                  <a:rPr lang="zh-CN" altLang="en-US" dirty="0"/>
                  <a:t>涉及两个不同运算的恒等式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算律</a:t>
                </a:r>
                <a:r>
                  <a:rPr lang="en-US" altLang="zh-CN" dirty="0"/>
                  <a:t>)</a:t>
                </a:r>
                <a:endParaRPr lang="zh-CN" altLang="en-US" dirty="0"/>
              </a:p>
              <a:p>
                <a:pPr lvl="1"/>
                <a:r>
                  <a:rPr lang="en-US" altLang="zh-CN" dirty="0"/>
                  <a:t>(1)</a:t>
                </a:r>
                <a:r>
                  <a:rPr lang="zh-CN" altLang="zh-CN" dirty="0"/>
                  <a:t>分配</a:t>
                </a:r>
                <a:r>
                  <a:rPr lang="zh-CN" altLang="en-US" dirty="0"/>
                  <a:t>律</a:t>
                </a:r>
                <a:endParaRPr lang="zh-CN" altLang="zh-CN" dirty="0"/>
              </a:p>
              <a:p>
                <a:pPr lvl="2"/>
                <a:r>
                  <a:rPr lang="en-US" altLang="zh-CN" b="1" dirty="0"/>
                  <a:t>A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b="1" dirty="0"/>
                  <a:t>(B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b="1" dirty="0"/>
                  <a:t>C) = (A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b="1" dirty="0"/>
                  <a:t>B)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b="1" dirty="0"/>
                  <a:t>(A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b="1" dirty="0"/>
                  <a:t>C)</a:t>
                </a:r>
                <a:endParaRPr lang="zh-CN" altLang="zh-CN" b="1" dirty="0"/>
              </a:p>
              <a:p>
                <a:pPr lvl="2"/>
                <a:r>
                  <a:rPr lang="en-US" altLang="zh-CN" b="1" dirty="0"/>
                  <a:t>A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b="1" dirty="0"/>
                  <a:t>(B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b="1" dirty="0"/>
                  <a:t>C) = (A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b="1" dirty="0"/>
                  <a:t>B)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b="1" dirty="0"/>
                  <a:t>(A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b="1" dirty="0"/>
                  <a:t>C)</a:t>
                </a:r>
                <a:endParaRPr lang="zh-CN" altLang="zh-CN" b="1" dirty="0"/>
              </a:p>
              <a:p>
                <a:pPr lvl="2"/>
                <a:r>
                  <a:rPr lang="en-US" altLang="zh-CN" b="1" dirty="0"/>
                  <a:t>A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b="1" dirty="0"/>
                  <a:t>(B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</a:t>
                </a:r>
                <a:r>
                  <a:rPr lang="en-US" altLang="zh-CN" b="1" dirty="0"/>
                  <a:t>C) = (A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b="1" dirty="0"/>
                  <a:t>B)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</a:t>
                </a:r>
                <a:r>
                  <a:rPr lang="en-US" altLang="zh-CN" b="1" dirty="0"/>
                  <a:t>(A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b="1" dirty="0"/>
                  <a:t>C)</a:t>
                </a:r>
                <a:endParaRPr lang="zh-CN" altLang="zh-CN" b="1" dirty="0"/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(2)</a:t>
                </a:r>
                <a:r>
                  <a:rPr lang="zh-CN" altLang="zh-CN" dirty="0"/>
                  <a:t>吸收</a:t>
                </a:r>
                <a:r>
                  <a:rPr lang="zh-CN" altLang="en-US" dirty="0"/>
                  <a:t>律</a:t>
                </a:r>
                <a:endParaRPr lang="zh-CN" altLang="zh-CN" dirty="0"/>
              </a:p>
              <a:p>
                <a:pPr lvl="2"/>
                <a:r>
                  <a:rPr lang="en-US" altLang="zh-CN" b="1" dirty="0"/>
                  <a:t>A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b="1" dirty="0"/>
                  <a:t>(A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b="1" dirty="0"/>
                  <a:t>B) = A</a:t>
                </a:r>
                <a:endParaRPr lang="zh-CN" altLang="zh-CN" b="1" dirty="0"/>
              </a:p>
              <a:p>
                <a:pPr lvl="2"/>
                <a:r>
                  <a:rPr lang="en-US" altLang="zh-CN" b="1" dirty="0"/>
                  <a:t>A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b="1" dirty="0"/>
                  <a:t>(A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b="1" dirty="0"/>
                  <a:t>B) = A</a:t>
                </a:r>
                <a:endParaRPr lang="zh-CN" altLang="zh-CN" b="1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4108817"/>
              </a:xfrm>
              <a:blipFill>
                <a:blip r:embed="rId2"/>
                <a:stretch>
                  <a:fillRect l="-1148" t="-2226" b="-10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一、基本的集合恒等式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集合恒等式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ED0DB8-F89A-4DD9-A3AB-7A231D8F30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24</a:t>
            </a:fld>
            <a:r>
              <a:rPr lang="en-US" altLang="zh-CN"/>
              <a:t>|47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218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4031873"/>
              </a:xfrm>
            </p:spPr>
            <p:txBody>
              <a:bodyPr/>
              <a:lstStyle/>
              <a:p>
                <a:r>
                  <a:rPr lang="en-US" altLang="zh-CN" dirty="0"/>
                  <a:t>3. </a:t>
                </a:r>
                <a:r>
                  <a:rPr lang="zh-CN" altLang="en-US" dirty="0"/>
                  <a:t>涉及补运算的恒等式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算律</a:t>
                </a:r>
                <a:r>
                  <a:rPr lang="en-US" altLang="zh-CN" dirty="0"/>
                  <a:t>)</a:t>
                </a:r>
                <a:endParaRPr lang="zh-CN" altLang="en-US" dirty="0"/>
              </a:p>
              <a:p>
                <a:pPr lvl="1"/>
                <a:r>
                  <a:rPr lang="en-US" altLang="zh-CN" dirty="0"/>
                  <a:t>(1)</a:t>
                </a:r>
                <a:r>
                  <a:rPr lang="zh-CN" altLang="en-US" dirty="0"/>
                  <a:t>德</a:t>
                </a:r>
                <a:r>
                  <a:rPr lang="en-US" altLang="zh-CN" dirty="0"/>
                  <a:t>•</a:t>
                </a:r>
                <a:r>
                  <a:rPr lang="zh-CN" altLang="en-US" dirty="0"/>
                  <a:t>摩根</a:t>
                </a:r>
                <a:r>
                  <a:rPr lang="zh-CN" altLang="zh-CN" dirty="0"/>
                  <a:t>律</a:t>
                </a:r>
              </a:p>
              <a:p>
                <a:pPr lvl="2"/>
                <a:r>
                  <a:rPr lang="en-US" altLang="zh-CN" b="1" dirty="0"/>
                  <a:t>A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</a:t>
                </a:r>
                <a:r>
                  <a:rPr lang="en-US" altLang="zh-CN" b="1" dirty="0"/>
                  <a:t>(B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b="1" dirty="0"/>
                  <a:t>C) = (A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</a:t>
                </a:r>
                <a:r>
                  <a:rPr lang="en-US" altLang="zh-CN" b="1" dirty="0"/>
                  <a:t>B)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b="1" dirty="0"/>
                  <a:t>(A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</a:t>
                </a:r>
                <a:r>
                  <a:rPr lang="en-US" altLang="zh-CN" b="1" dirty="0"/>
                  <a:t>C)</a:t>
                </a:r>
                <a:endParaRPr lang="zh-CN" altLang="zh-CN" b="1" dirty="0"/>
              </a:p>
              <a:p>
                <a:pPr lvl="2"/>
                <a:r>
                  <a:rPr lang="en-US" altLang="zh-CN" b="1" dirty="0"/>
                  <a:t>A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</a:t>
                </a:r>
                <a:r>
                  <a:rPr lang="en-US" altLang="zh-CN" b="1" dirty="0"/>
                  <a:t>(B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b="1" dirty="0"/>
                  <a:t>C) = (A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</a:t>
                </a:r>
                <a:r>
                  <a:rPr lang="en-US" altLang="zh-CN" b="1" dirty="0"/>
                  <a:t>B)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b="1" dirty="0"/>
                  <a:t>(A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</a:t>
                </a:r>
                <a:r>
                  <a:rPr lang="en-US" altLang="zh-CN" b="1" dirty="0"/>
                  <a:t>C)</a:t>
                </a:r>
                <a:endParaRPr lang="zh-CN" altLang="zh-CN" b="1" dirty="0"/>
              </a:p>
              <a:p>
                <a:pPr lvl="2"/>
                <a:r>
                  <a:rPr lang="en-US" altLang="zh-CN" b="1" dirty="0">
                    <a:sym typeface="Symbol" panose="05050102010706020507" pitchFamily="18" charset="2"/>
                  </a:rPr>
                  <a:t></a:t>
                </a:r>
                <a:r>
                  <a:rPr lang="en-US" altLang="zh-CN" b="1" dirty="0"/>
                  <a:t>(B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b="1" dirty="0"/>
                  <a:t>C) = 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</a:t>
                </a:r>
                <a:r>
                  <a:rPr lang="en-US" altLang="zh-CN" b="1" dirty="0"/>
                  <a:t>B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b="1" dirty="0">
                    <a:sym typeface="Symbol" panose="05050102010706020507" pitchFamily="18" charset="2"/>
                  </a:rPr>
                  <a:t></a:t>
                </a:r>
                <a:r>
                  <a:rPr lang="en-US" altLang="zh-CN" b="1" dirty="0"/>
                  <a:t>C</a:t>
                </a:r>
                <a:endParaRPr lang="zh-CN" altLang="zh-CN" b="1" dirty="0"/>
              </a:p>
              <a:p>
                <a:pPr lvl="2"/>
                <a:r>
                  <a:rPr lang="en-US" altLang="zh-CN" b="1" dirty="0">
                    <a:sym typeface="Symbol" panose="05050102010706020507" pitchFamily="18" charset="2"/>
                  </a:rPr>
                  <a:t></a:t>
                </a:r>
                <a:r>
                  <a:rPr lang="en-US" altLang="zh-CN" b="1" dirty="0"/>
                  <a:t>(B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b="1" dirty="0"/>
                  <a:t>C) = 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</a:t>
                </a:r>
                <a:r>
                  <a:rPr lang="en-US" altLang="zh-CN" b="1" dirty="0"/>
                  <a:t>B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b="1" dirty="0">
                    <a:sym typeface="Symbol" panose="05050102010706020507" pitchFamily="18" charset="2"/>
                  </a:rPr>
                  <a:t></a:t>
                </a:r>
                <a:r>
                  <a:rPr lang="en-US" altLang="zh-CN" b="1" dirty="0"/>
                  <a:t>C</a:t>
                </a:r>
                <a:endParaRPr lang="zh-CN" altLang="zh-CN" b="1" dirty="0"/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(2)</a:t>
                </a:r>
                <a:r>
                  <a:rPr lang="zh-CN" altLang="zh-CN" dirty="0"/>
                  <a:t>双重否定</a:t>
                </a:r>
                <a:r>
                  <a:rPr lang="zh-CN" altLang="en-US" dirty="0"/>
                  <a:t>律</a:t>
                </a:r>
                <a:endParaRPr lang="zh-CN" altLang="zh-CN" dirty="0"/>
              </a:p>
              <a:p>
                <a:pPr lvl="2"/>
                <a:r>
                  <a:rPr lang="en-US" altLang="zh-CN" b="1" dirty="0">
                    <a:sym typeface="Symbol" panose="05050102010706020507" pitchFamily="18" charset="2"/>
                  </a:rPr>
                  <a:t></a:t>
                </a:r>
                <a:r>
                  <a:rPr lang="en-US" altLang="zh-CN" b="1" dirty="0"/>
                  <a:t>A = A</a:t>
                </a:r>
                <a:endParaRPr lang="zh-CN" altLang="zh-CN" b="1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4031873"/>
              </a:xfrm>
              <a:blipFill>
                <a:blip r:embed="rId2"/>
                <a:stretch>
                  <a:fillRect l="-1148" t="-2266" b="-2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一、基本的集合恒等式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集合恒等式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12BE55-7652-4C5A-9B70-ACC3A24D0F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25</a:t>
            </a:fld>
            <a:r>
              <a:rPr lang="en-US" altLang="zh-CN"/>
              <a:t>|47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521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6580259" cy="3554819"/>
              </a:xfrm>
            </p:spPr>
            <p:txBody>
              <a:bodyPr/>
              <a:lstStyle/>
              <a:p>
                <a:r>
                  <a:rPr lang="en-US" altLang="zh-CN" dirty="0"/>
                  <a:t>4. </a:t>
                </a:r>
                <a:r>
                  <a:rPr lang="zh-CN" altLang="en-US" dirty="0"/>
                  <a:t>涉及全集和空集的恒等式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算律</a:t>
                </a:r>
                <a:r>
                  <a:rPr lang="en-US" altLang="zh-CN" dirty="0"/>
                  <a:t>)</a:t>
                </a:r>
                <a:endParaRPr lang="zh-CN" altLang="en-US" dirty="0"/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(1)</a:t>
                </a:r>
                <a:r>
                  <a:rPr lang="zh-CN" altLang="zh-CN" dirty="0"/>
                  <a:t>补元律</a:t>
                </a:r>
              </a:p>
              <a:p>
                <a:pPr lvl="2"/>
                <a:r>
                  <a:rPr lang="en-US" altLang="zh-CN" b="1" dirty="0"/>
                  <a:t>A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b="1" dirty="0">
                    <a:sym typeface="Symbol" panose="05050102010706020507" pitchFamily="18" charset="2"/>
                  </a:rPr>
                  <a:t></a:t>
                </a:r>
                <a:r>
                  <a:rPr lang="en-US" altLang="zh-CN" b="1" dirty="0"/>
                  <a:t>A = 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</a:t>
                </a:r>
                <a:endParaRPr lang="zh-CN" altLang="zh-CN" b="1" dirty="0"/>
              </a:p>
              <a:p>
                <a:pPr lvl="2"/>
                <a:r>
                  <a:rPr lang="en-US" altLang="zh-CN" b="1" dirty="0"/>
                  <a:t>A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b="1" dirty="0">
                    <a:sym typeface="Symbol" panose="05050102010706020507" pitchFamily="18" charset="2"/>
                  </a:rPr>
                  <a:t></a:t>
                </a:r>
                <a:r>
                  <a:rPr lang="en-US" altLang="zh-CN" b="1" dirty="0"/>
                  <a:t>A = E</a:t>
                </a:r>
                <a:endParaRPr lang="zh-CN" altLang="zh-CN" b="1" dirty="0"/>
              </a:p>
              <a:p>
                <a:pPr lvl="1"/>
                <a:r>
                  <a:rPr lang="en-US" altLang="zh-CN" dirty="0"/>
                  <a:t>(2)</a:t>
                </a:r>
                <a:r>
                  <a:rPr lang="zh-CN" altLang="zh-CN" dirty="0"/>
                  <a:t>零律</a:t>
                </a:r>
              </a:p>
              <a:p>
                <a:pPr lvl="2"/>
                <a:r>
                  <a:rPr lang="en-US" altLang="zh-CN" b="1" dirty="0"/>
                  <a:t>A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b="1" dirty="0">
                    <a:sym typeface="Symbol" panose="05050102010706020507" pitchFamily="18" charset="2"/>
                  </a:rPr>
                  <a:t> </a:t>
                </a:r>
                <a:r>
                  <a:rPr lang="en-US" altLang="zh-CN" b="1" dirty="0"/>
                  <a:t>= 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</a:t>
                </a:r>
                <a:endParaRPr lang="zh-CN" altLang="zh-CN" b="1" dirty="0"/>
              </a:p>
              <a:p>
                <a:pPr lvl="2"/>
                <a:r>
                  <a:rPr lang="en-US" altLang="zh-CN" b="1" dirty="0"/>
                  <a:t>A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b="1" dirty="0"/>
                  <a:t>E = E</a:t>
                </a:r>
                <a:endParaRPr lang="zh-CN" altLang="zh-CN" b="1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6580259" cy="3554819"/>
              </a:xfrm>
              <a:blipFill>
                <a:blip r:embed="rId2"/>
                <a:stretch>
                  <a:fillRect l="-1946" t="-2573" b="-36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一、基本的集合恒等式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集合恒等式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占位符 1">
                <a:extLst>
                  <a:ext uri="{FF2B5EF4-FFF2-40B4-BE49-F238E27FC236}">
                    <a16:creationId xmlns:a16="http://schemas.microsoft.com/office/drawing/2014/main" id="{5727CB9D-8A22-41D6-B4F9-2059E0C223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85167" y="1623553"/>
                <a:ext cx="4327302" cy="2939266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288000" indent="-288000" algn="just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n"/>
                  <a:defRPr sz="3000" kern="1200">
                    <a:solidFill>
                      <a:srgbClr val="0050AA"/>
                    </a:solidFill>
                    <a:latin typeface="Century Schoolbook" panose="02040604050505020304" pitchFamily="18" charset="0"/>
                    <a:ea typeface="黑体" panose="02010609060101010101" pitchFamily="49" charset="-122"/>
                    <a:cs typeface="+mn-cs"/>
                  </a:defRPr>
                </a:lvl1pPr>
                <a:lvl2pPr marL="504000" indent="-288000" algn="just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q"/>
                  <a:defRPr sz="2800" b="1" kern="1200">
                    <a:solidFill>
                      <a:srgbClr val="0050AA"/>
                    </a:solidFill>
                    <a:latin typeface="Century Schoolbook" panose="02040604050505020304" pitchFamily="18" charset="0"/>
                    <a:ea typeface="楷体_GB2312" panose="02010609030101010101" pitchFamily="49" charset="-122"/>
                    <a:cs typeface="+mn-cs"/>
                  </a:defRPr>
                </a:lvl2pPr>
                <a:lvl3pPr marL="792000" indent="-323850" algn="just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Ä"/>
                  <a:defRPr sz="2600" kern="1200">
                    <a:solidFill>
                      <a:srgbClr val="0050AA"/>
                    </a:solidFill>
                    <a:latin typeface="Century Schoolbook" panose="02040604050505020304" pitchFamily="18" charset="0"/>
                    <a:ea typeface="微软雅黑" panose="020B0503020204020204" pitchFamily="34" charset="-122"/>
                    <a:cs typeface="+mn-cs"/>
                  </a:defRPr>
                </a:lvl3pPr>
                <a:lvl4pPr marL="936000" indent="-288000" algn="just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rgbClr val="FF0000"/>
                  </a:buClr>
                  <a:buSzPct val="90000"/>
                  <a:buFont typeface="Wingdings" panose="05000000000000000000" pitchFamily="2" charset="2"/>
                  <a:buChar char="l"/>
                  <a:defRPr sz="2400" kern="1200">
                    <a:solidFill>
                      <a:srgbClr val="0050A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altLang="zh-CN" dirty="0"/>
                  <a:t>(3)</a:t>
                </a:r>
                <a:r>
                  <a:rPr lang="zh-CN" altLang="zh-CN" dirty="0"/>
                  <a:t>同一律</a:t>
                </a:r>
              </a:p>
              <a:p>
                <a:pPr lvl="2"/>
                <a:r>
                  <a:rPr lang="en-US" altLang="zh-CN" b="1" dirty="0"/>
                  <a:t>A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b="1" dirty="0">
                    <a:sym typeface="Symbol" panose="05050102010706020507" pitchFamily="18" charset="2"/>
                  </a:rPr>
                  <a:t> </a:t>
                </a:r>
                <a:r>
                  <a:rPr lang="en-US" altLang="zh-CN" b="1" dirty="0"/>
                  <a:t>= A</a:t>
                </a:r>
                <a:endParaRPr lang="zh-CN" altLang="zh-CN" b="1" dirty="0"/>
              </a:p>
              <a:p>
                <a:pPr lvl="2"/>
                <a:r>
                  <a:rPr lang="en-US" altLang="zh-CN" b="1" dirty="0"/>
                  <a:t>A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b="1" dirty="0"/>
                  <a:t>E = A</a:t>
                </a:r>
                <a:endParaRPr lang="zh-CN" altLang="zh-CN" b="1" dirty="0"/>
              </a:p>
              <a:p>
                <a:pPr lvl="1"/>
                <a:r>
                  <a:rPr lang="en-US" altLang="zh-CN" dirty="0"/>
                  <a:t>(4)</a:t>
                </a:r>
                <a:r>
                  <a:rPr lang="zh-CN" altLang="zh-CN" dirty="0"/>
                  <a:t>否定</a:t>
                </a:r>
                <a:r>
                  <a:rPr lang="zh-CN" altLang="en-US" dirty="0"/>
                  <a:t>律</a:t>
                </a:r>
                <a:endParaRPr lang="zh-CN" altLang="zh-CN" dirty="0"/>
              </a:p>
              <a:p>
                <a:pPr lvl="2"/>
                <a:r>
                  <a:rPr lang="en-US" altLang="zh-CN" b="1" dirty="0">
                    <a:sym typeface="Symbol" panose="05050102010706020507" pitchFamily="18" charset="2"/>
                  </a:rPr>
                  <a:t> </a:t>
                </a:r>
                <a:r>
                  <a:rPr lang="en-US" altLang="zh-CN" b="1" dirty="0"/>
                  <a:t>= E</a:t>
                </a:r>
                <a:endParaRPr lang="zh-CN" altLang="zh-CN" b="1" dirty="0"/>
              </a:p>
              <a:p>
                <a:pPr lvl="2"/>
                <a:r>
                  <a:rPr lang="en-US" altLang="zh-CN" b="1" dirty="0">
                    <a:sym typeface="Symbol" panose="05050102010706020507" pitchFamily="18" charset="2"/>
                  </a:rPr>
                  <a:t></a:t>
                </a:r>
                <a:r>
                  <a:rPr lang="en-US" altLang="zh-CN" b="1" dirty="0"/>
                  <a:t>E = 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</a:t>
                </a:r>
                <a:endParaRPr lang="zh-CN" altLang="zh-CN" b="1" dirty="0"/>
              </a:p>
            </p:txBody>
          </p:sp>
        </mc:Choice>
        <mc:Fallback xmlns="">
          <p:sp>
            <p:nvSpPr>
              <p:cNvPr id="10" name="文本占位符 1">
                <a:extLst>
                  <a:ext uri="{FF2B5EF4-FFF2-40B4-BE49-F238E27FC236}">
                    <a16:creationId xmlns:a16="http://schemas.microsoft.com/office/drawing/2014/main" id="{5727CB9D-8A22-41D6-B4F9-2059E0C22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167" y="1623553"/>
                <a:ext cx="4327302" cy="2939266"/>
              </a:xfrm>
              <a:prstGeom prst="rect">
                <a:avLst/>
              </a:prstGeom>
              <a:blipFill>
                <a:blip r:embed="rId3"/>
                <a:stretch>
                  <a:fillRect t="-2490" b="-4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23908C-C094-48F4-BA5B-9B8B1862B2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26</a:t>
            </a:fld>
            <a:r>
              <a:rPr lang="en-US" altLang="zh-CN"/>
              <a:t>|47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3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516000" y="1008000"/>
            <a:ext cx="11160000" cy="4616648"/>
          </a:xfrm>
        </p:spPr>
        <p:txBody>
          <a:bodyPr/>
          <a:lstStyle/>
          <a:p>
            <a:r>
              <a:rPr lang="en-US" altLang="zh-CN" dirty="0"/>
              <a:t>0. </a:t>
            </a:r>
            <a:r>
              <a:rPr lang="zh-CN" altLang="en-US" dirty="0"/>
              <a:t>证明方法：命题演算法</a:t>
            </a:r>
            <a:r>
              <a:rPr lang="en-US" altLang="zh-CN" dirty="0"/>
              <a:t>, </a:t>
            </a:r>
            <a:r>
              <a:rPr lang="zh-CN" altLang="en-US" dirty="0"/>
              <a:t>等式置换法</a:t>
            </a:r>
            <a:r>
              <a:rPr lang="en-US" altLang="zh-CN" dirty="0"/>
              <a:t>.</a:t>
            </a:r>
            <a:endParaRPr lang="zh-CN" altLang="en-US" dirty="0"/>
          </a:p>
          <a:p>
            <a:r>
              <a:rPr lang="en-US" altLang="zh-CN" dirty="0"/>
              <a:t>1. </a:t>
            </a:r>
            <a:r>
              <a:rPr lang="zh-CN" altLang="en-US" dirty="0"/>
              <a:t>命题演算法</a:t>
            </a:r>
            <a:endParaRPr lang="en-US" altLang="zh-CN" dirty="0"/>
          </a:p>
          <a:p>
            <a:pPr lvl="1"/>
            <a:r>
              <a:rPr lang="zh-CN" altLang="en-US" dirty="0"/>
              <a:t>命题演算证明法的书写规范 </a:t>
            </a:r>
            <a:r>
              <a:rPr lang="en-US" altLang="zh-CN" dirty="0"/>
              <a:t>(X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代表集合公式</a:t>
            </a:r>
            <a:r>
              <a:rPr lang="en-US" altLang="zh-CN" dirty="0"/>
              <a:t>)</a:t>
            </a:r>
          </a:p>
          <a:p>
            <a:pPr lvl="2">
              <a:spcBef>
                <a:spcPts val="1200"/>
              </a:spcBef>
            </a:pPr>
            <a:r>
              <a:rPr lang="en-US" altLang="zh-CN" dirty="0"/>
              <a:t>(1) </a:t>
            </a:r>
            <a:r>
              <a:rPr lang="zh-CN" altLang="en-US" dirty="0"/>
              <a:t>证明 </a:t>
            </a:r>
            <a:r>
              <a:rPr lang="en-US" altLang="zh-CN" b="1" dirty="0"/>
              <a:t>X</a:t>
            </a:r>
            <a:r>
              <a:rPr lang="en-US" altLang="zh-CN" b="1" dirty="0">
                <a:sym typeface="Symbol" panose="05050102010706020507" pitchFamily="18" charset="2"/>
              </a:rPr>
              <a:t></a:t>
            </a:r>
            <a:r>
              <a:rPr lang="en-US" altLang="zh-CN" b="1" dirty="0"/>
              <a:t>Y</a:t>
            </a:r>
          </a:p>
          <a:p>
            <a:pPr marL="468150" lvl="2" indent="0">
              <a:buNone/>
            </a:pPr>
            <a:r>
              <a:rPr lang="en-US" altLang="zh-CN" dirty="0"/>
              <a:t>                </a:t>
            </a:r>
            <a:r>
              <a:rPr lang="zh-CN" altLang="en-US" dirty="0"/>
              <a:t>任取</a:t>
            </a:r>
            <a:r>
              <a:rPr lang="en-US" altLang="zh-CN" b="1" dirty="0"/>
              <a:t>x,</a:t>
            </a:r>
            <a:r>
              <a:rPr lang="zh-CN" altLang="en-US" b="1" dirty="0"/>
              <a:t> </a:t>
            </a:r>
            <a:r>
              <a:rPr lang="en-US" altLang="zh-CN" b="1" dirty="0" err="1"/>
              <a:t>x</a:t>
            </a:r>
            <a:r>
              <a:rPr lang="en-US" altLang="zh-CN" b="1" dirty="0" err="1">
                <a:sym typeface="Symbol" panose="05050102010706020507" pitchFamily="18" charset="2"/>
              </a:rPr>
              <a:t></a:t>
            </a:r>
            <a:r>
              <a:rPr lang="en-US" altLang="zh-CN" b="1" dirty="0" err="1"/>
              <a:t>X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b="1" dirty="0"/>
              <a:t> … 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b="1" dirty="0"/>
              <a:t> </a:t>
            </a:r>
            <a:r>
              <a:rPr lang="en-US" altLang="zh-CN" b="1" dirty="0" err="1"/>
              <a:t>x</a:t>
            </a:r>
            <a:r>
              <a:rPr lang="en-US" altLang="zh-CN" b="1" dirty="0" err="1">
                <a:sym typeface="Symbol" panose="05050102010706020507" pitchFamily="18" charset="2"/>
              </a:rPr>
              <a:t></a:t>
            </a:r>
            <a:r>
              <a:rPr lang="en-US" altLang="zh-CN" b="1" dirty="0" err="1"/>
              <a:t>Y</a:t>
            </a:r>
            <a:r>
              <a:rPr lang="en-US" altLang="zh-CN" b="1" dirty="0"/>
              <a:t> </a:t>
            </a:r>
          </a:p>
          <a:p>
            <a:pPr lvl="2">
              <a:spcBef>
                <a:spcPts val="1200"/>
              </a:spcBef>
            </a:pPr>
            <a:r>
              <a:rPr lang="en-US" altLang="zh-CN" dirty="0"/>
              <a:t>(2) </a:t>
            </a:r>
            <a:r>
              <a:rPr lang="zh-CN" altLang="en-US" dirty="0"/>
              <a:t>证明 </a:t>
            </a:r>
            <a:r>
              <a:rPr lang="en-US" altLang="zh-CN" dirty="0"/>
              <a:t>X=Y</a:t>
            </a:r>
          </a:p>
          <a:p>
            <a:pPr marL="468150" lvl="2" indent="0">
              <a:buNone/>
            </a:pPr>
            <a:r>
              <a:rPr lang="en-US" altLang="zh-CN" dirty="0"/>
              <a:t>                </a:t>
            </a:r>
            <a:r>
              <a:rPr lang="zh-CN" altLang="en-US" dirty="0"/>
              <a:t>方法一</a:t>
            </a:r>
            <a:r>
              <a:rPr lang="en-US" altLang="zh-CN" dirty="0"/>
              <a:t>:</a:t>
            </a:r>
            <a:r>
              <a:rPr lang="zh-CN" altLang="en-US" dirty="0"/>
              <a:t>  分别证明 </a:t>
            </a:r>
            <a:r>
              <a:rPr lang="en-US" altLang="zh-CN" dirty="0"/>
              <a:t>X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Y </a:t>
            </a:r>
            <a:r>
              <a:rPr lang="zh-CN" altLang="en-US" dirty="0"/>
              <a:t>和 </a:t>
            </a:r>
            <a:r>
              <a:rPr lang="en-US" altLang="zh-CN" dirty="0"/>
              <a:t>Y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X.</a:t>
            </a:r>
          </a:p>
          <a:p>
            <a:pPr marL="468150" lvl="2" indent="0">
              <a:buNone/>
            </a:pPr>
            <a:r>
              <a:rPr lang="en-US" altLang="zh-CN" dirty="0"/>
              <a:t>                </a:t>
            </a:r>
            <a:r>
              <a:rPr lang="zh-CN" altLang="en-US" dirty="0"/>
              <a:t>方法二</a:t>
            </a:r>
            <a:r>
              <a:rPr lang="en-US" altLang="zh-CN" dirty="0"/>
              <a:t>: </a:t>
            </a:r>
            <a:r>
              <a:rPr lang="zh-CN" altLang="en-US" dirty="0"/>
              <a:t> 任取</a:t>
            </a:r>
            <a:r>
              <a:rPr lang="en-US" altLang="zh-CN" b="1" dirty="0"/>
              <a:t>x, </a:t>
            </a:r>
            <a:r>
              <a:rPr lang="en-US" altLang="zh-CN" b="1" dirty="0" err="1"/>
              <a:t>x</a:t>
            </a:r>
            <a:r>
              <a:rPr lang="en-US" altLang="zh-CN" b="1" dirty="0" err="1">
                <a:sym typeface="Symbol" panose="05050102010706020507" pitchFamily="18" charset="2"/>
              </a:rPr>
              <a:t></a:t>
            </a:r>
            <a:r>
              <a:rPr lang="en-US" altLang="zh-CN" b="1" dirty="0" err="1"/>
              <a:t>X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lang="en-US" altLang="zh-CN" b="1" dirty="0"/>
              <a:t> … 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lang="en-US" altLang="zh-CN" b="1" dirty="0"/>
              <a:t> </a:t>
            </a:r>
            <a:r>
              <a:rPr lang="en-US" altLang="zh-CN" b="1" dirty="0" err="1"/>
              <a:t>x</a:t>
            </a:r>
            <a:r>
              <a:rPr lang="en-US" altLang="zh-CN" b="1" dirty="0" err="1">
                <a:sym typeface="Symbol" panose="05050102010706020507" pitchFamily="18" charset="2"/>
              </a:rPr>
              <a:t></a:t>
            </a:r>
            <a:r>
              <a:rPr lang="en-US" altLang="zh-CN" b="1" dirty="0" err="1"/>
              <a:t>Y</a:t>
            </a:r>
            <a:r>
              <a:rPr lang="en-US" altLang="zh-CN" b="1" dirty="0"/>
              <a:t>.</a:t>
            </a:r>
          </a:p>
          <a:p>
            <a:pPr lvl="2"/>
            <a:r>
              <a:rPr lang="zh-CN" altLang="en-US" dirty="0"/>
              <a:t>注意：在使用方法二的格式时，必须保证每步推理都是充分必要的</a:t>
            </a:r>
            <a:r>
              <a:rPr lang="en-US" altLang="zh-CN" dirty="0"/>
              <a:t>.</a:t>
            </a:r>
            <a:endParaRPr lang="zh-CN" altLang="zh-CN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二、集合问题的证明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集合恒等式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4B76C7-A736-4666-B42C-78C0C1825E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27</a:t>
            </a:fld>
            <a:r>
              <a:rPr lang="en-US" altLang="zh-CN"/>
              <a:t>|47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724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5186035"/>
              </a:xfrm>
            </p:spPr>
            <p:txBody>
              <a:bodyPr/>
              <a:lstStyle/>
              <a:p>
                <a:r>
                  <a:rPr lang="en-US" altLang="zh-CN" dirty="0"/>
                  <a:t>1. </a:t>
                </a:r>
                <a:r>
                  <a:rPr lang="zh-CN" altLang="en-US" dirty="0"/>
                  <a:t>命题演算法</a:t>
                </a:r>
                <a:endParaRPr lang="en-US" altLang="zh-CN" dirty="0"/>
              </a:p>
              <a:p>
                <a:r>
                  <a:rPr lang="zh-CN" altLang="en-US" dirty="0"/>
                  <a:t>例</a:t>
                </a:r>
                <a:r>
                  <a:rPr lang="en-US" altLang="zh-CN" dirty="0"/>
                  <a:t>3  </a:t>
                </a:r>
                <a:r>
                  <a:rPr lang="zh-CN" altLang="en-US" dirty="0"/>
                  <a:t>证明吸收律</a:t>
                </a:r>
                <a:r>
                  <a:rPr lang="en-US" altLang="zh-CN" dirty="0"/>
                  <a:t>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(A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/>
                  <a:t>B) = A.</a:t>
                </a:r>
                <a:endParaRPr lang="zh-CN" altLang="en-US" dirty="0"/>
              </a:p>
              <a:p>
                <a:pPr lvl="1"/>
                <a:r>
                  <a:rPr lang="zh-CN" altLang="en-US" dirty="0"/>
                  <a:t>证明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 任取</a:t>
                </a:r>
                <a:r>
                  <a:rPr lang="en-US" altLang="zh-CN" dirty="0"/>
                  <a:t>x,</a:t>
                </a:r>
              </a:p>
              <a:p>
                <a:pPr marL="216000" lvl="1" indent="0">
                  <a:buNone/>
                </a:pPr>
                <a:r>
                  <a:rPr lang="en-US" altLang="zh-CN" dirty="0"/>
                  <a:t>              </a:t>
                </a:r>
                <a:r>
                  <a:rPr lang="en-US" altLang="zh-CN" dirty="0" err="1"/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dirty="0" err="1"/>
                  <a:t>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(A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/>
                  <a:t>B) </a:t>
                </a:r>
                <a:r>
                  <a:rPr lang="en-US" altLang="zh-CN" dirty="0">
                    <a:sym typeface="Symbol" panose="05050102010706020507" pitchFamily="18" charset="2"/>
                  </a:rPr>
                  <a:t>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dirty="0" err="1"/>
                  <a:t>A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</a:t>
                </a:r>
                <a:r>
                  <a:rPr lang="en-US" altLang="zh-CN" dirty="0" err="1"/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dirty="0" err="1"/>
                  <a:t>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 err="1"/>
                  <a:t>B</a:t>
                </a:r>
                <a:r>
                  <a:rPr lang="en-US" altLang="zh-CN" dirty="0"/>
                  <a:t> </a:t>
                </a:r>
              </a:p>
              <a:p>
                <a:pPr marL="216000" lvl="1" indent="0">
                  <a:buNone/>
                </a:pPr>
                <a:r>
                  <a:rPr lang="en-US" altLang="zh-CN" dirty="0"/>
                  <a:t>                                   </a:t>
                </a:r>
                <a:r>
                  <a:rPr lang="en-US" altLang="zh-CN" dirty="0">
                    <a:sym typeface="Symbol" panose="05050102010706020507" pitchFamily="18" charset="2"/>
                  </a:rPr>
                  <a:t>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dirty="0" err="1"/>
                  <a:t>A</a:t>
                </a:r>
                <a:r>
                  <a:rPr lang="en-US" altLang="zh-CN" dirty="0">
                    <a:sym typeface="Symbol" panose="05050102010706020507" pitchFamily="18" charset="2"/>
                  </a:rPr>
                  <a:t>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dirty="0" err="1"/>
                  <a:t>A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</a:t>
                </a:r>
                <a:r>
                  <a:rPr lang="en-US" altLang="zh-CN" dirty="0" err="1"/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dirty="0" err="1"/>
                  <a:t>B</a:t>
                </a:r>
                <a:r>
                  <a:rPr lang="en-US" altLang="zh-CN" dirty="0"/>
                  <a:t>) </a:t>
                </a:r>
                <a:r>
                  <a:rPr lang="en-US" altLang="zh-CN" dirty="0">
                    <a:sym typeface="Symbol" panose="05050102010706020507" pitchFamily="18" charset="2"/>
                  </a:rPr>
                  <a:t>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dirty="0" err="1"/>
                  <a:t>A</a:t>
                </a:r>
                <a:r>
                  <a:rPr lang="en-US" altLang="zh-CN" dirty="0"/>
                  <a:t> </a:t>
                </a:r>
              </a:p>
              <a:p>
                <a:pPr marL="1080000" lvl="1" indent="0">
                  <a:buNone/>
                </a:pPr>
                <a:r>
                  <a:rPr lang="zh-CN" altLang="en-US" dirty="0"/>
                  <a:t>因此</a:t>
                </a:r>
                <a:r>
                  <a:rPr lang="en-US" altLang="zh-CN" dirty="0"/>
                  <a:t>, 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(A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/>
                  <a:t>B) = A.</a:t>
                </a:r>
              </a:p>
              <a:p>
                <a:r>
                  <a:rPr lang="zh-CN" altLang="en-US" dirty="0"/>
                  <a:t>例</a:t>
                </a:r>
                <a:r>
                  <a:rPr lang="en-US" altLang="zh-CN" dirty="0"/>
                  <a:t>4  </a:t>
                </a:r>
                <a:r>
                  <a:rPr lang="zh-CN" altLang="en-US" dirty="0"/>
                  <a:t>证明 </a:t>
                </a:r>
                <a:r>
                  <a:rPr lang="en-US" altLang="zh-CN" b="1" dirty="0"/>
                  <a:t>A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</a:t>
                </a:r>
                <a:r>
                  <a:rPr lang="en-US" altLang="zh-CN" b="1" dirty="0"/>
                  <a:t>B = A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b="1" dirty="0">
                    <a:sym typeface="Symbol" panose="05050102010706020507" pitchFamily="18" charset="2"/>
                  </a:rPr>
                  <a:t></a:t>
                </a:r>
                <a:r>
                  <a:rPr lang="en-US" altLang="zh-CN" b="1" dirty="0"/>
                  <a:t>B</a:t>
                </a:r>
              </a:p>
              <a:p>
                <a:pPr lvl="1"/>
                <a:r>
                  <a:rPr lang="zh-CN" altLang="en-US" dirty="0"/>
                  <a:t>证明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 任取</a:t>
                </a:r>
                <a:r>
                  <a:rPr lang="en-US" altLang="zh-CN" dirty="0"/>
                  <a:t>x,  x</a:t>
                </a:r>
                <a:r>
                  <a:rPr lang="en-US" altLang="zh-CN" dirty="0">
                    <a:sym typeface="Symbol" panose="05050102010706020507" pitchFamily="18" charset="2"/>
                  </a:rPr>
                  <a:t></a:t>
                </a:r>
                <a:r>
                  <a:rPr lang="en-US" altLang="zh-CN" dirty="0"/>
                  <a:t> A</a:t>
                </a:r>
                <a:r>
                  <a:rPr lang="en-US" altLang="zh-CN" dirty="0">
                    <a:sym typeface="Symbol" panose="05050102010706020507" pitchFamily="18" charset="2"/>
                  </a:rPr>
                  <a:t></a:t>
                </a:r>
                <a:r>
                  <a:rPr lang="en-US" altLang="zh-CN" dirty="0"/>
                  <a:t>B </a:t>
                </a:r>
                <a:r>
                  <a:rPr lang="en-US" altLang="zh-CN" dirty="0">
                    <a:sym typeface="Symbol" panose="05050102010706020507" pitchFamily="18" charset="2"/>
                  </a:rPr>
                  <a:t>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dirty="0" err="1"/>
                  <a:t>A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</a:t>
                </a:r>
                <a:r>
                  <a:rPr lang="en-US" altLang="zh-CN" dirty="0" err="1"/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</a:t>
                </a:r>
                <a:r>
                  <a:rPr lang="en-US" altLang="zh-CN" dirty="0" err="1"/>
                  <a:t>B</a:t>
                </a:r>
                <a:endParaRPr lang="en-US" altLang="zh-CN" dirty="0"/>
              </a:p>
              <a:p>
                <a:pPr marL="216000" lvl="1" indent="0">
                  <a:buNone/>
                </a:pPr>
                <a:r>
                  <a:rPr lang="en-US" altLang="zh-CN" dirty="0"/>
                  <a:t>                                       </a:t>
                </a:r>
                <a:r>
                  <a:rPr lang="en-US" altLang="zh-CN" dirty="0">
                    <a:sym typeface="Symbol" panose="05050102010706020507" pitchFamily="18" charset="2"/>
                  </a:rPr>
                  <a:t>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dirty="0" err="1"/>
                  <a:t>A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</a:t>
                </a:r>
                <a:r>
                  <a:rPr lang="en-US" altLang="zh-CN" dirty="0" err="1"/>
                  <a:t>x</a:t>
                </a:r>
                <a:r>
                  <a:rPr lang="en-US" altLang="zh-CN" dirty="0">
                    <a:sym typeface="Symbol" panose="05050102010706020507" pitchFamily="18" charset="2"/>
                  </a:rPr>
                  <a:t></a:t>
                </a:r>
                <a:r>
                  <a:rPr lang="en-US" altLang="zh-CN" dirty="0"/>
                  <a:t>B </a:t>
                </a:r>
                <a:r>
                  <a:rPr lang="en-US" altLang="zh-CN" dirty="0">
                    <a:sym typeface="Symbol" panose="05050102010706020507" pitchFamily="18" charset="2"/>
                  </a:rPr>
                  <a:t>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dirty="0" err="1"/>
                  <a:t>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</a:t>
                </a:r>
                <a:r>
                  <a:rPr lang="en-US" altLang="zh-CN" dirty="0"/>
                  <a:t>B </a:t>
                </a:r>
              </a:p>
              <a:p>
                <a:pPr marL="1080000" lvl="1" indent="0">
                  <a:buNone/>
                </a:pPr>
                <a:r>
                  <a:rPr lang="zh-CN" altLang="en-US" dirty="0"/>
                  <a:t>因此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en-US" altLang="zh-CN" dirty="0">
                    <a:sym typeface="Symbol" panose="05050102010706020507" pitchFamily="18" charset="2"/>
                  </a:rPr>
                  <a:t></a:t>
                </a:r>
                <a:r>
                  <a:rPr lang="en-US" altLang="zh-CN" dirty="0"/>
                  <a:t>B = 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</a:t>
                </a:r>
                <a:r>
                  <a:rPr lang="en-US" altLang="zh-CN" dirty="0"/>
                  <a:t>B.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5186035"/>
              </a:xfrm>
              <a:blipFill>
                <a:blip r:embed="rId2"/>
                <a:stretch>
                  <a:fillRect l="-1148" t="-1763" b="-2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二、集合问题的证明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集合恒等式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0E56A0-4AFA-4958-A505-402986EA1E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28</a:t>
            </a:fld>
            <a:r>
              <a:rPr lang="en-US" altLang="zh-CN"/>
              <a:t>|47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546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4139595"/>
              </a:xfrm>
            </p:spPr>
            <p:txBody>
              <a:bodyPr/>
              <a:lstStyle/>
              <a:p>
                <a:r>
                  <a:rPr lang="en-US" altLang="zh-CN" dirty="0"/>
                  <a:t>2. </a:t>
                </a:r>
                <a:r>
                  <a:rPr lang="zh-CN" altLang="en-US" dirty="0"/>
                  <a:t>等式置换法</a:t>
                </a:r>
              </a:p>
              <a:p>
                <a:r>
                  <a:rPr lang="zh-CN" altLang="en-US" dirty="0"/>
                  <a:t>例</a:t>
                </a:r>
                <a:r>
                  <a:rPr lang="en-US" altLang="zh-CN" dirty="0"/>
                  <a:t>5 </a:t>
                </a:r>
                <a:r>
                  <a:rPr lang="zh-CN" altLang="en-US" dirty="0"/>
                  <a:t>假设交换律、分配律、同一律、零律已经成立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证明吸收律</a:t>
                </a:r>
                <a:r>
                  <a:rPr lang="en-US" altLang="zh-CN" dirty="0"/>
                  <a:t>.  </a:t>
                </a:r>
              </a:p>
              <a:p>
                <a:pPr lvl="1"/>
                <a:r>
                  <a:rPr lang="zh-CN" altLang="en-US" dirty="0"/>
                  <a:t>证明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      </a:t>
                </a:r>
                <a:r>
                  <a:rPr lang="en-US" altLang="zh-CN" dirty="0"/>
                  <a:t>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(A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/>
                  <a:t>B) </a:t>
                </a:r>
              </a:p>
              <a:p>
                <a:pPr marL="216000" lvl="1" indent="0">
                  <a:buNone/>
                </a:pPr>
                <a:r>
                  <a:rPr lang="en-US" altLang="zh-CN" dirty="0"/>
                  <a:t>               = (A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/>
                  <a:t>E)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(A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/>
                  <a:t>B)           </a:t>
                </a:r>
                <a:r>
                  <a:rPr lang="zh-CN" altLang="en-US" dirty="0"/>
                  <a:t>（同一律）</a:t>
                </a:r>
              </a:p>
              <a:p>
                <a:pPr marL="216000" lvl="1" indent="0">
                  <a:buNone/>
                </a:pPr>
                <a:r>
                  <a:rPr lang="zh-CN" altLang="en-US" dirty="0"/>
                  <a:t>               </a:t>
                </a:r>
                <a:r>
                  <a:rPr lang="en-US" altLang="zh-CN" dirty="0"/>
                  <a:t>= 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/>
                  <a:t>(E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B)                   </a:t>
                </a:r>
                <a:r>
                  <a:rPr lang="zh-CN" altLang="en-US" dirty="0"/>
                  <a:t>（分配律）    </a:t>
                </a:r>
              </a:p>
              <a:p>
                <a:pPr marL="216000" lvl="1" indent="0">
                  <a:buNone/>
                </a:pPr>
                <a:r>
                  <a:rPr lang="zh-CN" altLang="en-US" dirty="0"/>
                  <a:t>               </a:t>
                </a:r>
                <a:r>
                  <a:rPr lang="en-US" altLang="zh-CN" dirty="0"/>
                  <a:t>= 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/>
                  <a:t>(B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E)                   </a:t>
                </a:r>
                <a:r>
                  <a:rPr lang="zh-CN" altLang="en-US" dirty="0"/>
                  <a:t>（交换律）</a:t>
                </a:r>
              </a:p>
              <a:p>
                <a:pPr marL="216000" lvl="1" indent="0">
                  <a:buNone/>
                </a:pPr>
                <a:r>
                  <a:rPr lang="zh-CN" altLang="en-US" dirty="0"/>
                  <a:t>               </a:t>
                </a:r>
                <a:r>
                  <a:rPr lang="en-US" altLang="zh-CN" dirty="0"/>
                  <a:t>= 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/>
                  <a:t>E                           </a:t>
                </a:r>
                <a:r>
                  <a:rPr lang="zh-CN" altLang="en-US" dirty="0"/>
                  <a:t>（零律）</a:t>
                </a:r>
              </a:p>
              <a:p>
                <a:pPr marL="216000" lvl="1" indent="0">
                  <a:buNone/>
                </a:pPr>
                <a:r>
                  <a:rPr lang="zh-CN" altLang="en-US" dirty="0"/>
                  <a:t>               </a:t>
                </a:r>
                <a:r>
                  <a:rPr lang="en-US" altLang="zh-CN" dirty="0"/>
                  <a:t>= A                                </a:t>
                </a:r>
                <a:r>
                  <a:rPr lang="zh-CN" altLang="en-US" dirty="0"/>
                  <a:t>（同一律）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4139595"/>
              </a:xfrm>
              <a:blipFill>
                <a:blip r:embed="rId2"/>
                <a:stretch>
                  <a:fillRect l="-1148" t="-2209" r="-109" b="-30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二、集合问题的证明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集合恒等式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7B947F-2E9E-416B-99BC-8059AC4C11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29</a:t>
            </a:fld>
            <a:r>
              <a:rPr lang="en-US" altLang="zh-CN"/>
              <a:t>|47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59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90"/>
          <p:cNvSpPr txBox="1"/>
          <p:nvPr/>
        </p:nvSpPr>
        <p:spPr>
          <a:xfrm>
            <a:off x="8684150" y="488031"/>
            <a:ext cx="9348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rgbClr val="000000">
                    <a:lumMod val="75000"/>
                    <a:lumOff val="25000"/>
                  </a:srgbClr>
                </a:solidFill>
                <a:effectLst>
                  <a:reflection blurRad="12700" stA="40000" endPos="40000" dist="12700" dir="5400000" sy="-100000" algn="bl" rotWithShape="0"/>
                </a:effectLst>
                <a:latin typeface="Century Gothic" panose="020B0502020202020204" pitchFamily="34" charset="0"/>
                <a:cs typeface="+mn-ea"/>
                <a:sym typeface="+mn-lt"/>
              </a:rPr>
              <a:t>C</a:t>
            </a:r>
            <a:endParaRPr lang="zh-CN" altLang="en-US" sz="7200" dirty="0">
              <a:solidFill>
                <a:srgbClr val="000000">
                  <a:lumMod val="75000"/>
                  <a:lumOff val="25000"/>
                </a:srgbClr>
              </a:solidFill>
              <a:effectLst>
                <a:reflection blurRad="12700" stA="40000" endPos="40000" dist="12700" dir="5400000" sy="-100000" algn="bl" rotWithShape="0"/>
              </a:effectLst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9909062" y="670223"/>
            <a:ext cx="1981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rgbClr val="000000">
                    <a:lumMod val="75000"/>
                    <a:lumOff val="25000"/>
                  </a:srgbClr>
                </a:solidFill>
                <a:effectLst>
                  <a:reflection blurRad="12700" stA="40000" endPos="25000" dist="6350" dir="5400000" sy="-100000" algn="bl" rotWithShape="0"/>
                </a:effectLst>
                <a:latin typeface="Century Gothic" panose="020B0502020202020204" pitchFamily="34" charset="0"/>
                <a:cs typeface="+mn-ea"/>
                <a:sym typeface="+mn-lt"/>
              </a:rPr>
              <a:t>nents</a:t>
            </a:r>
            <a:endParaRPr lang="zh-CN" altLang="en-US" sz="5400" dirty="0">
              <a:solidFill>
                <a:srgbClr val="000000">
                  <a:lumMod val="75000"/>
                  <a:lumOff val="25000"/>
                </a:srgbClr>
              </a:solidFill>
              <a:effectLst>
                <a:reflection blurRad="12700" stA="40000" endPos="25000" dist="6350" dir="5400000" sy="-100000" algn="bl" rotWithShape="0"/>
              </a:effectLst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grpSp>
        <p:nvGrpSpPr>
          <p:cNvPr id="102" name="PA_组合 101"/>
          <p:cNvGrpSpPr/>
          <p:nvPr>
            <p:custDataLst>
              <p:tags r:id="rId1"/>
            </p:custDataLst>
          </p:nvPr>
        </p:nvGrpSpPr>
        <p:grpSpPr>
          <a:xfrm>
            <a:off x="9451052" y="1012462"/>
            <a:ext cx="550414" cy="1410330"/>
            <a:chOff x="4385852" y="5208858"/>
            <a:chExt cx="982385" cy="2517173"/>
          </a:xfrm>
        </p:grpSpPr>
        <p:sp>
          <p:nvSpPr>
            <p:cNvPr id="103" name="等腰三角形 9"/>
            <p:cNvSpPr/>
            <p:nvPr/>
          </p:nvSpPr>
          <p:spPr>
            <a:xfrm rot="10800000">
              <a:off x="4385852" y="5597868"/>
              <a:ext cx="982385" cy="2128163"/>
            </a:xfrm>
            <a:custGeom>
              <a:avLst/>
              <a:gdLst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3133 h 5053133"/>
                <a:gd name="connsiteX1" fmla="*/ 1670578 w 3341155"/>
                <a:gd name="connsiteY1" fmla="*/ 0 h 5053133"/>
                <a:gd name="connsiteX2" fmla="*/ 3341155 w 3341155"/>
                <a:gd name="connsiteY2" fmla="*/ 5053133 h 5053133"/>
                <a:gd name="connsiteX3" fmla="*/ 0 w 3341155"/>
                <a:gd name="connsiteY3" fmla="*/ 5053133 h 5053133"/>
                <a:gd name="connsiteX0" fmla="*/ 0 w 3341155"/>
                <a:gd name="connsiteY0" fmla="*/ 5054349 h 5054349"/>
                <a:gd name="connsiteX1" fmla="*/ 1670578 w 3341155"/>
                <a:gd name="connsiteY1" fmla="*/ 1216 h 5054349"/>
                <a:gd name="connsiteX2" fmla="*/ 3341155 w 3341155"/>
                <a:gd name="connsiteY2" fmla="*/ 5054349 h 5054349"/>
                <a:gd name="connsiteX3" fmla="*/ 0 w 3341155"/>
                <a:gd name="connsiteY3" fmla="*/ 5054349 h 5054349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  <a:gd name="connsiteX0" fmla="*/ 0 w 3341155"/>
                <a:gd name="connsiteY0" fmla="*/ 5054932 h 5054932"/>
                <a:gd name="connsiteX1" fmla="*/ 1670578 w 3341155"/>
                <a:gd name="connsiteY1" fmla="*/ 1799 h 5054932"/>
                <a:gd name="connsiteX2" fmla="*/ 3341155 w 3341155"/>
                <a:gd name="connsiteY2" fmla="*/ 5054932 h 5054932"/>
                <a:gd name="connsiteX3" fmla="*/ 0 w 3341155"/>
                <a:gd name="connsiteY3" fmla="*/ 5054932 h 505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155" h="5054932">
                  <a:moveTo>
                    <a:pt x="0" y="5054932"/>
                  </a:moveTo>
                  <a:cubicBezTo>
                    <a:pt x="556859" y="3370554"/>
                    <a:pt x="1547106" y="-90235"/>
                    <a:pt x="1670578" y="1799"/>
                  </a:cubicBezTo>
                  <a:cubicBezTo>
                    <a:pt x="1801193" y="-87854"/>
                    <a:pt x="2784296" y="3370554"/>
                    <a:pt x="3341155" y="5054932"/>
                  </a:cubicBezTo>
                  <a:lnTo>
                    <a:pt x="0" y="5054932"/>
                  </a:lnTo>
                  <a:close/>
                </a:path>
              </a:pathLst>
            </a:custGeom>
            <a:gradFill>
              <a:gsLst>
                <a:gs pos="70000">
                  <a:srgbClr val="000000">
                    <a:alpha val="10000"/>
                  </a:srgbClr>
                </a:gs>
                <a:gs pos="50000">
                  <a:srgbClr val="000000">
                    <a:alpha val="5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4" name="立方体 103"/>
            <p:cNvSpPr>
              <a:spLocks noChangeAspect="1"/>
            </p:cNvSpPr>
            <p:nvPr/>
          </p:nvSpPr>
          <p:spPr>
            <a:xfrm>
              <a:off x="4488037" y="5208858"/>
              <a:ext cx="780326" cy="780329"/>
            </a:xfrm>
            <a:prstGeom prst="cub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椭圆 12"/>
          <p:cNvSpPr>
            <a:spLocks noChangeAspect="1"/>
          </p:cNvSpPr>
          <p:nvPr/>
        </p:nvSpPr>
        <p:spPr>
          <a:xfrm>
            <a:off x="3420000" y="1916720"/>
            <a:ext cx="576000" cy="57600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50AA"/>
                </a:solidFill>
                <a:latin typeface="Century Gothic" panose="020B0502020202020204" pitchFamily="34" charset="0"/>
                <a:cs typeface="+mn-ea"/>
                <a:sym typeface="+mn-lt"/>
              </a:rPr>
              <a:t>1</a:t>
            </a:r>
            <a:endParaRPr lang="zh-CN" altLang="en-US" sz="2800" dirty="0">
              <a:solidFill>
                <a:srgbClr val="0050AA"/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032000" y="1943110"/>
            <a:ext cx="54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6.1 </a:t>
            </a:r>
            <a:r>
              <a:rPr lang="zh-CN" altLang="en-US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集合的基本概念</a:t>
            </a:r>
            <a:endParaRPr lang="en-US" altLang="zh-CN" dirty="0">
              <a:solidFill>
                <a:srgbClr val="0050A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3420000" y="2723132"/>
            <a:ext cx="576000" cy="57600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50AA"/>
                </a:solidFill>
                <a:latin typeface="Century Gothic" panose="020B0502020202020204" pitchFamily="34" charset="0"/>
                <a:cs typeface="+mn-ea"/>
                <a:sym typeface="+mn-lt"/>
              </a:rPr>
              <a:t>2</a:t>
            </a:r>
            <a:endParaRPr lang="zh-CN" altLang="en-US" sz="2800" dirty="0">
              <a:solidFill>
                <a:srgbClr val="0050AA"/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032000" y="2749522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 </a:t>
            </a:r>
            <a:r>
              <a:rPr lang="zh-CN" altLang="en-US" sz="2800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集合的运算</a:t>
            </a:r>
            <a:endParaRPr lang="en-US" altLang="zh-CN" sz="2800" dirty="0">
              <a:solidFill>
                <a:srgbClr val="0050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内容提纲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3064949-E287-4CDA-98E7-A6B0930AA3FB}"/>
              </a:ext>
            </a:extLst>
          </p:cNvPr>
          <p:cNvSpPr>
            <a:spLocks noChangeAspect="1"/>
          </p:cNvSpPr>
          <p:nvPr/>
        </p:nvSpPr>
        <p:spPr>
          <a:xfrm>
            <a:off x="3420000" y="3573373"/>
            <a:ext cx="576000" cy="57600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50AA"/>
                </a:solidFill>
                <a:latin typeface="Century Gothic" panose="020B0502020202020204" pitchFamily="34" charset="0"/>
                <a:cs typeface="+mn-ea"/>
                <a:sym typeface="+mn-lt"/>
              </a:rPr>
              <a:t>3</a:t>
            </a:r>
            <a:endParaRPr lang="zh-CN" altLang="en-US" sz="2800" dirty="0">
              <a:solidFill>
                <a:srgbClr val="0050AA"/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A3FC7C-1E31-446E-B4E7-F4DA83C6DE3C}"/>
              </a:ext>
            </a:extLst>
          </p:cNvPr>
          <p:cNvSpPr txBox="1"/>
          <p:nvPr/>
        </p:nvSpPr>
        <p:spPr>
          <a:xfrm>
            <a:off x="4032000" y="3599763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 </a:t>
            </a:r>
            <a:r>
              <a:rPr lang="zh-CN" altLang="en-US" sz="2800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有穷集合的计数</a:t>
            </a:r>
            <a:endParaRPr lang="en-US" altLang="zh-CN" sz="2800" dirty="0">
              <a:solidFill>
                <a:srgbClr val="0050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98846AB-1CAA-4CE3-BB6D-00B1BC364B1D}"/>
              </a:ext>
            </a:extLst>
          </p:cNvPr>
          <p:cNvSpPr>
            <a:spLocks noChangeAspect="1"/>
          </p:cNvSpPr>
          <p:nvPr/>
        </p:nvSpPr>
        <p:spPr>
          <a:xfrm>
            <a:off x="3420000" y="4393346"/>
            <a:ext cx="576000" cy="57600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50AA"/>
                </a:solidFill>
                <a:latin typeface="Century Gothic" panose="020B0502020202020204" pitchFamily="34" charset="0"/>
                <a:cs typeface="+mn-ea"/>
                <a:sym typeface="+mn-lt"/>
              </a:rPr>
              <a:t>4</a:t>
            </a:r>
            <a:endParaRPr lang="zh-CN" altLang="en-US" sz="2800" dirty="0">
              <a:solidFill>
                <a:srgbClr val="0050AA"/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0F12B8C-7779-4847-B535-CFE5A687FD3F}"/>
              </a:ext>
            </a:extLst>
          </p:cNvPr>
          <p:cNvSpPr txBox="1"/>
          <p:nvPr/>
        </p:nvSpPr>
        <p:spPr>
          <a:xfrm>
            <a:off x="4032000" y="4419736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 </a:t>
            </a:r>
            <a:r>
              <a:rPr lang="zh-CN" altLang="en-US" sz="2800" dirty="0">
                <a:solidFill>
                  <a:srgbClr val="0050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集合恒等式</a:t>
            </a:r>
            <a:endParaRPr lang="en-US" altLang="zh-CN" sz="2800" dirty="0">
              <a:solidFill>
                <a:srgbClr val="0050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C2822D4-52F0-436B-AB10-DDBB1713A9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3</a:t>
            </a:fld>
            <a:r>
              <a:rPr lang="en-US" altLang="zh-CN"/>
              <a:t>|47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74744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00139 L 3.75E-6 0.1305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5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-0.11901 -4.81481E-6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5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6 L 0.09037 3.7037E-6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6 L 3.54167E-6 0.12916 " pathEditMode="relative" rAng="0" ptsTypes="AA">
                                      <p:cBhvr>
                                        <p:cTn id="24" dur="15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5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33333E-6 2.22222E-6 L 0.09037 2.22222E-6 " pathEditMode="relative" rAng="0" ptsTypes="AA">
                                      <p:cBhvr>
                                        <p:cTn id="29" dur="15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54167E-6 1.11111E-6 L 3.54167E-6 0.12917 " pathEditMode="relative" rAng="0" ptsTypes="AA">
                                      <p:cBhvr>
                                        <p:cTn id="34" dur="15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5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3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8.33333E-7 -3.7037E-7 L 0.09036 -3.7037E-7 " pathEditMode="relative" rAng="0" ptsTypes="AA">
                                      <p:cBhvr>
                                        <p:cTn id="39" dur="15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54167E-6 -2.96296E-6 L 3.54167E-6 0.12917 " pathEditMode="relative" rAng="0" ptsTypes="AA">
                                      <p:cBhvr>
                                        <p:cTn id="44" dur="15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58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3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75E-6 -2.96296E-6 L 0.09036 -2.96296E-6 " pathEditMode="relative" rAng="0" ptsTypes="AA">
                                      <p:cBhvr>
                                        <p:cTn id="49" dur="15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54167E-6 2.59259E-6 L 3.54167E-6 0.12916 " pathEditMode="relative" rAng="0" ptsTypes="AA">
                                      <p:cBhvr>
                                        <p:cTn id="54" dur="15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5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3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8.33333E-7 1.11111E-6 L 0.09036 1.11111E-6 " pathEditMode="relative" rAng="0" ptsTypes="AA">
                                      <p:cBhvr>
                                        <p:cTn id="59" dur="15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1" grpId="1"/>
      <p:bldP spid="92" grpId="0"/>
      <p:bldP spid="92" grpId="1"/>
      <p:bldP spid="13" grpId="0" animBg="1"/>
      <p:bldP spid="13" grpId="1" animBg="1"/>
      <p:bldP spid="15" grpId="0"/>
      <p:bldP spid="15" grpId="1"/>
      <p:bldP spid="19" grpId="0" animBg="1"/>
      <p:bldP spid="19" grpId="1" animBg="1"/>
      <p:bldP spid="21" grpId="0"/>
      <p:bldP spid="21" grpId="1"/>
      <p:bldP spid="14" grpId="0" animBg="1"/>
      <p:bldP spid="14" grpId="1" animBg="1"/>
      <p:bldP spid="16" grpId="0"/>
      <p:bldP spid="16" grpId="1"/>
      <p:bldP spid="17" grpId="0" animBg="1"/>
      <p:bldP spid="17" grpId="1" animBg="1"/>
      <p:bldP spid="18" grpId="0"/>
      <p:bldP spid="18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4809009"/>
              </a:xfrm>
            </p:spPr>
            <p:txBody>
              <a:bodyPr/>
              <a:lstStyle/>
              <a:p>
                <a:r>
                  <a:rPr lang="en-US" altLang="zh-CN" dirty="0"/>
                  <a:t>3. </a:t>
                </a:r>
                <a:r>
                  <a:rPr lang="zh-CN" altLang="en-US" dirty="0"/>
                  <a:t>包含等价条件的证明</a:t>
                </a:r>
                <a:endParaRPr lang="en-US" altLang="zh-CN" dirty="0"/>
              </a:p>
              <a:p>
                <a:pPr>
                  <a:spcBef>
                    <a:spcPts val="1200"/>
                  </a:spcBef>
                </a:pPr>
                <a:r>
                  <a:rPr lang="zh-CN" altLang="en-US" dirty="0"/>
                  <a:t>例</a:t>
                </a:r>
                <a:r>
                  <a:rPr lang="en-US" altLang="zh-CN" dirty="0"/>
                  <a:t>6  </a:t>
                </a:r>
                <a:r>
                  <a:rPr lang="zh-CN" altLang="en-US" dirty="0"/>
                  <a:t>证明 </a:t>
                </a:r>
                <a:r>
                  <a:rPr lang="en-US" altLang="zh-CN" b="1" dirty="0"/>
                  <a:t>A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</a:t>
                </a:r>
                <a:r>
                  <a:rPr lang="en-US" altLang="zh-CN" b="1" dirty="0"/>
                  <a:t>B </a:t>
                </a:r>
                <a:r>
                  <a:rPr lang="en-US" altLang="zh-CN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</a:t>
                </a:r>
                <a:r>
                  <a:rPr lang="en-US" altLang="zh-CN" b="1" dirty="0"/>
                  <a:t> 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b="1" dirty="0"/>
                  <a:t>B = B </a:t>
                </a:r>
                <a:r>
                  <a:rPr lang="en-US" altLang="zh-CN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</a:t>
                </a:r>
                <a:r>
                  <a:rPr lang="en-US" altLang="zh-CN" b="1" dirty="0"/>
                  <a:t> 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b="1" dirty="0"/>
                  <a:t>B = A </a:t>
                </a:r>
                <a:r>
                  <a:rPr lang="en-US" altLang="zh-CN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</a:t>
                </a:r>
                <a:r>
                  <a:rPr lang="en-US" altLang="zh-CN" b="1" dirty="0"/>
                  <a:t> A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</a:t>
                </a:r>
                <a:r>
                  <a:rPr lang="en-US" altLang="zh-CN" b="1" dirty="0"/>
                  <a:t>B = 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</a:t>
                </a:r>
                <a:r>
                  <a:rPr lang="en-US" altLang="zh-CN" dirty="0"/>
                  <a:t>  </a:t>
                </a:r>
              </a:p>
              <a:p>
                <a:pPr marL="216000" lvl="1" indent="0">
                  <a:buNone/>
                </a:pPr>
                <a:r>
                  <a:rPr lang="en-US" altLang="zh-CN" dirty="0"/>
                  <a:t>                    ①                ②                   ③               ④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zh-CN" altLang="en-US" dirty="0"/>
                  <a:t>证明思路</a:t>
                </a:r>
              </a:p>
              <a:p>
                <a:pPr lvl="2">
                  <a:spcBef>
                    <a:spcPts val="900"/>
                  </a:spcBef>
                </a:pPr>
                <a:r>
                  <a:rPr lang="zh-CN" altLang="en-US" dirty="0"/>
                  <a:t>确定问题中含有的命题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本题含有命题 ①</a:t>
                </a:r>
                <a:r>
                  <a:rPr lang="en-US" altLang="zh-CN" dirty="0"/>
                  <a:t>, ②, ③, ④;</a:t>
                </a:r>
              </a:p>
              <a:p>
                <a:pPr lvl="2">
                  <a:spcBef>
                    <a:spcPts val="900"/>
                  </a:spcBef>
                </a:pPr>
                <a:r>
                  <a:rPr lang="zh-CN" altLang="en-US" dirty="0"/>
                  <a:t>确定命题间的关系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哪些命题是已知条件、哪些命题是要证明的结论</a:t>
                </a:r>
                <a:r>
                  <a:rPr lang="en-US" altLang="zh-CN" dirty="0"/>
                  <a:t>;</a:t>
                </a:r>
              </a:p>
              <a:p>
                <a:pPr lvl="3">
                  <a:spcBef>
                    <a:spcPts val="900"/>
                  </a:spcBef>
                </a:pPr>
                <a:r>
                  <a:rPr lang="zh-CN" altLang="en-US" dirty="0"/>
                  <a:t>本题中每个命题都可以作为已知条件，每个命题都是要证明的结论</a:t>
                </a:r>
                <a:r>
                  <a:rPr lang="en-US" altLang="zh-CN" dirty="0"/>
                  <a:t>.</a:t>
                </a:r>
                <a:endParaRPr lang="zh-CN" altLang="en-US" dirty="0"/>
              </a:p>
              <a:p>
                <a:pPr lvl="2">
                  <a:spcBef>
                    <a:spcPts val="900"/>
                  </a:spcBef>
                </a:pPr>
                <a:r>
                  <a:rPr lang="zh-CN" altLang="en-US" dirty="0"/>
                  <a:t>确定证明顺序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①</a:t>
                </a:r>
                <a:r>
                  <a:rPr lang="zh-CN" altLang="en-US" dirty="0">
                    <a:sym typeface="Symbol" panose="05050102010706020507" pitchFamily="18" charset="2"/>
                  </a:rPr>
                  <a:t></a:t>
                </a:r>
                <a:r>
                  <a:rPr lang="zh-CN" altLang="en-US" dirty="0"/>
                  <a:t>②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②</a:t>
                </a:r>
                <a:r>
                  <a:rPr lang="zh-CN" altLang="en-US" dirty="0">
                    <a:sym typeface="Symbol" panose="05050102010706020507" pitchFamily="18" charset="2"/>
                  </a:rPr>
                  <a:t></a:t>
                </a:r>
                <a:r>
                  <a:rPr lang="zh-CN" altLang="en-US" dirty="0"/>
                  <a:t>③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③</a:t>
                </a:r>
                <a:r>
                  <a:rPr lang="zh-CN" altLang="en-US" dirty="0">
                    <a:sym typeface="Symbol" panose="05050102010706020507" pitchFamily="18" charset="2"/>
                  </a:rPr>
                  <a:t></a:t>
                </a:r>
                <a:r>
                  <a:rPr lang="zh-CN" altLang="en-US" dirty="0"/>
                  <a:t>④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④</a:t>
                </a:r>
                <a:r>
                  <a:rPr lang="zh-CN" altLang="en-US" dirty="0">
                    <a:sym typeface="Symbol" panose="05050102010706020507" pitchFamily="18" charset="2"/>
                  </a:rPr>
                  <a:t></a:t>
                </a:r>
                <a:r>
                  <a:rPr lang="zh-CN" altLang="en-US" dirty="0"/>
                  <a:t>① </a:t>
                </a:r>
              </a:p>
              <a:p>
                <a:pPr lvl="2">
                  <a:spcBef>
                    <a:spcPts val="900"/>
                  </a:spcBef>
                </a:pPr>
                <a:r>
                  <a:rPr lang="zh-CN" altLang="en-US" dirty="0"/>
                  <a:t>按照顺序依次完成每个证明（证明集合相等或者包含）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4809009"/>
              </a:xfrm>
              <a:blipFill>
                <a:blip r:embed="rId2"/>
                <a:stretch>
                  <a:fillRect l="-1148" t="-1901" b="-2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二、集合问题的证明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集合恒等式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902510-3494-4C6F-A761-98C416A40D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30</a:t>
            </a:fld>
            <a:r>
              <a:rPr lang="en-US" altLang="zh-CN"/>
              <a:t>|47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207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5155257"/>
              </a:xfrm>
            </p:spPr>
            <p:txBody>
              <a:bodyPr/>
              <a:lstStyle/>
              <a:p>
                <a:r>
                  <a:rPr lang="en-US" altLang="zh-CN" dirty="0"/>
                  <a:t>3. </a:t>
                </a:r>
                <a:r>
                  <a:rPr lang="zh-CN" altLang="en-US" dirty="0"/>
                  <a:t>包含等价条件的证明</a:t>
                </a:r>
                <a:endParaRPr lang="en-US" altLang="zh-CN" dirty="0"/>
              </a:p>
              <a:p>
                <a:r>
                  <a:rPr lang="zh-CN" altLang="en-US" dirty="0"/>
                  <a:t>例</a:t>
                </a:r>
                <a:r>
                  <a:rPr lang="en-US" altLang="zh-CN" dirty="0"/>
                  <a:t>6  </a:t>
                </a:r>
                <a:r>
                  <a:rPr lang="zh-CN" altLang="en-US" dirty="0"/>
                  <a:t>证明 </a:t>
                </a:r>
                <a:r>
                  <a:rPr lang="en-US" altLang="zh-CN" b="1" dirty="0"/>
                  <a:t>A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</a:t>
                </a:r>
                <a:r>
                  <a:rPr lang="en-US" altLang="zh-CN" b="1" dirty="0"/>
                  <a:t>B 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</a:t>
                </a:r>
                <a:r>
                  <a:rPr lang="en-US" altLang="zh-CN" b="1" dirty="0"/>
                  <a:t> A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b="1" dirty="0"/>
                  <a:t>B=B 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</a:t>
                </a:r>
                <a:r>
                  <a:rPr lang="en-US" altLang="zh-CN" b="1" dirty="0"/>
                  <a:t> A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b="1" dirty="0"/>
                  <a:t>B=A 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</a:t>
                </a:r>
                <a:r>
                  <a:rPr lang="en-US" altLang="zh-CN" b="1" dirty="0"/>
                  <a:t> A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</a:t>
                </a:r>
                <a:r>
                  <a:rPr lang="en-US" altLang="zh-CN" b="1" dirty="0"/>
                  <a:t>B=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</a:t>
                </a:r>
                <a:r>
                  <a:rPr lang="en-US" altLang="zh-CN" b="1" dirty="0"/>
                  <a:t>  </a:t>
                </a:r>
              </a:p>
              <a:p>
                <a:pPr marL="216000" lvl="1" indent="0">
                  <a:buNone/>
                </a:pPr>
                <a:r>
                  <a:rPr lang="en-US" altLang="zh-CN" dirty="0"/>
                  <a:t>                    ①              ②                   ③               ④</a:t>
                </a:r>
              </a:p>
              <a:p>
                <a:pPr lvl="1"/>
                <a:r>
                  <a:rPr lang="zh-CN" altLang="en-US" dirty="0"/>
                  <a:t>证明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①</a:t>
                </a:r>
                <a:r>
                  <a:rPr lang="zh-CN" altLang="en-US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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②</a:t>
                </a:r>
                <a:r>
                  <a:rPr lang="zh-CN" altLang="en-US" dirty="0"/>
                  <a:t>  </a:t>
                </a:r>
              </a:p>
              <a:p>
                <a:pPr marL="1080000" lvl="1" indent="0">
                  <a:buNone/>
                </a:pPr>
                <a:r>
                  <a:rPr lang="zh-CN" altLang="en-US" dirty="0"/>
                  <a:t>显然</a:t>
                </a:r>
                <a:r>
                  <a:rPr lang="en-US" altLang="zh-CN" dirty="0"/>
                  <a:t>, B</a:t>
                </a:r>
                <a:r>
                  <a:rPr lang="en-US" altLang="zh-CN" dirty="0">
                    <a:sym typeface="Symbol" panose="05050102010706020507" pitchFamily="18" charset="2"/>
                  </a:rPr>
                  <a:t></a:t>
                </a:r>
                <a:r>
                  <a:rPr lang="en-US" altLang="zh-CN" dirty="0"/>
                  <a:t>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B.</a:t>
                </a:r>
              </a:p>
              <a:p>
                <a:pPr marL="1080000" lvl="1" indent="0">
                  <a:buNone/>
                </a:pPr>
                <a:r>
                  <a:rPr lang="zh-CN" altLang="en-US" dirty="0"/>
                  <a:t>下面证明</a:t>
                </a:r>
                <a:r>
                  <a:rPr lang="en-US" altLang="zh-CN" dirty="0"/>
                  <a:t>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B</a:t>
                </a:r>
                <a:r>
                  <a:rPr lang="en-US" altLang="zh-CN" dirty="0">
                    <a:sym typeface="Symbol" panose="05050102010706020507" pitchFamily="18" charset="2"/>
                  </a:rPr>
                  <a:t></a:t>
                </a:r>
                <a:r>
                  <a:rPr lang="en-US" altLang="zh-CN" dirty="0"/>
                  <a:t>B. </a:t>
                </a:r>
                <a:r>
                  <a:rPr lang="zh-CN" altLang="en-US" dirty="0"/>
                  <a:t>任取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 </a:t>
                </a:r>
              </a:p>
              <a:p>
                <a:pPr marL="1080000" lvl="1" indent="0">
                  <a:buNone/>
                </a:pPr>
                <a:r>
                  <a:rPr lang="en-US" altLang="zh-CN" dirty="0"/>
                  <a:t>       </a:t>
                </a:r>
                <a:r>
                  <a:rPr lang="en-US" altLang="zh-CN" dirty="0" err="1"/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dirty="0" err="1"/>
                  <a:t>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B </a:t>
                </a:r>
                <a:r>
                  <a:rPr lang="en-US" altLang="zh-CN" dirty="0">
                    <a:sym typeface="Symbol" panose="05050102010706020507" pitchFamily="18" charset="2"/>
                  </a:rPr>
                  <a:t>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dirty="0" err="1"/>
                  <a:t>A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</a:t>
                </a:r>
                <a:r>
                  <a:rPr lang="en-US" altLang="zh-CN" dirty="0" err="1"/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dirty="0" err="1"/>
                  <a:t>B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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dirty="0" err="1"/>
                  <a:t>B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</a:t>
                </a:r>
                <a:r>
                  <a:rPr lang="en-US" altLang="zh-CN" dirty="0" err="1"/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dirty="0" err="1"/>
                  <a:t>B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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dirty="0" err="1"/>
                  <a:t>B</a:t>
                </a:r>
                <a:r>
                  <a:rPr lang="en-US" altLang="zh-CN" dirty="0"/>
                  <a:t>.</a:t>
                </a:r>
              </a:p>
              <a:p>
                <a:pPr marL="1080000" lvl="1" indent="0">
                  <a:buNone/>
                </a:pPr>
                <a:r>
                  <a:rPr lang="zh-CN" altLang="en-US" dirty="0"/>
                  <a:t>因此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有</a:t>
                </a:r>
                <a:r>
                  <a:rPr lang="en-US" altLang="zh-CN" dirty="0"/>
                  <a:t>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B</a:t>
                </a:r>
                <a:r>
                  <a:rPr lang="en-US" altLang="zh-CN" dirty="0">
                    <a:sym typeface="Symbol" panose="05050102010706020507" pitchFamily="18" charset="2"/>
                  </a:rPr>
                  <a:t></a:t>
                </a:r>
                <a:r>
                  <a:rPr lang="en-US" altLang="zh-CN" dirty="0"/>
                  <a:t>B. </a:t>
                </a:r>
                <a:r>
                  <a:rPr lang="zh-CN" altLang="en-US" dirty="0"/>
                  <a:t>综合上述②得证</a:t>
                </a:r>
                <a:r>
                  <a:rPr lang="en-US" altLang="zh-CN" dirty="0"/>
                  <a:t>. </a:t>
                </a:r>
              </a:p>
              <a:p>
                <a:pPr lvl="2"/>
                <a:r>
                  <a:rPr lang="en-US" altLang="zh-CN" b="1" dirty="0">
                    <a:solidFill>
                      <a:srgbClr val="FF0000"/>
                    </a:solidFill>
                  </a:rPr>
                  <a:t>②</a:t>
                </a:r>
                <a:r>
                  <a:rPr lang="en-US" altLang="zh-CN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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③</a:t>
                </a:r>
              </a:p>
              <a:p>
                <a:pPr marL="1080000" lvl="1" indent="0">
                  <a:buNone/>
                </a:pPr>
                <a:r>
                  <a:rPr lang="en-US" altLang="zh-CN" dirty="0"/>
                  <a:t>A=A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/>
                  <a:t>(A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B) </a:t>
                </a:r>
                <a:r>
                  <a:rPr lang="en-US" altLang="zh-CN" dirty="0">
                    <a:sym typeface="Symbol" panose="05050102010706020507" pitchFamily="18" charset="2"/>
                  </a:rPr>
                  <a:t></a:t>
                </a:r>
                <a:r>
                  <a:rPr lang="en-US" altLang="zh-CN" dirty="0"/>
                  <a:t> A=A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/>
                  <a:t>B (</a:t>
                </a:r>
                <a:r>
                  <a:rPr lang="zh-CN" altLang="en-US" dirty="0"/>
                  <a:t>由②知</a:t>
                </a:r>
                <a:r>
                  <a:rPr lang="en-US" altLang="zh-CN" dirty="0"/>
                  <a:t>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B=B</a:t>
                </a:r>
                <a:r>
                  <a:rPr lang="zh-CN" altLang="en-US" dirty="0"/>
                  <a:t>，将</a:t>
                </a:r>
                <a:r>
                  <a:rPr lang="en-US" altLang="zh-CN" dirty="0"/>
                  <a:t>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B</a:t>
                </a:r>
                <a:r>
                  <a:rPr lang="zh-CN" altLang="en-US" dirty="0"/>
                  <a:t>用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代入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5155257"/>
              </a:xfrm>
              <a:blipFill>
                <a:blip r:embed="rId2"/>
                <a:stretch>
                  <a:fillRect l="-1148" t="-1773" b="-1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二、集合问题的证明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集合恒等式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D52A48-D1C4-421A-BC53-E86F17B3D0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31</a:t>
            </a:fld>
            <a:r>
              <a:rPr lang="en-US" altLang="zh-CN"/>
              <a:t>|47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522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5155257"/>
              </a:xfrm>
            </p:spPr>
            <p:txBody>
              <a:bodyPr/>
              <a:lstStyle/>
              <a:p>
                <a:r>
                  <a:rPr lang="en-US" altLang="zh-CN" dirty="0"/>
                  <a:t>3. </a:t>
                </a:r>
                <a:r>
                  <a:rPr lang="zh-CN" altLang="en-US" dirty="0"/>
                  <a:t>包含等价条件的证明</a:t>
                </a:r>
                <a:endParaRPr lang="en-US" altLang="zh-CN" dirty="0"/>
              </a:p>
              <a:p>
                <a:r>
                  <a:rPr lang="zh-CN" altLang="en-US" dirty="0"/>
                  <a:t>例</a:t>
                </a:r>
                <a:r>
                  <a:rPr lang="en-US" altLang="zh-CN" dirty="0"/>
                  <a:t>6  </a:t>
                </a:r>
                <a:r>
                  <a:rPr lang="zh-CN" altLang="en-US" dirty="0"/>
                  <a:t>证明 </a:t>
                </a:r>
                <a:r>
                  <a:rPr lang="en-US" altLang="zh-CN" b="1" dirty="0"/>
                  <a:t>A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</a:t>
                </a:r>
                <a:r>
                  <a:rPr lang="en-US" altLang="zh-CN" b="1" dirty="0"/>
                  <a:t>B 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</a:t>
                </a:r>
                <a:r>
                  <a:rPr lang="en-US" altLang="zh-CN" b="1" dirty="0"/>
                  <a:t> A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b="1" dirty="0"/>
                  <a:t>B=B 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</a:t>
                </a:r>
                <a:r>
                  <a:rPr lang="en-US" altLang="zh-CN" b="1" dirty="0"/>
                  <a:t> A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b="1" dirty="0"/>
                  <a:t>B=A 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</a:t>
                </a:r>
                <a:r>
                  <a:rPr lang="en-US" altLang="zh-CN" b="1" dirty="0"/>
                  <a:t> A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</a:t>
                </a:r>
                <a:r>
                  <a:rPr lang="en-US" altLang="zh-CN" b="1" dirty="0"/>
                  <a:t>B=</a:t>
                </a:r>
                <a:r>
                  <a:rPr lang="en-US" altLang="zh-CN" b="1" dirty="0">
                    <a:sym typeface="Symbol" panose="05050102010706020507" pitchFamily="18" charset="2"/>
                  </a:rPr>
                  <a:t></a:t>
                </a:r>
                <a:r>
                  <a:rPr lang="en-US" altLang="zh-CN" b="1" dirty="0"/>
                  <a:t>  .</a:t>
                </a:r>
              </a:p>
              <a:p>
                <a:pPr marL="216000" lvl="1" indent="0">
                  <a:buNone/>
                </a:pPr>
                <a:r>
                  <a:rPr lang="en-US" altLang="zh-CN" dirty="0"/>
                  <a:t>                    ①              ②                   ③               ④</a:t>
                </a:r>
              </a:p>
              <a:p>
                <a:pPr lvl="1"/>
                <a:r>
                  <a:rPr lang="zh-CN" altLang="en-US" dirty="0"/>
                  <a:t>证明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③</a:t>
                </a:r>
                <a:r>
                  <a:rPr lang="en-US" altLang="zh-CN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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④</a:t>
                </a:r>
              </a:p>
              <a:p>
                <a:pPr marL="1080000" lvl="1" indent="0">
                  <a:buNone/>
                </a:pPr>
                <a:r>
                  <a:rPr lang="zh-CN" altLang="en-US" dirty="0"/>
                  <a:t>假设</a:t>
                </a:r>
                <a:r>
                  <a:rPr lang="en-US" altLang="zh-CN" dirty="0"/>
                  <a:t>A</a:t>
                </a:r>
                <a:r>
                  <a:rPr lang="en-US" altLang="zh-CN" dirty="0">
                    <a:sym typeface="Symbol" panose="05050102010706020507" pitchFamily="18" charset="2"/>
                  </a:rPr>
                  <a:t></a:t>
                </a:r>
                <a:r>
                  <a:rPr lang="en-US" altLang="zh-CN" dirty="0"/>
                  <a:t>B</a:t>
                </a:r>
                <a:r>
                  <a:rPr lang="en-US" altLang="zh-CN" dirty="0">
                    <a:sym typeface="Symbol" panose="05050102010706020507" pitchFamily="18" charset="2"/>
                  </a:rPr>
                  <a:t>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即</a:t>
                </a:r>
                <a:r>
                  <a:rPr lang="zh-CN" altLang="en-US" dirty="0">
                    <a:sym typeface="Symbol" panose="05050102010706020507" pitchFamily="18" charset="2"/>
                  </a:rPr>
                  <a:t></a:t>
                </a:r>
                <a:r>
                  <a:rPr lang="en-US" altLang="zh-CN" dirty="0" err="1"/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dirty="0" err="1"/>
                  <a:t>A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</a:t>
                </a:r>
                <a:r>
                  <a:rPr lang="en-US" altLang="zh-CN" dirty="0" err="1"/>
                  <a:t>B</a:t>
                </a:r>
                <a:r>
                  <a:rPr lang="zh-CN" altLang="en-US" dirty="0"/>
                  <a:t>，那么知道</a:t>
                </a:r>
                <a:r>
                  <a:rPr lang="en-US" altLang="zh-CN" dirty="0" err="1"/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dirty="0" err="1"/>
                  <a:t>A</a:t>
                </a:r>
                <a:r>
                  <a:rPr lang="zh-CN" altLang="en-US" dirty="0"/>
                  <a:t>且</a:t>
                </a:r>
                <a:r>
                  <a:rPr lang="en-US" altLang="zh-CN" dirty="0" err="1"/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</a:t>
                </a:r>
                <a:r>
                  <a:rPr lang="en-US" altLang="zh-CN" dirty="0" err="1"/>
                  <a:t>B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而</a:t>
                </a:r>
              </a:p>
              <a:p>
                <a:pPr marL="1080000" lvl="1" indent="0">
                  <a:buNone/>
                </a:pPr>
                <a:r>
                  <a:rPr lang="zh-CN" altLang="en-US" dirty="0"/>
                  <a:t>         </a:t>
                </a:r>
                <a:r>
                  <a:rPr lang="en-US" altLang="zh-CN" dirty="0" err="1"/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</a:t>
                </a:r>
                <a:r>
                  <a:rPr lang="en-US" altLang="zh-CN" dirty="0" err="1"/>
                  <a:t>B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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</a:t>
                </a:r>
                <a:r>
                  <a:rPr lang="en-US" altLang="zh-CN" dirty="0" err="1"/>
                  <a:t>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/>
                  <a:t>B , </a:t>
                </a:r>
                <a:r>
                  <a:rPr lang="zh-CN" altLang="en-US" dirty="0"/>
                  <a:t>从而与</a:t>
                </a:r>
                <a:r>
                  <a:rPr lang="en-US" altLang="zh-CN" dirty="0"/>
                  <a:t>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/>
                  <a:t>B=A</a:t>
                </a:r>
                <a:r>
                  <a:rPr lang="zh-CN" altLang="en-US" dirty="0"/>
                  <a:t>矛盾</a:t>
                </a:r>
                <a:r>
                  <a:rPr lang="en-US" altLang="zh-CN" dirty="0"/>
                  <a:t>.</a:t>
                </a:r>
              </a:p>
              <a:p>
                <a:pPr lvl="2"/>
                <a:r>
                  <a:rPr lang="en-US" altLang="zh-CN" b="1" dirty="0">
                    <a:solidFill>
                      <a:srgbClr val="FF0000"/>
                    </a:solidFill>
                  </a:rPr>
                  <a:t>④</a:t>
                </a:r>
                <a:r>
                  <a:rPr lang="en-US" altLang="zh-CN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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①</a:t>
                </a:r>
              </a:p>
              <a:p>
                <a:pPr marL="1080000" lvl="1" indent="0">
                  <a:buNone/>
                </a:pPr>
                <a:r>
                  <a:rPr lang="zh-CN" altLang="en-US" dirty="0"/>
                  <a:t>假设</a:t>
                </a:r>
                <a:r>
                  <a:rPr lang="en-US" altLang="zh-CN" dirty="0"/>
                  <a:t>A</a:t>
                </a:r>
                <a:r>
                  <a:rPr lang="en-US" altLang="zh-CN" dirty="0">
                    <a:sym typeface="Symbol" panose="05050102010706020507" pitchFamily="18" charset="2"/>
                  </a:rPr>
                  <a:t>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不成立，那么</a:t>
                </a:r>
                <a:endParaRPr lang="zh-CN" altLang="en-US" dirty="0">
                  <a:sym typeface="Symbol" panose="05050102010706020507" pitchFamily="18" charset="2"/>
                </a:endParaRPr>
              </a:p>
              <a:p>
                <a:pPr marL="1080000" lvl="1" indent="0">
                  <a:buNone/>
                </a:pPr>
                <a:r>
                  <a:rPr lang="zh-CN" altLang="en-US" dirty="0">
                    <a:sym typeface="Symbol" panose="05050102010706020507" pitchFamily="18" charset="2"/>
                  </a:rPr>
                  <a:t>         </a:t>
                </a:r>
                <a:r>
                  <a:rPr lang="en-US" altLang="zh-CN" dirty="0"/>
                  <a:t>x(</a:t>
                </a:r>
                <a:r>
                  <a:rPr lang="en-US" altLang="zh-CN" dirty="0" err="1"/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dirty="0" err="1"/>
                  <a:t>A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</a:t>
                </a:r>
                <a:r>
                  <a:rPr lang="en-US" altLang="zh-CN" dirty="0" err="1"/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</a:t>
                </a:r>
                <a:r>
                  <a:rPr lang="en-US" altLang="zh-CN" dirty="0" err="1"/>
                  <a:t>B</a:t>
                </a:r>
                <a:r>
                  <a:rPr lang="en-US" altLang="zh-CN" dirty="0"/>
                  <a:t>) </a:t>
                </a:r>
                <a:r>
                  <a:rPr lang="en-US" altLang="zh-CN" dirty="0">
                    <a:sym typeface="Symbol" panose="05050102010706020507" pitchFamily="18" charset="2"/>
                  </a:rPr>
                  <a:t>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dirty="0" err="1"/>
                  <a:t>A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</a:t>
                </a:r>
                <a:r>
                  <a:rPr lang="en-US" altLang="zh-CN" dirty="0" err="1"/>
                  <a:t>B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</a:t>
                </a:r>
                <a:r>
                  <a:rPr lang="en-US" altLang="zh-CN" dirty="0"/>
                  <a:t> A</a:t>
                </a:r>
                <a:r>
                  <a:rPr lang="en-US" altLang="zh-CN" dirty="0">
                    <a:sym typeface="Symbol" panose="05050102010706020507" pitchFamily="18" charset="2"/>
                  </a:rPr>
                  <a:t></a:t>
                </a:r>
                <a:r>
                  <a:rPr lang="en-US" altLang="zh-CN" dirty="0"/>
                  <a:t>B</a:t>
                </a:r>
                <a:r>
                  <a:rPr lang="en-US" altLang="zh-CN" dirty="0">
                    <a:sym typeface="Symbol" panose="05050102010706020507" pitchFamily="18" charset="2"/>
                  </a:rPr>
                  <a:t></a:t>
                </a:r>
                <a:endParaRPr lang="en-US" altLang="zh-CN" dirty="0"/>
              </a:p>
              <a:p>
                <a:pPr marL="1080000" lvl="1" indent="0">
                  <a:buNone/>
                </a:pPr>
                <a:r>
                  <a:rPr lang="zh-CN" altLang="en-US" dirty="0"/>
                  <a:t>与条件④矛盾</a:t>
                </a:r>
                <a:r>
                  <a:rPr lang="en-US" altLang="zh-CN" dirty="0"/>
                  <a:t>.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5155257"/>
              </a:xfrm>
              <a:blipFill>
                <a:blip r:embed="rId2"/>
                <a:stretch>
                  <a:fillRect l="-1148" t="-1773" b="-1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二、集合问题的证明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集合恒等式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B440FD-631C-4478-860E-3F32400829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32</a:t>
            </a:fld>
            <a:r>
              <a:rPr lang="en-US" altLang="zh-CN"/>
              <a:t>|47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36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530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40000" y="1007999"/>
                <a:ext cx="5400000" cy="4860000"/>
              </a:xfrm>
              <a:ln>
                <a:solidFill>
                  <a:srgbClr val="FF0000"/>
                </a:solidFill>
              </a:ln>
            </p:spPr>
            <p:txBody>
              <a:bodyPr>
                <a:noAutofit/>
              </a:bodyPr>
              <a:lstStyle/>
              <a:p>
                <a:r>
                  <a:rPr lang="zh-CN" altLang="en-US" sz="2800" dirty="0"/>
                  <a:t>主要内容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zh-CN" altLang="en-US" sz="2400" dirty="0"/>
                  <a:t>集合的两种表示法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  <a:p>
                <a:pPr lvl="1">
                  <a:spcBef>
                    <a:spcPts val="300"/>
                  </a:spcBef>
                </a:pPr>
                <a:r>
                  <a:rPr lang="zh-CN" altLang="en-US" sz="2400" dirty="0"/>
                  <a:t>集合与元素之间的隶属关系、集合之间的包含关系的区别与联系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  <a:p>
                <a:pPr lvl="1">
                  <a:spcBef>
                    <a:spcPts val="300"/>
                  </a:spcBef>
                </a:pPr>
                <a:r>
                  <a:rPr lang="zh-CN" altLang="en-US" sz="2400" dirty="0"/>
                  <a:t>特殊集合：空集、全集、幂集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  <a:p>
                <a:pPr lvl="1">
                  <a:spcBef>
                    <a:spcPts val="300"/>
                  </a:spcBef>
                </a:pPr>
                <a:r>
                  <a:rPr lang="zh-CN" altLang="en-US" sz="2400" dirty="0"/>
                  <a:t>文氏图及有穷集合的计数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  <a:p>
                <a:pPr lvl="1">
                  <a:spcBef>
                    <a:spcPts val="300"/>
                  </a:spcBef>
                </a:pPr>
                <a:r>
                  <a:rPr lang="zh-CN" altLang="en-US" sz="2400" dirty="0"/>
                  <a:t>集合的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sz="2400" dirty="0"/>
                  <a:t>, 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</a:t>
                </a:r>
                <a:r>
                  <a:rPr lang="en-US" altLang="zh-CN" sz="2400" dirty="0"/>
                  <a:t>, 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</a:t>
                </a:r>
                <a:r>
                  <a:rPr lang="en-US" altLang="zh-CN" sz="2400" dirty="0"/>
                  <a:t>, 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</a:t>
                </a:r>
                <a:r>
                  <a:rPr lang="zh-CN" altLang="en-US" sz="2400" dirty="0"/>
                  <a:t>等运算以及广义并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广义交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zh-CN" altLang="en-US" sz="2400" dirty="0"/>
                  <a:t>运算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  <a:p>
                <a:pPr lvl="1">
                  <a:spcBef>
                    <a:spcPts val="300"/>
                  </a:spcBef>
                </a:pPr>
                <a:r>
                  <a:rPr lang="zh-CN" altLang="en-US" sz="2400" dirty="0"/>
                  <a:t>集合运算的算律及其应用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530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40000" y="1007999"/>
                <a:ext cx="5400000" cy="4860000"/>
              </a:xfrm>
              <a:blipFill>
                <a:blip r:embed="rId3"/>
                <a:stretch>
                  <a:fillRect l="-1917" t="-1375" r="-169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讲学习总结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5040000" y="6156000"/>
            <a:ext cx="5400000" cy="553998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讲 集合代数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940000" y="1008063"/>
            <a:ext cx="5760000" cy="4860000"/>
          </a:xfrm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zh-CN" altLang="en-US" sz="2800" dirty="0"/>
              <a:t>基本学习要求</a:t>
            </a:r>
          </a:p>
          <a:p>
            <a:pPr lvl="1">
              <a:spcBef>
                <a:spcPts val="300"/>
              </a:spcBef>
            </a:pPr>
            <a:r>
              <a:rPr lang="zh-CN" altLang="en-US" sz="2600" dirty="0"/>
              <a:t>熟练掌握集合的两种表示法</a:t>
            </a:r>
            <a:r>
              <a:rPr lang="en-US" altLang="zh-CN" sz="2600" dirty="0"/>
              <a:t>.</a:t>
            </a:r>
            <a:endParaRPr lang="zh-CN" altLang="en-US" sz="2600" dirty="0"/>
          </a:p>
          <a:p>
            <a:pPr lvl="1" algn="l">
              <a:spcBef>
                <a:spcPts val="300"/>
              </a:spcBef>
            </a:pPr>
            <a:r>
              <a:rPr lang="zh-CN" altLang="en-US" sz="2600" dirty="0"/>
              <a:t>能够判别元素是否属于给定的集合</a:t>
            </a:r>
            <a:r>
              <a:rPr lang="en-US" altLang="zh-CN" sz="2600" dirty="0"/>
              <a:t>.</a:t>
            </a:r>
            <a:endParaRPr lang="zh-CN" altLang="en-US" sz="2600" dirty="0"/>
          </a:p>
          <a:p>
            <a:pPr lvl="1">
              <a:spcBef>
                <a:spcPts val="300"/>
              </a:spcBef>
            </a:pPr>
            <a:r>
              <a:rPr lang="zh-CN" altLang="en-US" sz="2600" dirty="0"/>
              <a:t>能够判别两个集合之间是否存在包含、相等、真包含等关系</a:t>
            </a:r>
            <a:r>
              <a:rPr lang="en-US" altLang="zh-CN" sz="2600" dirty="0"/>
              <a:t>.</a:t>
            </a:r>
            <a:endParaRPr lang="zh-CN" altLang="en-US" sz="2600" dirty="0"/>
          </a:p>
          <a:p>
            <a:pPr lvl="1">
              <a:spcBef>
                <a:spcPts val="300"/>
              </a:spcBef>
            </a:pPr>
            <a:r>
              <a:rPr lang="zh-CN" altLang="en-US" sz="2600" dirty="0"/>
              <a:t>熟练掌握集合的基本运算（普通运算和广义运算）</a:t>
            </a:r>
            <a:r>
              <a:rPr lang="en-US" altLang="zh-CN" sz="2600" dirty="0"/>
              <a:t>.</a:t>
            </a:r>
            <a:endParaRPr lang="zh-CN" altLang="en-US" sz="2600" dirty="0"/>
          </a:p>
          <a:p>
            <a:pPr lvl="1">
              <a:spcBef>
                <a:spcPts val="300"/>
              </a:spcBef>
            </a:pPr>
            <a:r>
              <a:rPr lang="zh-CN" altLang="en-US" sz="2600" dirty="0"/>
              <a:t>掌握证明集合等式或者包含关系的基本方法</a:t>
            </a:r>
            <a:r>
              <a:rPr lang="en-US" altLang="zh-CN" sz="2600" dirty="0"/>
              <a:t>.</a:t>
            </a:r>
            <a:r>
              <a:rPr lang="zh-CN" altLang="en-US" sz="2600" dirty="0"/>
              <a:t>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F0FA784-5FFC-4552-B436-1722652BA1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33</a:t>
            </a:fld>
            <a:r>
              <a:rPr lang="en-US" altLang="zh-CN"/>
              <a:t>|47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278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516000" y="1008000"/>
            <a:ext cx="11160000" cy="4996240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判断下列命题是否为真</a:t>
            </a:r>
            <a:r>
              <a:rPr lang="en-US" altLang="zh-CN" dirty="0"/>
              <a:t>.</a:t>
            </a:r>
            <a:endParaRPr lang="zh-CN" altLang="en-US" dirty="0"/>
          </a:p>
          <a:p>
            <a:pPr marL="720000" lvl="1" indent="0">
              <a:spcBef>
                <a:spcPts val="400"/>
              </a:spcBef>
              <a:buNone/>
            </a:pPr>
            <a:r>
              <a:rPr lang="en-US" altLang="zh-CN" dirty="0"/>
              <a:t>(1)  </a:t>
            </a:r>
            <a:r>
              <a:rPr lang="en-US" altLang="zh-CN" dirty="0">
                <a:sym typeface="Symbol" panose="05050102010706020507" pitchFamily="18" charset="2"/>
              </a:rPr>
              <a:t></a:t>
            </a:r>
            <a:endParaRPr lang="en-US" altLang="zh-CN" dirty="0"/>
          </a:p>
          <a:p>
            <a:pPr marL="720000" lvl="1" indent="0">
              <a:spcBef>
                <a:spcPts val="400"/>
              </a:spcBef>
              <a:buNone/>
            </a:pPr>
            <a:r>
              <a:rPr lang="en-US" altLang="zh-CN" dirty="0"/>
              <a:t>(2)  </a:t>
            </a:r>
            <a:r>
              <a:rPr lang="en-US" altLang="zh-CN" dirty="0">
                <a:sym typeface="Symbol" panose="05050102010706020507" pitchFamily="18" charset="2"/>
              </a:rPr>
              <a:t></a:t>
            </a:r>
            <a:endParaRPr lang="en-US" altLang="zh-CN" dirty="0"/>
          </a:p>
          <a:p>
            <a:pPr marL="720000" lvl="1" indent="0">
              <a:spcBef>
                <a:spcPts val="400"/>
              </a:spcBef>
              <a:buNone/>
            </a:pPr>
            <a:r>
              <a:rPr lang="en-US" altLang="zh-CN" dirty="0"/>
              <a:t>(3)  </a:t>
            </a:r>
            <a:r>
              <a:rPr lang="en-US" altLang="zh-CN" dirty="0">
                <a:sym typeface="Symbol" panose="05050102010706020507" pitchFamily="18" charset="2"/>
              </a:rPr>
              <a:t></a:t>
            </a:r>
            <a:r>
              <a:rPr lang="en-US" altLang="zh-CN" dirty="0"/>
              <a:t>{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}</a:t>
            </a:r>
          </a:p>
          <a:p>
            <a:pPr marL="720000" lvl="1" indent="0">
              <a:spcBef>
                <a:spcPts val="400"/>
              </a:spcBef>
              <a:buNone/>
            </a:pPr>
            <a:r>
              <a:rPr lang="en-US" altLang="zh-CN" dirty="0"/>
              <a:t>(4)  </a:t>
            </a:r>
            <a:r>
              <a:rPr lang="en-US" altLang="zh-CN" dirty="0">
                <a:sym typeface="Symbol" panose="05050102010706020507" pitchFamily="18" charset="2"/>
              </a:rPr>
              <a:t></a:t>
            </a:r>
            <a:r>
              <a:rPr lang="en-US" altLang="zh-CN" dirty="0"/>
              <a:t>{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}</a:t>
            </a:r>
          </a:p>
          <a:p>
            <a:pPr marL="720000" lvl="1" indent="0">
              <a:spcBef>
                <a:spcPts val="400"/>
              </a:spcBef>
              <a:buNone/>
            </a:pPr>
            <a:r>
              <a:rPr lang="en-US" altLang="zh-CN" dirty="0"/>
              <a:t>(5)  {a, b} </a:t>
            </a:r>
            <a:r>
              <a:rPr lang="en-US" altLang="zh-CN" dirty="0">
                <a:sym typeface="Symbol" panose="05050102010706020507" pitchFamily="18" charset="2"/>
              </a:rPr>
              <a:t> </a:t>
            </a:r>
            <a:r>
              <a:rPr lang="en-US" altLang="zh-CN" dirty="0"/>
              <a:t>{a, b, c, {a, b, c}}</a:t>
            </a:r>
          </a:p>
          <a:p>
            <a:pPr marL="720000" lvl="1" indent="0">
              <a:spcBef>
                <a:spcPts val="400"/>
              </a:spcBef>
              <a:buNone/>
            </a:pPr>
            <a:r>
              <a:rPr lang="en-US" altLang="zh-CN" dirty="0"/>
              <a:t>(6)  {a, b} 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en-US" altLang="zh-CN" dirty="0"/>
              <a:t>{a, b, c, {a, b}}</a:t>
            </a:r>
          </a:p>
          <a:p>
            <a:pPr marL="720000" lvl="1" indent="0">
              <a:spcBef>
                <a:spcPts val="400"/>
              </a:spcBef>
              <a:buNone/>
            </a:pPr>
            <a:r>
              <a:rPr lang="en-US" altLang="zh-CN" dirty="0"/>
              <a:t>(7)  {a, b} </a:t>
            </a:r>
            <a:r>
              <a:rPr lang="en-US" altLang="zh-CN" dirty="0">
                <a:sym typeface="Symbol" panose="05050102010706020507" pitchFamily="18" charset="2"/>
              </a:rPr>
              <a:t> </a:t>
            </a:r>
            <a:r>
              <a:rPr lang="en-US" altLang="zh-CN" dirty="0"/>
              <a:t>{a, b, {{a, b}}} </a:t>
            </a:r>
          </a:p>
          <a:p>
            <a:pPr marL="720000" lvl="1" indent="0">
              <a:spcBef>
                <a:spcPts val="400"/>
              </a:spcBef>
              <a:buNone/>
            </a:pPr>
            <a:r>
              <a:rPr lang="en-US" altLang="zh-CN" dirty="0"/>
              <a:t>(8)  {a, b} 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en-US" altLang="zh-CN" dirty="0"/>
              <a:t>{a, b, {{a, b}}} </a:t>
            </a:r>
          </a:p>
          <a:p>
            <a:pPr lvl="1">
              <a:spcBef>
                <a:spcPts val="1200"/>
              </a:spcBef>
            </a:pPr>
            <a:r>
              <a:rPr lang="zh-CN" altLang="en-US" dirty="0"/>
              <a:t>解</a:t>
            </a:r>
            <a:r>
              <a:rPr lang="en-US" altLang="zh-CN" dirty="0"/>
              <a:t>:</a:t>
            </a:r>
            <a:r>
              <a:rPr lang="zh-CN" altLang="en-US" dirty="0"/>
              <a:t>   </a:t>
            </a:r>
            <a:r>
              <a:rPr lang="en-US" altLang="zh-CN" dirty="0"/>
              <a:t>(1), (3), (4), (5), (6), (7)</a:t>
            </a:r>
            <a:r>
              <a:rPr lang="zh-CN" altLang="en-US" dirty="0"/>
              <a:t>为真，其余为假</a:t>
            </a:r>
            <a:r>
              <a:rPr lang="en-US" altLang="zh-CN" dirty="0"/>
              <a:t>.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/>
              <a:t>1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讲</a:t>
            </a:r>
            <a:r>
              <a:rPr lang="en-US" altLang="zh-CN"/>
              <a:t> </a:t>
            </a:r>
            <a:r>
              <a:rPr lang="zh-CN" altLang="en-US"/>
              <a:t>集合代数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38AD0B-0B09-4380-9833-8B8662D8C5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34</a:t>
            </a:fld>
            <a:r>
              <a:rPr lang="en-US" altLang="zh-CN"/>
              <a:t>|47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390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5016758"/>
              </a:xfrm>
            </p:spPr>
            <p:txBody>
              <a:bodyPr/>
              <a:lstStyle/>
              <a:p>
                <a:r>
                  <a:rPr lang="en-US" altLang="zh-CN" dirty="0"/>
                  <a:t>1. </a:t>
                </a:r>
                <a:r>
                  <a:rPr lang="zh-CN" altLang="en-US" dirty="0"/>
                  <a:t>判断下列命题是否为真</a:t>
                </a:r>
                <a:r>
                  <a:rPr lang="en-US" altLang="zh-CN" dirty="0"/>
                  <a:t>.</a:t>
                </a:r>
                <a:endParaRPr lang="zh-CN" altLang="en-US" dirty="0"/>
              </a:p>
              <a:p>
                <a:pPr lvl="1"/>
                <a:r>
                  <a:rPr lang="zh-CN" altLang="en-US" dirty="0"/>
                  <a:t>解题方法分析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(1) </a:t>
                </a:r>
                <a:r>
                  <a:rPr lang="zh-CN" altLang="en-US" dirty="0"/>
                  <a:t>判断元素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与集合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的隶属关系是否成立基本方法：</a:t>
                </a:r>
              </a:p>
              <a:p>
                <a:pPr lvl="3"/>
                <a:r>
                  <a:rPr lang="zh-CN" altLang="en-US" dirty="0"/>
                  <a:t>把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作为整体检查它在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中是否出现，注意这里的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可能是集合表达式</a:t>
                </a:r>
                <a:r>
                  <a:rPr lang="en-US" altLang="zh-CN" dirty="0"/>
                  <a:t>. </a:t>
                </a:r>
              </a:p>
              <a:p>
                <a:pPr lvl="2"/>
                <a:r>
                  <a:rPr lang="en-US" altLang="zh-CN" dirty="0"/>
                  <a:t>(2) </a:t>
                </a:r>
                <a:r>
                  <a:rPr lang="zh-CN" altLang="en-US" dirty="0"/>
                  <a:t>判断</a:t>
                </a:r>
                <a:r>
                  <a:rPr lang="en-US" altLang="zh-CN" dirty="0"/>
                  <a:t>A</a:t>
                </a:r>
                <a:r>
                  <a:rPr lang="en-US" altLang="zh-CN" dirty="0">
                    <a:sym typeface="Symbol" panose="05050102010706020507" pitchFamily="18" charset="2"/>
                  </a:rPr>
                  <a:t>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的四种方法</a:t>
                </a:r>
              </a:p>
              <a:p>
                <a:pPr lvl="3"/>
                <a:r>
                  <a:rPr lang="zh-CN" altLang="en-US" dirty="0"/>
                  <a:t>若</a:t>
                </a:r>
                <a:r>
                  <a:rPr lang="en-US" altLang="zh-CN" dirty="0"/>
                  <a:t>A, B</a:t>
                </a:r>
                <a:r>
                  <a:rPr lang="zh-CN" altLang="en-US" dirty="0"/>
                  <a:t>是用枚举方式定义的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依次检查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的每个元素是否在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中出现</a:t>
                </a:r>
                <a:r>
                  <a:rPr lang="en-US" altLang="zh-CN" dirty="0"/>
                  <a:t>. </a:t>
                </a:r>
              </a:p>
              <a:p>
                <a:pPr lvl="3"/>
                <a:r>
                  <a:rPr lang="zh-CN" altLang="en-US" dirty="0"/>
                  <a:t>若</a:t>
                </a:r>
                <a:r>
                  <a:rPr lang="en-US" altLang="zh-CN" dirty="0"/>
                  <a:t>A, B</a:t>
                </a:r>
                <a:r>
                  <a:rPr lang="zh-CN" altLang="en-US" dirty="0"/>
                  <a:t>是谓词法定义的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</a:t>
                </a:r>
                <a:r>
                  <a:rPr lang="en-US" altLang="zh-CN" dirty="0"/>
                  <a:t>A, B</a:t>
                </a:r>
                <a:r>
                  <a:rPr lang="zh-CN" altLang="en-US" dirty="0"/>
                  <a:t>中元素性质分别为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Q, </a:t>
                </a:r>
                <a:r>
                  <a:rPr lang="zh-CN" altLang="en-US" dirty="0"/>
                  <a:t>那么</a:t>
                </a:r>
                <a:r>
                  <a:rPr lang="en-US" altLang="zh-CN" dirty="0"/>
                  <a:t>"</a:t>
                </a:r>
                <a:r>
                  <a:rPr lang="zh-CN" altLang="en-US" dirty="0"/>
                  <a:t>若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则</a:t>
                </a:r>
                <a:r>
                  <a:rPr lang="en-US" altLang="zh-CN" dirty="0"/>
                  <a:t>Q"</a:t>
                </a:r>
                <a:r>
                  <a:rPr lang="zh-CN" altLang="en-US" dirty="0"/>
                  <a:t>意味 </a:t>
                </a:r>
                <a:r>
                  <a:rPr lang="en-US" altLang="zh-CN" dirty="0"/>
                  <a:t>A</a:t>
                </a:r>
                <a:r>
                  <a:rPr lang="en-US" altLang="zh-CN" dirty="0">
                    <a:sym typeface="Symbol" panose="05050102010706020507" pitchFamily="18" charset="2"/>
                  </a:rPr>
                  <a:t></a:t>
                </a:r>
                <a:r>
                  <a:rPr lang="en-US" altLang="zh-CN" dirty="0"/>
                  <a:t>B, "P</a:t>
                </a:r>
                <a:r>
                  <a:rPr lang="zh-CN" altLang="en-US" dirty="0"/>
                  <a:t>当且仅当</a:t>
                </a:r>
                <a:r>
                  <a:rPr lang="en-US" altLang="zh-CN" dirty="0"/>
                  <a:t>Q"</a:t>
                </a:r>
                <a:r>
                  <a:rPr lang="zh-CN" altLang="en-US" dirty="0"/>
                  <a:t>意味Ａ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Ｂ．</a:t>
                </a:r>
              </a:p>
              <a:p>
                <a:pPr lvl="3"/>
                <a:r>
                  <a:rPr lang="zh-CN" altLang="en-US" dirty="0"/>
                  <a:t>通过集合运算判断</a:t>
                </a:r>
                <a:r>
                  <a:rPr lang="en-US" altLang="zh-CN" dirty="0"/>
                  <a:t>A</a:t>
                </a:r>
                <a:r>
                  <a:rPr lang="en-US" altLang="zh-CN" dirty="0">
                    <a:sym typeface="Symbol" panose="05050102010706020507" pitchFamily="18" charset="2"/>
                  </a:rPr>
                  <a:t>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，即</a:t>
                </a:r>
                <a:r>
                  <a:rPr lang="en-US" altLang="zh-CN" dirty="0"/>
                  <a:t>A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B=B, A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/>
                  <a:t>B=A, A</a:t>
                </a:r>
                <a:r>
                  <a:rPr lang="en-US" altLang="zh-CN" dirty="0">
                    <a:sym typeface="Symbol" panose="05050102010706020507" pitchFamily="18" charset="2"/>
                  </a:rPr>
                  <a:t></a:t>
                </a:r>
                <a:r>
                  <a:rPr lang="en-US" altLang="zh-CN" dirty="0"/>
                  <a:t>B=</a:t>
                </a:r>
                <a:r>
                  <a:rPr lang="en-US" altLang="zh-CN" dirty="0">
                    <a:sym typeface="Symbol" panose="05050102010706020507" pitchFamily="18" charset="2"/>
                  </a:rPr>
                  <a:t></a:t>
                </a:r>
                <a:r>
                  <a:rPr lang="zh-CN" altLang="en-US" dirty="0"/>
                  <a:t>三个等式中有一个为真</a:t>
                </a:r>
                <a:r>
                  <a:rPr lang="en-US" altLang="zh-CN" dirty="0"/>
                  <a:t>.</a:t>
                </a:r>
              </a:p>
              <a:p>
                <a:pPr lvl="3"/>
                <a:r>
                  <a:rPr lang="zh-CN" altLang="en-US" dirty="0"/>
                  <a:t>通过文氏图判断集合的包含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注意这里是判断，而不是证明</a:t>
                </a:r>
                <a:r>
                  <a:rPr lang="en-US" altLang="zh-CN" dirty="0"/>
                  <a:t>).</a:t>
                </a: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5016758"/>
              </a:xfrm>
              <a:blipFill>
                <a:blip r:embed="rId2"/>
                <a:stretch>
                  <a:fillRect l="-1148" t="-1823" r="-874" b="-1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/>
              <a:t>1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讲</a:t>
            </a:r>
            <a:r>
              <a:rPr lang="en-US" altLang="zh-CN"/>
              <a:t> </a:t>
            </a:r>
            <a:r>
              <a:rPr lang="zh-CN" altLang="en-US"/>
              <a:t>集合代数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D8747C-65EF-458B-BBC2-88EF63D5D6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35</a:t>
            </a:fld>
            <a:r>
              <a:rPr lang="en-US" altLang="zh-CN"/>
              <a:t>|47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780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4247317"/>
              </a:xfrm>
            </p:spPr>
            <p:txBody>
              <a:bodyPr/>
              <a:lstStyle/>
              <a:p>
                <a:pPr algn="l"/>
                <a:r>
                  <a:rPr lang="en-US" altLang="zh-CN" dirty="0"/>
                  <a:t>2. </a:t>
                </a:r>
                <a:r>
                  <a:rPr lang="zh-CN" altLang="en-US" dirty="0"/>
                  <a:t>设</a:t>
                </a:r>
                <a:r>
                  <a:rPr lang="en-US" altLang="zh-CN" dirty="0"/>
                  <a:t>S1={1, 2, … , 8, 9}, S2={2, 4, 6, 8},  S3={1, 3, 5, 7, 9},</a:t>
                </a:r>
              </a:p>
              <a:p>
                <a:pPr marL="714375" indent="0" algn="l">
                  <a:buNone/>
                </a:pPr>
                <a:r>
                  <a:rPr lang="en-US" altLang="zh-CN" dirty="0"/>
                  <a:t>S4={3, 4, 5}, S5={3, 5}. </a:t>
                </a:r>
                <a:r>
                  <a:rPr lang="zh-CN" altLang="en-US" dirty="0"/>
                  <a:t>确定在以下条件下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是否与</a:t>
                </a:r>
                <a:r>
                  <a:rPr lang="en-US" altLang="zh-CN" dirty="0"/>
                  <a:t>S1,…,S5</a:t>
                </a:r>
                <a:r>
                  <a:rPr lang="zh-CN" altLang="en-US" dirty="0"/>
                  <a:t>中某个集合相等？如果是，又与哪个集合相等？</a:t>
                </a:r>
              </a:p>
              <a:p>
                <a:pPr marL="714375" lvl="1" indent="0">
                  <a:buNone/>
                </a:pPr>
                <a:r>
                  <a:rPr lang="en-US" altLang="zh-CN" dirty="0"/>
                  <a:t>(1)</a:t>
                </a:r>
                <a:r>
                  <a:rPr lang="zh-CN" altLang="en-US" dirty="0"/>
                  <a:t>若 </a:t>
                </a:r>
                <a:r>
                  <a:rPr lang="en-US" altLang="zh-CN" dirty="0"/>
                  <a:t>X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/>
                  <a:t>S5=</a:t>
                </a:r>
                <a:r>
                  <a:rPr lang="en-US" altLang="zh-CN" dirty="0">
                    <a:sym typeface="Symbol" panose="05050102010706020507" pitchFamily="18" charset="2"/>
                  </a:rPr>
                  <a:t></a:t>
                </a:r>
                <a:endParaRPr lang="en-US" altLang="zh-CN" dirty="0"/>
              </a:p>
              <a:p>
                <a:pPr marL="714375" lvl="1" indent="0">
                  <a:buNone/>
                </a:pPr>
                <a:r>
                  <a:rPr lang="en-US" altLang="zh-CN" dirty="0"/>
                  <a:t>(2)</a:t>
                </a:r>
                <a:r>
                  <a:rPr lang="zh-CN" altLang="en-US" dirty="0"/>
                  <a:t>若 </a:t>
                </a:r>
                <a:r>
                  <a:rPr lang="en-US" altLang="zh-CN" dirty="0"/>
                  <a:t>X</a:t>
                </a:r>
                <a:r>
                  <a:rPr lang="en-US" altLang="zh-CN" dirty="0">
                    <a:sym typeface="Symbol" panose="05050102010706020507" pitchFamily="18" charset="2"/>
                  </a:rPr>
                  <a:t></a:t>
                </a:r>
                <a:r>
                  <a:rPr lang="en-US" altLang="zh-CN" dirty="0"/>
                  <a:t>S4</a:t>
                </a:r>
                <a:r>
                  <a:rPr lang="zh-CN" altLang="en-US" dirty="0"/>
                  <a:t>但 </a:t>
                </a:r>
                <a:r>
                  <a:rPr lang="en-US" altLang="zh-CN" dirty="0"/>
                  <a:t>X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/>
                  <a:t>S2=</a:t>
                </a:r>
                <a:r>
                  <a:rPr lang="en-US" altLang="zh-CN" dirty="0">
                    <a:sym typeface="Symbol" panose="05050102010706020507" pitchFamily="18" charset="2"/>
                  </a:rPr>
                  <a:t></a:t>
                </a:r>
                <a:endParaRPr lang="en-US" altLang="zh-CN" dirty="0"/>
              </a:p>
              <a:p>
                <a:pPr marL="714375" lvl="1" indent="0">
                  <a:buNone/>
                </a:pPr>
                <a:r>
                  <a:rPr lang="en-US" altLang="zh-CN" dirty="0"/>
                  <a:t>(3)</a:t>
                </a:r>
                <a:r>
                  <a:rPr lang="zh-CN" altLang="en-US" dirty="0"/>
                  <a:t>若 </a:t>
                </a:r>
                <a:r>
                  <a:rPr lang="en-US" altLang="zh-CN" dirty="0"/>
                  <a:t>X</a:t>
                </a:r>
                <a:r>
                  <a:rPr lang="en-US" altLang="zh-CN" dirty="0">
                    <a:sym typeface="Symbol" panose="05050102010706020507" pitchFamily="18" charset="2"/>
                  </a:rPr>
                  <a:t></a:t>
                </a:r>
                <a:r>
                  <a:rPr lang="en-US" altLang="zh-CN" dirty="0"/>
                  <a:t>S1</a:t>
                </a:r>
                <a:r>
                  <a:rPr lang="zh-CN" altLang="en-US" dirty="0"/>
                  <a:t>且 </a:t>
                </a:r>
                <a:r>
                  <a:rPr lang="en-US" altLang="zh-CN" dirty="0"/>
                  <a:t>X ⊈S3</a:t>
                </a:r>
              </a:p>
              <a:p>
                <a:pPr marL="714375" lvl="1" indent="0">
                  <a:buNone/>
                </a:pPr>
                <a:r>
                  <a:rPr lang="en-US" altLang="zh-CN" dirty="0"/>
                  <a:t>(4)</a:t>
                </a:r>
                <a:r>
                  <a:rPr lang="zh-CN" altLang="en-US" dirty="0"/>
                  <a:t>若 </a:t>
                </a:r>
                <a:r>
                  <a:rPr lang="en-US" altLang="zh-CN" dirty="0"/>
                  <a:t>X</a:t>
                </a:r>
                <a:r>
                  <a:rPr lang="en-US" altLang="zh-CN" dirty="0">
                    <a:sym typeface="Symbol" panose="05050102010706020507" pitchFamily="18" charset="2"/>
                  </a:rPr>
                  <a:t></a:t>
                </a:r>
                <a:r>
                  <a:rPr lang="en-US" altLang="zh-CN" dirty="0"/>
                  <a:t>S3=</a:t>
                </a:r>
                <a:r>
                  <a:rPr lang="en-US" altLang="zh-CN" dirty="0">
                    <a:sym typeface="Symbol" panose="05050102010706020507" pitchFamily="18" charset="2"/>
                  </a:rPr>
                  <a:t></a:t>
                </a:r>
                <a:endParaRPr lang="en-US" altLang="zh-CN" dirty="0"/>
              </a:p>
              <a:p>
                <a:pPr marL="714375" lvl="1" indent="0">
                  <a:buNone/>
                </a:pPr>
                <a:r>
                  <a:rPr lang="en-US" altLang="zh-CN" dirty="0"/>
                  <a:t>(5)</a:t>
                </a:r>
                <a:r>
                  <a:rPr lang="zh-CN" altLang="en-US" dirty="0"/>
                  <a:t>若 </a:t>
                </a:r>
                <a:r>
                  <a:rPr lang="en-US" altLang="zh-CN" dirty="0"/>
                  <a:t>X</a:t>
                </a:r>
                <a:r>
                  <a:rPr lang="en-US" altLang="zh-CN" dirty="0">
                    <a:sym typeface="Symbol" panose="05050102010706020507" pitchFamily="18" charset="2"/>
                  </a:rPr>
                  <a:t></a:t>
                </a:r>
                <a:r>
                  <a:rPr lang="en-US" altLang="zh-CN" dirty="0"/>
                  <a:t>S3 </a:t>
                </a:r>
                <a:r>
                  <a:rPr lang="zh-CN" altLang="en-US" dirty="0"/>
                  <a:t>且 </a:t>
                </a:r>
                <a:r>
                  <a:rPr lang="en-US" altLang="zh-CN" dirty="0"/>
                  <a:t>X ⊈ S1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4247317"/>
              </a:xfrm>
              <a:blipFill>
                <a:blip r:embed="rId2"/>
                <a:stretch>
                  <a:fillRect l="-1148" t="-2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/>
              <a:t>2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讲</a:t>
            </a:r>
            <a:r>
              <a:rPr lang="en-US" altLang="zh-CN"/>
              <a:t> </a:t>
            </a:r>
            <a:r>
              <a:rPr lang="zh-CN" altLang="en-US"/>
              <a:t>集合代数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25BEE4-B0DE-454A-B061-DBB51DA802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36</a:t>
            </a:fld>
            <a:r>
              <a:rPr lang="en-US" altLang="zh-CN"/>
              <a:t>|47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41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516000" y="1008000"/>
            <a:ext cx="11160000" cy="4031873"/>
          </a:xfrm>
        </p:spPr>
        <p:txBody>
          <a:bodyPr/>
          <a:lstStyle/>
          <a:p>
            <a:r>
              <a:rPr lang="zh-CN" altLang="en-US" dirty="0"/>
              <a:t>解</a:t>
            </a:r>
            <a:r>
              <a:rPr lang="en-US" altLang="zh-CN" dirty="0"/>
              <a:t>:</a:t>
            </a:r>
            <a:endParaRPr lang="zh-CN" altLang="en-US" dirty="0"/>
          </a:p>
          <a:p>
            <a:pPr lvl="1"/>
            <a:r>
              <a:rPr lang="en-US" altLang="zh-CN" dirty="0"/>
              <a:t>(1) </a:t>
            </a:r>
            <a:r>
              <a:rPr lang="zh-CN" altLang="en-US" dirty="0"/>
              <a:t>和</a:t>
            </a:r>
            <a:r>
              <a:rPr lang="en-US" altLang="zh-CN" dirty="0"/>
              <a:t>S5</a:t>
            </a:r>
            <a:r>
              <a:rPr lang="zh-CN" altLang="en-US" dirty="0"/>
              <a:t>不交的子集不含有</a:t>
            </a:r>
            <a:r>
              <a:rPr lang="en-US" altLang="zh-CN" dirty="0"/>
              <a:t>3</a:t>
            </a:r>
            <a:r>
              <a:rPr lang="zh-CN" altLang="en-US" dirty="0"/>
              <a:t>和</a:t>
            </a:r>
            <a:r>
              <a:rPr lang="en-US" altLang="zh-CN" dirty="0"/>
              <a:t>5, </a:t>
            </a:r>
            <a:r>
              <a:rPr lang="zh-CN" altLang="en-US" dirty="0"/>
              <a:t>因此 </a:t>
            </a:r>
            <a:r>
              <a:rPr lang="en-US" altLang="zh-CN" dirty="0"/>
              <a:t>X=S2. </a:t>
            </a:r>
          </a:p>
          <a:p>
            <a:pPr lvl="1"/>
            <a:r>
              <a:rPr lang="en-US" altLang="zh-CN" dirty="0"/>
              <a:t>(2) S4</a:t>
            </a:r>
            <a:r>
              <a:rPr lang="zh-CN" altLang="en-US" dirty="0"/>
              <a:t>的子集只能是</a:t>
            </a:r>
            <a:r>
              <a:rPr lang="en-US" altLang="zh-CN" dirty="0"/>
              <a:t>S4</a:t>
            </a:r>
            <a:r>
              <a:rPr lang="zh-CN" altLang="en-US" dirty="0"/>
              <a:t>和</a:t>
            </a:r>
            <a:r>
              <a:rPr lang="en-US" altLang="zh-CN" dirty="0"/>
              <a:t>S5. </a:t>
            </a:r>
            <a:r>
              <a:rPr lang="zh-CN" altLang="en-US" dirty="0"/>
              <a:t>由于与</a:t>
            </a:r>
            <a:r>
              <a:rPr lang="en-US" altLang="zh-CN" dirty="0"/>
              <a:t>S2</a:t>
            </a:r>
            <a:r>
              <a:rPr lang="zh-CN" altLang="en-US" dirty="0"/>
              <a:t>不交</a:t>
            </a:r>
            <a:r>
              <a:rPr lang="en-US" altLang="zh-CN" dirty="0"/>
              <a:t>, </a:t>
            </a:r>
            <a:r>
              <a:rPr lang="zh-CN" altLang="en-US" dirty="0"/>
              <a:t>不能含有偶数</a:t>
            </a:r>
            <a:r>
              <a:rPr lang="en-US" altLang="zh-CN" dirty="0"/>
              <a:t>, </a:t>
            </a:r>
            <a:r>
              <a:rPr lang="zh-CN" altLang="en-US" dirty="0"/>
              <a:t>因此 </a:t>
            </a:r>
            <a:r>
              <a:rPr lang="en-US" altLang="zh-CN" dirty="0"/>
              <a:t>X=S5.</a:t>
            </a:r>
          </a:p>
          <a:p>
            <a:pPr lvl="1"/>
            <a:r>
              <a:rPr lang="en-US" altLang="zh-CN" dirty="0"/>
              <a:t>(3) S1, S2, S3, S4</a:t>
            </a:r>
            <a:r>
              <a:rPr lang="zh-CN" altLang="en-US" dirty="0"/>
              <a:t>和</a:t>
            </a:r>
            <a:r>
              <a:rPr lang="en-US" altLang="zh-CN" dirty="0"/>
              <a:t>S5</a:t>
            </a:r>
            <a:r>
              <a:rPr lang="zh-CN" altLang="en-US" dirty="0"/>
              <a:t>都是</a:t>
            </a:r>
            <a:r>
              <a:rPr lang="en-US" altLang="zh-CN" dirty="0"/>
              <a:t>S1</a:t>
            </a:r>
            <a:r>
              <a:rPr lang="zh-CN" altLang="en-US" dirty="0"/>
              <a:t>的子集，不包含在</a:t>
            </a:r>
            <a:r>
              <a:rPr lang="en-US" altLang="zh-CN" dirty="0"/>
              <a:t>S3</a:t>
            </a:r>
            <a:r>
              <a:rPr lang="zh-CN" altLang="en-US" dirty="0"/>
              <a:t>的子集含有偶数</a:t>
            </a:r>
            <a:r>
              <a:rPr lang="en-US" altLang="zh-CN" dirty="0"/>
              <a:t>, </a:t>
            </a:r>
            <a:r>
              <a:rPr lang="zh-CN" altLang="en-US" dirty="0"/>
              <a:t>因此 </a:t>
            </a:r>
            <a:r>
              <a:rPr lang="en-US" altLang="zh-CN" dirty="0"/>
              <a:t>X=S1, S2</a:t>
            </a:r>
            <a:r>
              <a:rPr lang="zh-CN" altLang="en-US" dirty="0"/>
              <a:t>或</a:t>
            </a:r>
            <a:r>
              <a:rPr lang="en-US" altLang="zh-CN" dirty="0"/>
              <a:t>S4. </a:t>
            </a:r>
          </a:p>
          <a:p>
            <a:pPr lvl="1"/>
            <a:r>
              <a:rPr lang="en-US" altLang="zh-CN" dirty="0"/>
              <a:t>(4) X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dirty="0"/>
              <a:t>S3=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zh-CN" altLang="en-US" dirty="0"/>
              <a:t>意味着 </a:t>
            </a:r>
            <a:r>
              <a:rPr lang="en-US" altLang="zh-CN" dirty="0"/>
              <a:t>X</a:t>
            </a:r>
            <a:r>
              <a:rPr lang="zh-CN" altLang="en-US" dirty="0"/>
              <a:t>是</a:t>
            </a:r>
            <a:r>
              <a:rPr lang="en-US" altLang="zh-CN" dirty="0"/>
              <a:t>S3</a:t>
            </a:r>
            <a:r>
              <a:rPr lang="zh-CN" altLang="en-US" dirty="0"/>
              <a:t>的子集</a:t>
            </a:r>
            <a:r>
              <a:rPr lang="en-US" altLang="zh-CN" dirty="0"/>
              <a:t>, </a:t>
            </a:r>
            <a:r>
              <a:rPr lang="zh-CN" altLang="en-US" dirty="0"/>
              <a:t>因此 </a:t>
            </a:r>
            <a:r>
              <a:rPr lang="en-US" altLang="zh-CN" dirty="0"/>
              <a:t>X=S3</a:t>
            </a:r>
            <a:r>
              <a:rPr lang="zh-CN" altLang="en-US" dirty="0"/>
              <a:t>或</a:t>
            </a:r>
            <a:r>
              <a:rPr lang="en-US" altLang="zh-CN" dirty="0"/>
              <a:t>S5.</a:t>
            </a:r>
          </a:p>
          <a:p>
            <a:pPr lvl="1"/>
            <a:r>
              <a:rPr lang="en-US" altLang="zh-CN" dirty="0"/>
              <a:t>(5) </a:t>
            </a:r>
            <a:r>
              <a:rPr lang="zh-CN" altLang="en-US" dirty="0"/>
              <a:t>由于</a:t>
            </a:r>
            <a:r>
              <a:rPr lang="en-US" altLang="zh-CN" dirty="0"/>
              <a:t>S3</a:t>
            </a:r>
            <a:r>
              <a:rPr lang="zh-CN" altLang="en-US" dirty="0"/>
              <a:t>是</a:t>
            </a:r>
            <a:r>
              <a:rPr lang="en-US" altLang="zh-CN" dirty="0"/>
              <a:t>S1</a:t>
            </a:r>
            <a:r>
              <a:rPr lang="zh-CN" altLang="en-US" dirty="0"/>
              <a:t>的子集</a:t>
            </a:r>
            <a:r>
              <a:rPr lang="en-US" altLang="zh-CN" dirty="0"/>
              <a:t>, </a:t>
            </a:r>
            <a:r>
              <a:rPr lang="zh-CN" altLang="en-US" dirty="0"/>
              <a:t>因此这样的</a:t>
            </a:r>
            <a:r>
              <a:rPr lang="en-US" altLang="zh-CN" dirty="0"/>
              <a:t>X</a:t>
            </a:r>
            <a:r>
              <a:rPr lang="zh-CN" altLang="en-US" dirty="0"/>
              <a:t>不存在</a:t>
            </a:r>
            <a:r>
              <a:rPr lang="en-US" altLang="zh-CN" dirty="0"/>
              <a:t>.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/>
              <a:t>2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讲</a:t>
            </a:r>
            <a:r>
              <a:rPr lang="en-US" altLang="zh-CN"/>
              <a:t> </a:t>
            </a:r>
            <a:r>
              <a:rPr lang="zh-CN" altLang="en-US"/>
              <a:t>集合代数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4B0F82-BE24-45CF-A797-06B938DCF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37</a:t>
            </a:fld>
            <a:r>
              <a:rPr lang="en-US" altLang="zh-CN"/>
              <a:t>|47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08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3216265"/>
              </a:xfrm>
            </p:spPr>
            <p:txBody>
              <a:bodyPr/>
              <a:lstStyle/>
              <a:p>
                <a:r>
                  <a:rPr lang="en-US" altLang="zh-CN" dirty="0"/>
                  <a:t>3. </a:t>
                </a:r>
                <a:r>
                  <a:rPr lang="zh-CN" altLang="en-US" dirty="0"/>
                  <a:t>判断以下命题的真假，并说明理由</a:t>
                </a:r>
                <a:r>
                  <a:rPr lang="en-US" altLang="zh-CN" dirty="0"/>
                  <a:t>. </a:t>
                </a:r>
              </a:p>
              <a:p>
                <a:pPr lvl="1"/>
                <a:r>
                  <a:rPr lang="en-US" altLang="zh-CN" dirty="0"/>
                  <a:t> (1) A</a:t>
                </a:r>
                <a:r>
                  <a:rPr lang="en-US" altLang="zh-CN" dirty="0">
                    <a:sym typeface="Symbol" panose="05050102010706020507" pitchFamily="18" charset="2"/>
                  </a:rPr>
                  <a:t></a:t>
                </a:r>
                <a:r>
                  <a:rPr lang="en-US" altLang="zh-CN" dirty="0"/>
                  <a:t>B = A </a:t>
                </a:r>
                <a:r>
                  <a:rPr lang="en-US" altLang="zh-CN" dirty="0">
                    <a:sym typeface="Symbol" panose="05050102010706020507" pitchFamily="18" charset="2"/>
                  </a:rPr>
                  <a:t></a:t>
                </a:r>
                <a:r>
                  <a:rPr lang="en-US" altLang="zh-CN" dirty="0"/>
                  <a:t> B=</a:t>
                </a:r>
                <a:r>
                  <a:rPr lang="en-US" altLang="zh-CN" dirty="0">
                    <a:sym typeface="Symbol" panose="05050102010706020507" pitchFamily="18" charset="2"/>
                  </a:rPr>
                  <a:t>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 (2) A</a:t>
                </a:r>
                <a:r>
                  <a:rPr lang="en-US" altLang="zh-CN" dirty="0">
                    <a:sym typeface="Symbol" panose="05050102010706020507" pitchFamily="18" charset="2"/>
                  </a:rPr>
                  <a:t></a:t>
                </a:r>
                <a:r>
                  <a:rPr lang="en-US" altLang="zh-CN" dirty="0"/>
                  <a:t>(B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C) = (A</a:t>
                </a:r>
                <a:r>
                  <a:rPr lang="en-US" altLang="zh-CN" dirty="0">
                    <a:sym typeface="Symbol" panose="05050102010706020507" pitchFamily="18" charset="2"/>
                  </a:rPr>
                  <a:t></a:t>
                </a:r>
                <a:r>
                  <a:rPr lang="en-US" altLang="zh-CN" dirty="0"/>
                  <a:t>B)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/>
                  <a:t>(A</a:t>
                </a:r>
                <a:r>
                  <a:rPr lang="en-US" altLang="zh-CN" dirty="0">
                    <a:sym typeface="Symbol" panose="05050102010706020507" pitchFamily="18" charset="2"/>
                  </a:rPr>
                  <a:t></a:t>
                </a:r>
                <a:r>
                  <a:rPr lang="en-US" altLang="zh-CN" dirty="0"/>
                  <a:t>C)</a:t>
                </a:r>
              </a:p>
              <a:p>
                <a:pPr lvl="1"/>
                <a:r>
                  <a:rPr lang="en-US" altLang="zh-CN" dirty="0"/>
                  <a:t> (3) A</a:t>
                </a:r>
                <a:r>
                  <a:rPr lang="en-US" altLang="zh-CN" dirty="0">
                    <a:sym typeface="Symbol" panose="05050102010706020507" pitchFamily="18" charset="2"/>
                  </a:rPr>
                  <a:t></a:t>
                </a:r>
                <a:r>
                  <a:rPr lang="en-US" altLang="zh-CN" dirty="0"/>
                  <a:t>A = A</a:t>
                </a:r>
              </a:p>
              <a:p>
                <a:pPr lvl="1"/>
                <a:r>
                  <a:rPr lang="en-US" altLang="zh-CN" dirty="0"/>
                  <a:t> (4) </a:t>
                </a:r>
                <a:r>
                  <a:rPr lang="zh-CN" altLang="en-US" dirty="0"/>
                  <a:t>如果</a:t>
                </a:r>
                <a:r>
                  <a:rPr lang="en-US" altLang="zh-CN" dirty="0"/>
                  <a:t>A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/>
                  <a:t>B = B, </a:t>
                </a:r>
                <a:r>
                  <a:rPr lang="zh-CN" altLang="en-US" dirty="0"/>
                  <a:t>则</a:t>
                </a:r>
                <a:r>
                  <a:rPr lang="en-US" altLang="zh-CN" dirty="0"/>
                  <a:t>A = E. </a:t>
                </a:r>
              </a:p>
              <a:p>
                <a:pPr lvl="1"/>
                <a:r>
                  <a:rPr lang="en-US" altLang="zh-CN" dirty="0"/>
                  <a:t> (5) A = {x}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x</a:t>
                </a:r>
                <a:r>
                  <a:rPr lang="zh-CN" altLang="en-US" dirty="0"/>
                  <a:t>，则 </a:t>
                </a:r>
                <a:r>
                  <a:rPr lang="en-US" altLang="zh-CN" dirty="0" err="1"/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dirty="0" err="1"/>
                  <a:t>A</a:t>
                </a:r>
                <a:r>
                  <a:rPr lang="zh-CN" altLang="en-US" dirty="0"/>
                  <a:t>且</a:t>
                </a:r>
                <a:r>
                  <a:rPr lang="en-US" altLang="zh-CN" dirty="0"/>
                  <a:t>x </a:t>
                </a:r>
                <a:r>
                  <a:rPr lang="en-US" altLang="zh-CN" dirty="0">
                    <a:sym typeface="Symbol" panose="05050102010706020507" pitchFamily="18" charset="2"/>
                  </a:rPr>
                  <a:t></a:t>
                </a:r>
                <a:r>
                  <a:rPr lang="en-US" altLang="zh-CN" dirty="0"/>
                  <a:t> A. 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3216265"/>
              </a:xfrm>
              <a:blipFill>
                <a:blip r:embed="rId2"/>
                <a:stretch>
                  <a:fillRect l="-1148" t="-2841" b="-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/>
              <a:t>3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讲</a:t>
            </a:r>
            <a:r>
              <a:rPr lang="en-US" altLang="zh-CN"/>
              <a:t> </a:t>
            </a:r>
            <a:r>
              <a:rPr lang="zh-CN" altLang="en-US"/>
              <a:t>集合代数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78947F-FACC-45FF-B0D4-CB4F11E8D7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38</a:t>
            </a:fld>
            <a:r>
              <a:rPr lang="en-US" altLang="zh-CN"/>
              <a:t>|47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48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5078313"/>
              </a:xfrm>
            </p:spPr>
            <p:txBody>
              <a:bodyPr/>
              <a:lstStyle/>
              <a:p>
                <a:r>
                  <a:rPr lang="zh-CN" altLang="en-US" dirty="0"/>
                  <a:t>解题思路</a:t>
                </a:r>
                <a:r>
                  <a:rPr lang="en-US" altLang="zh-CN" dirty="0"/>
                  <a:t> </a:t>
                </a:r>
              </a:p>
              <a:p>
                <a:pPr lvl="1"/>
                <a:r>
                  <a:rPr lang="zh-CN" altLang="en-US" dirty="0"/>
                  <a:t>先将等式化简或恒等变形</a:t>
                </a:r>
                <a:r>
                  <a:rPr lang="en-US" altLang="zh-CN" dirty="0"/>
                  <a:t>.</a:t>
                </a:r>
              </a:p>
              <a:p>
                <a:pPr lvl="1"/>
                <a:r>
                  <a:rPr lang="zh-CN" altLang="en-US" dirty="0"/>
                  <a:t>查找集合运算的相关的算律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如果与算律相符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结果为真</a:t>
                </a:r>
                <a:r>
                  <a:rPr lang="en-US" altLang="zh-CN" dirty="0"/>
                  <a:t>.</a:t>
                </a:r>
              </a:p>
              <a:p>
                <a:pPr lvl="1"/>
                <a:r>
                  <a:rPr lang="zh-CN" altLang="en-US" dirty="0"/>
                  <a:t>注意以下两个重要的充要条件</a:t>
                </a:r>
              </a:p>
              <a:p>
                <a:pPr lvl="2"/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en-US" altLang="zh-CN" dirty="0">
                    <a:sym typeface="Symbol" panose="05050102010706020507" pitchFamily="18" charset="2"/>
                  </a:rPr>
                  <a:t></a:t>
                </a:r>
                <a:r>
                  <a:rPr lang="en-US" altLang="zh-CN" dirty="0"/>
                  <a:t>B = A </a:t>
                </a:r>
                <a:r>
                  <a:rPr lang="en-US" altLang="zh-CN" dirty="0">
                    <a:sym typeface="Symbol" panose="05050102010706020507" pitchFamily="18" charset="2"/>
                  </a:rPr>
                  <a:t></a:t>
                </a:r>
                <a:r>
                  <a:rPr lang="en-US" altLang="zh-CN" dirty="0"/>
                  <a:t> A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/>
                  <a:t>B = </a:t>
                </a:r>
                <a:r>
                  <a:rPr lang="en-US" altLang="zh-CN" dirty="0">
                    <a:sym typeface="Symbol" panose="05050102010706020507" pitchFamily="18" charset="2"/>
                  </a:rPr>
                  <a:t></a:t>
                </a:r>
                <a:r>
                  <a:rPr lang="en-US" altLang="zh-CN" dirty="0"/>
                  <a:t> </a:t>
                </a:r>
              </a:p>
              <a:p>
                <a:pPr lvl="2"/>
                <a:r>
                  <a:rPr lang="en-US" altLang="zh-CN" dirty="0"/>
                  <a:t> A</a:t>
                </a:r>
                <a:r>
                  <a:rPr lang="en-US" altLang="zh-CN" dirty="0">
                    <a:sym typeface="Symbol" panose="05050102010706020507" pitchFamily="18" charset="2"/>
                  </a:rPr>
                  <a:t></a:t>
                </a:r>
                <a:r>
                  <a:rPr lang="en-US" altLang="zh-CN" dirty="0"/>
                  <a:t>B = </a:t>
                </a:r>
                <a:r>
                  <a:rPr lang="en-US" altLang="zh-CN" dirty="0">
                    <a:sym typeface="Symbol" panose="05050102010706020507" pitchFamily="18" charset="2"/>
                  </a:rPr>
                  <a:t>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</a:t>
                </a:r>
                <a:r>
                  <a:rPr lang="en-US" altLang="zh-CN" dirty="0"/>
                  <a:t> A</a:t>
                </a:r>
                <a:r>
                  <a:rPr lang="en-US" altLang="zh-CN" dirty="0">
                    <a:sym typeface="Symbol" panose="05050102010706020507" pitchFamily="18" charset="2"/>
                  </a:rPr>
                  <a:t></a:t>
                </a:r>
                <a:r>
                  <a:rPr lang="en-US" altLang="zh-CN" dirty="0"/>
                  <a:t>B </a:t>
                </a:r>
                <a:r>
                  <a:rPr lang="en-US" altLang="zh-CN" dirty="0">
                    <a:sym typeface="Symbol" panose="05050102010706020507" pitchFamily="18" charset="2"/>
                  </a:rPr>
                  <a:t></a:t>
                </a:r>
                <a:r>
                  <a:rPr lang="en-US" altLang="zh-CN" dirty="0"/>
                  <a:t> A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B = B </a:t>
                </a:r>
                <a:r>
                  <a:rPr lang="en-US" altLang="zh-CN" dirty="0">
                    <a:sym typeface="Symbol" panose="05050102010706020507" pitchFamily="18" charset="2"/>
                  </a:rPr>
                  <a:t></a:t>
                </a:r>
                <a:r>
                  <a:rPr lang="en-US" altLang="zh-CN" dirty="0"/>
                  <a:t> A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/>
                  <a:t>B = A </a:t>
                </a:r>
              </a:p>
              <a:p>
                <a:pPr lvl="2"/>
                <a:r>
                  <a:rPr lang="en-US" altLang="zh-CN" dirty="0"/>
                  <a:t> </a:t>
                </a:r>
                <a:r>
                  <a:rPr lang="zh-CN" altLang="en-US" dirty="0"/>
                  <a:t>如果与条件相符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则命题为真</a:t>
                </a:r>
                <a:r>
                  <a:rPr lang="en-US" altLang="zh-CN" dirty="0"/>
                  <a:t>.</a:t>
                </a:r>
              </a:p>
              <a:p>
                <a:pPr lvl="1"/>
                <a:r>
                  <a:rPr lang="zh-CN" altLang="en-US" dirty="0"/>
                  <a:t>如果不符合算律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也不符合上述条件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可以用文氏图表示集合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看看命题是否成立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如果成立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再给出证明</a:t>
                </a:r>
                <a:r>
                  <a:rPr lang="en-US" altLang="zh-CN" dirty="0"/>
                  <a:t>.</a:t>
                </a:r>
              </a:p>
              <a:p>
                <a:pPr lvl="1"/>
                <a:r>
                  <a:rPr lang="zh-CN" altLang="en-US" dirty="0"/>
                  <a:t>试着举出反例，证明命题为假</a:t>
                </a:r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5078313"/>
              </a:xfrm>
              <a:blipFill>
                <a:blip r:embed="rId2"/>
                <a:stretch>
                  <a:fillRect l="-1148" t="-1801" r="-1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/>
              <a:t>3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讲</a:t>
            </a:r>
            <a:r>
              <a:rPr lang="en-US" altLang="zh-CN"/>
              <a:t> </a:t>
            </a:r>
            <a:r>
              <a:rPr lang="zh-CN" altLang="en-US"/>
              <a:t>集合代数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362BAC-285C-42CF-AFC8-8285773952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39</a:t>
            </a:fld>
            <a:r>
              <a:rPr lang="en-US" altLang="zh-CN"/>
              <a:t>|47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61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教学目标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讲 集合代数</a:t>
            </a:r>
          </a:p>
        </p:txBody>
      </p:sp>
      <p:grpSp>
        <p:nvGrpSpPr>
          <p:cNvPr id="130" name="组合 153"/>
          <p:cNvGrpSpPr>
            <a:grpSpLocks/>
          </p:cNvGrpSpPr>
          <p:nvPr/>
        </p:nvGrpSpPr>
        <p:grpSpPr bwMode="auto">
          <a:xfrm>
            <a:off x="360000" y="952500"/>
            <a:ext cx="2592000" cy="4788000"/>
            <a:chOff x="0" y="0"/>
            <a:chExt cx="2773164" cy="4787447"/>
          </a:xfrm>
        </p:grpSpPr>
        <p:grpSp>
          <p:nvGrpSpPr>
            <p:cNvPr id="131" name="组合 154"/>
            <p:cNvGrpSpPr>
              <a:grpSpLocks/>
            </p:cNvGrpSpPr>
            <p:nvPr/>
          </p:nvGrpSpPr>
          <p:grpSpPr bwMode="auto">
            <a:xfrm flipH="1">
              <a:off x="0" y="174018"/>
              <a:ext cx="126414" cy="3155243"/>
              <a:chOff x="0" y="0"/>
              <a:chExt cx="173622" cy="4333548"/>
            </a:xfrm>
          </p:grpSpPr>
          <p:pic>
            <p:nvPicPr>
              <p:cNvPr id="158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159" name="矩形 182"/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32" name="组合 155"/>
            <p:cNvGrpSpPr>
              <a:grpSpLocks/>
            </p:cNvGrpSpPr>
            <p:nvPr/>
          </p:nvGrpSpPr>
          <p:grpSpPr bwMode="auto">
            <a:xfrm>
              <a:off x="2646750" y="157286"/>
              <a:ext cx="126414" cy="3155243"/>
              <a:chOff x="0" y="0"/>
              <a:chExt cx="173622" cy="4333548"/>
            </a:xfrm>
          </p:grpSpPr>
          <p:pic>
            <p:nvPicPr>
              <p:cNvPr id="15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157" name="矩形 180"/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33" name="矩形 62"/>
            <p:cNvSpPr>
              <a:spLocks noChangeArrowheads="1"/>
            </p:cNvSpPr>
            <p:nvPr/>
          </p:nvSpPr>
          <p:spPr bwMode="auto">
            <a:xfrm>
              <a:off x="89460" y="0"/>
              <a:ext cx="2569011" cy="4787447"/>
            </a:xfrm>
            <a:custGeom>
              <a:avLst/>
              <a:gdLst>
                <a:gd name="T0" fmla="*/ 0 w 2569011"/>
                <a:gd name="T1" fmla="*/ 0 h 3512730"/>
                <a:gd name="T2" fmla="*/ 2569011 w 2569011"/>
                <a:gd name="T3" fmla="*/ 0 h 3512730"/>
                <a:gd name="T4" fmla="*/ 2569011 w 2569011"/>
                <a:gd name="T5" fmla="*/ 2777082 h 3512730"/>
                <a:gd name="T6" fmla="*/ 2183786 w 2569011"/>
                <a:gd name="T7" fmla="*/ 3512730 h 3512730"/>
                <a:gd name="T8" fmla="*/ 0 w 2569011"/>
                <a:gd name="T9" fmla="*/ 3512730 h 3512730"/>
                <a:gd name="T10" fmla="*/ 0 w 2569011"/>
                <a:gd name="T11" fmla="*/ 0 h 3512730"/>
                <a:gd name="T12" fmla="*/ 0 w 2569011"/>
                <a:gd name="T13" fmla="*/ 0 h 3512730"/>
                <a:gd name="T14" fmla="*/ 2569011 w 2569011"/>
                <a:gd name="T15" fmla="*/ 3512730 h 3512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569011" h="3512730">
                  <a:moveTo>
                    <a:pt x="0" y="0"/>
                  </a:moveTo>
                  <a:lnTo>
                    <a:pt x="2569011" y="0"/>
                  </a:lnTo>
                  <a:lnTo>
                    <a:pt x="2569011" y="2777082"/>
                  </a:lnTo>
                  <a:lnTo>
                    <a:pt x="2183786" y="3512730"/>
                  </a:lnTo>
                  <a:lnTo>
                    <a:pt x="0" y="351273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2F2F2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50AA"/>
                </a:solidFill>
              </a:endParaRPr>
            </a:p>
          </p:txBody>
        </p:sp>
        <p:grpSp>
          <p:nvGrpSpPr>
            <p:cNvPr id="134" name="组合 157"/>
            <p:cNvGrpSpPr>
              <a:grpSpLocks/>
            </p:cNvGrpSpPr>
            <p:nvPr/>
          </p:nvGrpSpPr>
          <p:grpSpPr bwMode="auto">
            <a:xfrm>
              <a:off x="141888" y="104857"/>
              <a:ext cx="2464153" cy="104858"/>
              <a:chOff x="0" y="0"/>
              <a:chExt cx="3384376" cy="144016"/>
            </a:xfrm>
          </p:grpSpPr>
          <p:sp>
            <p:nvSpPr>
              <p:cNvPr id="140" name="椭圆 16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41" name="椭圆 164"/>
              <p:cNvSpPr>
                <a:spLocks noChangeArrowheads="1"/>
              </p:cNvSpPr>
              <p:nvPr/>
            </p:nvSpPr>
            <p:spPr bwMode="auto">
              <a:xfrm>
                <a:off x="21602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42" name="椭圆 165"/>
              <p:cNvSpPr>
                <a:spLocks noChangeArrowheads="1"/>
              </p:cNvSpPr>
              <p:nvPr/>
            </p:nvSpPr>
            <p:spPr bwMode="auto">
              <a:xfrm>
                <a:off x="43204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43" name="椭圆 166"/>
              <p:cNvSpPr>
                <a:spLocks noChangeArrowheads="1"/>
              </p:cNvSpPr>
              <p:nvPr/>
            </p:nvSpPr>
            <p:spPr bwMode="auto">
              <a:xfrm>
                <a:off x="64807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44" name="椭圆 167"/>
              <p:cNvSpPr>
                <a:spLocks noChangeArrowheads="1"/>
              </p:cNvSpPr>
              <p:nvPr/>
            </p:nvSpPr>
            <p:spPr bwMode="auto">
              <a:xfrm>
                <a:off x="86409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45" name="椭圆 168"/>
              <p:cNvSpPr>
                <a:spLocks noChangeArrowheads="1"/>
              </p:cNvSpPr>
              <p:nvPr/>
            </p:nvSpPr>
            <p:spPr bwMode="auto">
              <a:xfrm>
                <a:off x="108012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46" name="椭圆 169"/>
              <p:cNvSpPr>
                <a:spLocks noChangeArrowheads="1"/>
              </p:cNvSpPr>
              <p:nvPr/>
            </p:nvSpPr>
            <p:spPr bwMode="auto">
              <a:xfrm>
                <a:off x="129614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47" name="椭圆 170"/>
              <p:cNvSpPr>
                <a:spLocks noChangeArrowheads="1"/>
              </p:cNvSpPr>
              <p:nvPr/>
            </p:nvSpPr>
            <p:spPr bwMode="auto">
              <a:xfrm>
                <a:off x="151216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48" name="椭圆 171"/>
              <p:cNvSpPr>
                <a:spLocks noChangeArrowheads="1"/>
              </p:cNvSpPr>
              <p:nvPr/>
            </p:nvSpPr>
            <p:spPr bwMode="auto">
              <a:xfrm>
                <a:off x="172819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49" name="椭圆 172"/>
              <p:cNvSpPr>
                <a:spLocks noChangeArrowheads="1"/>
              </p:cNvSpPr>
              <p:nvPr/>
            </p:nvSpPr>
            <p:spPr bwMode="auto">
              <a:xfrm>
                <a:off x="194421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50" name="椭圆 173"/>
              <p:cNvSpPr>
                <a:spLocks noChangeArrowheads="1"/>
              </p:cNvSpPr>
              <p:nvPr/>
            </p:nvSpPr>
            <p:spPr bwMode="auto">
              <a:xfrm>
                <a:off x="216024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51" name="椭圆 174"/>
              <p:cNvSpPr>
                <a:spLocks noChangeArrowheads="1"/>
              </p:cNvSpPr>
              <p:nvPr/>
            </p:nvSpPr>
            <p:spPr bwMode="auto">
              <a:xfrm>
                <a:off x="237626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52" name="椭圆 175"/>
              <p:cNvSpPr>
                <a:spLocks noChangeArrowheads="1"/>
              </p:cNvSpPr>
              <p:nvPr/>
            </p:nvSpPr>
            <p:spPr bwMode="auto">
              <a:xfrm>
                <a:off x="259228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53" name="椭圆 176"/>
              <p:cNvSpPr>
                <a:spLocks noChangeArrowheads="1"/>
              </p:cNvSpPr>
              <p:nvPr/>
            </p:nvSpPr>
            <p:spPr bwMode="auto">
              <a:xfrm>
                <a:off x="280831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54" name="椭圆 177"/>
              <p:cNvSpPr>
                <a:spLocks noChangeArrowheads="1"/>
              </p:cNvSpPr>
              <p:nvPr/>
            </p:nvSpPr>
            <p:spPr bwMode="auto">
              <a:xfrm>
                <a:off x="302433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55" name="椭圆 178"/>
              <p:cNvSpPr>
                <a:spLocks noChangeArrowheads="1"/>
              </p:cNvSpPr>
              <p:nvPr/>
            </p:nvSpPr>
            <p:spPr bwMode="auto">
              <a:xfrm>
                <a:off x="324036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135" name="TextBox 158"/>
            <p:cNvSpPr>
              <a:spLocks noChangeArrowheads="1"/>
            </p:cNvSpPr>
            <p:nvPr/>
          </p:nvSpPr>
          <p:spPr bwMode="auto">
            <a:xfrm>
              <a:off x="162223" y="991385"/>
              <a:ext cx="2292482" cy="400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rgbClr val="0050AA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理解并记住</a:t>
              </a:r>
              <a:endParaRPr lang="zh-CN" altLang="en-US" sz="2400" dirty="0">
                <a:solidFill>
                  <a:srgbClr val="0050AA"/>
                </a:solidFill>
              </a:endParaRPr>
            </a:p>
          </p:txBody>
        </p:sp>
        <p:sp>
          <p:nvSpPr>
            <p:cNvPr id="136" name="TextBox 159"/>
            <p:cNvSpPr>
              <a:spLocks noChangeArrowheads="1"/>
            </p:cNvSpPr>
            <p:nvPr/>
          </p:nvSpPr>
          <p:spPr bwMode="auto">
            <a:xfrm>
              <a:off x="239255" y="1387340"/>
              <a:ext cx="2292482" cy="2554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80000" indent="-180000" algn="just" eaLnBrk="1" hangingPunct="1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集合的基本概念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 eaLnBrk="1" hangingPunct="1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集合的表示方法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</a:rPr>
                <a:t>属于、包含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endParaRPr>
            </a:p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</a:rPr>
                <a:t>文氏图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endParaRPr>
            </a:p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</a:rPr>
                <a:t>容斥原理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endParaRPr>
            </a:p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</a:rPr>
                <a:t>集合的基本运算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endParaRPr>
            </a:p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</a:rPr>
                <a:t>集合的广义运算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endParaRPr>
            </a:p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</a:rPr>
                <a:t>集合恒等式</a:t>
              </a:r>
            </a:p>
          </p:txBody>
        </p:sp>
        <p:sp>
          <p:nvSpPr>
            <p:cNvPr id="137" name="等腰三角形 160"/>
            <p:cNvSpPr>
              <a:spLocks noChangeArrowheads="1"/>
            </p:cNvSpPr>
            <p:nvPr/>
          </p:nvSpPr>
          <p:spPr bwMode="auto">
            <a:xfrm rot="17580000">
              <a:off x="1913756" y="4186871"/>
              <a:ext cx="755913" cy="308129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7F7F7F"/>
                </a:gs>
                <a:gs pos="29999">
                  <a:srgbClr val="F2F2F2"/>
                </a:gs>
                <a:gs pos="56999">
                  <a:srgbClr val="BFBFBF"/>
                </a:gs>
                <a:gs pos="100000">
                  <a:srgbClr val="BFBFBF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38" name="矩形 161"/>
            <p:cNvSpPr>
              <a:spLocks noChangeArrowheads="1"/>
            </p:cNvSpPr>
            <p:nvPr/>
          </p:nvSpPr>
          <p:spPr bwMode="auto">
            <a:xfrm>
              <a:off x="89706" y="467605"/>
              <a:ext cx="2557065" cy="435594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 dirty="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39" name="TextBox 162"/>
            <p:cNvSpPr>
              <a:spLocks noChangeArrowheads="1"/>
            </p:cNvSpPr>
            <p:nvPr/>
          </p:nvSpPr>
          <p:spPr bwMode="auto">
            <a:xfrm>
              <a:off x="364524" y="451448"/>
              <a:ext cx="2010917" cy="458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  <a:sym typeface="Arial Black" panose="020B0A04020102020204" pitchFamily="34" charset="0"/>
                </a:rPr>
                <a:t>基础知识</a:t>
              </a:r>
            </a:p>
          </p:txBody>
        </p:sp>
      </p:grpSp>
      <p:grpSp>
        <p:nvGrpSpPr>
          <p:cNvPr id="97" name="组合 123"/>
          <p:cNvGrpSpPr>
            <a:grpSpLocks/>
          </p:cNvGrpSpPr>
          <p:nvPr/>
        </p:nvGrpSpPr>
        <p:grpSpPr bwMode="auto">
          <a:xfrm>
            <a:off x="2592000" y="2088000"/>
            <a:ext cx="2412000" cy="4527562"/>
            <a:chOff x="0" y="-1"/>
            <a:chExt cx="2773164" cy="3337093"/>
          </a:xfrm>
        </p:grpSpPr>
        <p:grpSp>
          <p:nvGrpSpPr>
            <p:cNvPr id="98" name="组合 124"/>
            <p:cNvGrpSpPr>
              <a:grpSpLocks/>
            </p:cNvGrpSpPr>
            <p:nvPr/>
          </p:nvGrpSpPr>
          <p:grpSpPr bwMode="auto">
            <a:xfrm flipH="1">
              <a:off x="0" y="174018"/>
              <a:ext cx="126414" cy="3155243"/>
              <a:chOff x="0" y="0"/>
              <a:chExt cx="173622" cy="4333548"/>
            </a:xfrm>
          </p:grpSpPr>
          <p:pic>
            <p:nvPicPr>
              <p:cNvPr id="128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129" name="矩形 152"/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99" name="组合 125"/>
            <p:cNvGrpSpPr>
              <a:grpSpLocks/>
            </p:cNvGrpSpPr>
            <p:nvPr/>
          </p:nvGrpSpPr>
          <p:grpSpPr bwMode="auto">
            <a:xfrm>
              <a:off x="2646750" y="157286"/>
              <a:ext cx="126414" cy="3155243"/>
              <a:chOff x="0" y="0"/>
              <a:chExt cx="173622" cy="4333548"/>
            </a:xfrm>
          </p:grpSpPr>
          <p:pic>
            <p:nvPicPr>
              <p:cNvPr id="12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127" name="矩形 150"/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00" name="矩形 62"/>
            <p:cNvSpPr>
              <a:spLocks noChangeArrowheads="1"/>
            </p:cNvSpPr>
            <p:nvPr/>
          </p:nvSpPr>
          <p:spPr bwMode="auto">
            <a:xfrm>
              <a:off x="89460" y="-1"/>
              <a:ext cx="2569011" cy="3337092"/>
            </a:xfrm>
            <a:custGeom>
              <a:avLst/>
              <a:gdLst>
                <a:gd name="T0" fmla="*/ 0 w 2569011"/>
                <a:gd name="T1" fmla="*/ 0 h 3512730"/>
                <a:gd name="T2" fmla="*/ 2569011 w 2569011"/>
                <a:gd name="T3" fmla="*/ 0 h 3512730"/>
                <a:gd name="T4" fmla="*/ 2569011 w 2569011"/>
                <a:gd name="T5" fmla="*/ 2777082 h 3512730"/>
                <a:gd name="T6" fmla="*/ 2183786 w 2569011"/>
                <a:gd name="T7" fmla="*/ 3512730 h 3512730"/>
                <a:gd name="T8" fmla="*/ 0 w 2569011"/>
                <a:gd name="T9" fmla="*/ 3512730 h 3512730"/>
                <a:gd name="T10" fmla="*/ 0 w 2569011"/>
                <a:gd name="T11" fmla="*/ 0 h 3512730"/>
                <a:gd name="T12" fmla="*/ 0 w 2569011"/>
                <a:gd name="T13" fmla="*/ 0 h 3512730"/>
                <a:gd name="T14" fmla="*/ 2569011 w 2569011"/>
                <a:gd name="T15" fmla="*/ 3512730 h 3512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569011" h="3512730">
                  <a:moveTo>
                    <a:pt x="0" y="0"/>
                  </a:moveTo>
                  <a:lnTo>
                    <a:pt x="2569011" y="0"/>
                  </a:lnTo>
                  <a:lnTo>
                    <a:pt x="2569011" y="2777082"/>
                  </a:lnTo>
                  <a:lnTo>
                    <a:pt x="2183786" y="3512730"/>
                  </a:lnTo>
                  <a:lnTo>
                    <a:pt x="0" y="351273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2F2F2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101" name="组合 127"/>
            <p:cNvGrpSpPr>
              <a:grpSpLocks/>
            </p:cNvGrpSpPr>
            <p:nvPr/>
          </p:nvGrpSpPr>
          <p:grpSpPr bwMode="auto">
            <a:xfrm>
              <a:off x="141888" y="104857"/>
              <a:ext cx="2464153" cy="104858"/>
              <a:chOff x="0" y="0"/>
              <a:chExt cx="3384376" cy="144016"/>
            </a:xfrm>
          </p:grpSpPr>
          <p:sp>
            <p:nvSpPr>
              <p:cNvPr id="110" name="椭圆 13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11" name="椭圆 134"/>
              <p:cNvSpPr>
                <a:spLocks noChangeArrowheads="1"/>
              </p:cNvSpPr>
              <p:nvPr/>
            </p:nvSpPr>
            <p:spPr bwMode="auto">
              <a:xfrm>
                <a:off x="21602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12" name="椭圆 135"/>
              <p:cNvSpPr>
                <a:spLocks noChangeArrowheads="1"/>
              </p:cNvSpPr>
              <p:nvPr/>
            </p:nvSpPr>
            <p:spPr bwMode="auto">
              <a:xfrm>
                <a:off x="43204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13" name="椭圆 136"/>
              <p:cNvSpPr>
                <a:spLocks noChangeArrowheads="1"/>
              </p:cNvSpPr>
              <p:nvPr/>
            </p:nvSpPr>
            <p:spPr bwMode="auto">
              <a:xfrm>
                <a:off x="64807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14" name="椭圆 137"/>
              <p:cNvSpPr>
                <a:spLocks noChangeArrowheads="1"/>
              </p:cNvSpPr>
              <p:nvPr/>
            </p:nvSpPr>
            <p:spPr bwMode="auto">
              <a:xfrm>
                <a:off x="86409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15" name="椭圆 138"/>
              <p:cNvSpPr>
                <a:spLocks noChangeArrowheads="1"/>
              </p:cNvSpPr>
              <p:nvPr/>
            </p:nvSpPr>
            <p:spPr bwMode="auto">
              <a:xfrm>
                <a:off x="108012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16" name="椭圆 139"/>
              <p:cNvSpPr>
                <a:spLocks noChangeArrowheads="1"/>
              </p:cNvSpPr>
              <p:nvPr/>
            </p:nvSpPr>
            <p:spPr bwMode="auto">
              <a:xfrm>
                <a:off x="129614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17" name="椭圆 140"/>
              <p:cNvSpPr>
                <a:spLocks noChangeArrowheads="1"/>
              </p:cNvSpPr>
              <p:nvPr/>
            </p:nvSpPr>
            <p:spPr bwMode="auto">
              <a:xfrm>
                <a:off x="151216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18" name="椭圆 141"/>
              <p:cNvSpPr>
                <a:spLocks noChangeArrowheads="1"/>
              </p:cNvSpPr>
              <p:nvPr/>
            </p:nvSpPr>
            <p:spPr bwMode="auto">
              <a:xfrm>
                <a:off x="172819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19" name="椭圆 142"/>
              <p:cNvSpPr>
                <a:spLocks noChangeArrowheads="1"/>
              </p:cNvSpPr>
              <p:nvPr/>
            </p:nvSpPr>
            <p:spPr bwMode="auto">
              <a:xfrm>
                <a:off x="194421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20" name="椭圆 143"/>
              <p:cNvSpPr>
                <a:spLocks noChangeArrowheads="1"/>
              </p:cNvSpPr>
              <p:nvPr/>
            </p:nvSpPr>
            <p:spPr bwMode="auto">
              <a:xfrm>
                <a:off x="216024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21" name="椭圆 144"/>
              <p:cNvSpPr>
                <a:spLocks noChangeArrowheads="1"/>
              </p:cNvSpPr>
              <p:nvPr/>
            </p:nvSpPr>
            <p:spPr bwMode="auto">
              <a:xfrm>
                <a:off x="237626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22" name="椭圆 145"/>
              <p:cNvSpPr>
                <a:spLocks noChangeArrowheads="1"/>
              </p:cNvSpPr>
              <p:nvPr/>
            </p:nvSpPr>
            <p:spPr bwMode="auto">
              <a:xfrm>
                <a:off x="259228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23" name="椭圆 146"/>
              <p:cNvSpPr>
                <a:spLocks noChangeArrowheads="1"/>
              </p:cNvSpPr>
              <p:nvPr/>
            </p:nvSpPr>
            <p:spPr bwMode="auto">
              <a:xfrm>
                <a:off x="280831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24" name="椭圆 147"/>
              <p:cNvSpPr>
                <a:spLocks noChangeArrowheads="1"/>
              </p:cNvSpPr>
              <p:nvPr/>
            </p:nvSpPr>
            <p:spPr bwMode="auto">
              <a:xfrm>
                <a:off x="302433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25" name="椭圆 148"/>
              <p:cNvSpPr>
                <a:spLocks noChangeArrowheads="1"/>
              </p:cNvSpPr>
              <p:nvPr/>
            </p:nvSpPr>
            <p:spPr bwMode="auto">
              <a:xfrm>
                <a:off x="324036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105" name="TextBox 128"/>
            <p:cNvSpPr>
              <a:spLocks noChangeArrowheads="1"/>
            </p:cNvSpPr>
            <p:nvPr/>
          </p:nvSpPr>
          <p:spPr bwMode="auto">
            <a:xfrm>
              <a:off x="184878" y="878183"/>
              <a:ext cx="2226942" cy="325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rgbClr val="0050AA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能够</a:t>
              </a:r>
              <a:endParaRPr lang="zh-CN" altLang="en-US" sz="2400" dirty="0">
                <a:solidFill>
                  <a:srgbClr val="0050AA"/>
                </a:solidFill>
              </a:endParaRPr>
            </a:p>
          </p:txBody>
        </p:sp>
        <p:sp>
          <p:nvSpPr>
            <p:cNvPr id="106" name="TextBox 129"/>
            <p:cNvSpPr>
              <a:spLocks noChangeArrowheads="1"/>
            </p:cNvSpPr>
            <p:nvPr/>
          </p:nvSpPr>
          <p:spPr bwMode="auto">
            <a:xfrm>
              <a:off x="258829" y="1170911"/>
              <a:ext cx="2226942" cy="2109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用谓词法表示集合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判断元素与集合的关系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集合元素计数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判断集合间的关系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进行集合运算和证明</a:t>
              </a:r>
              <a:endParaRPr lang="zh-CN" altLang="en-US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endParaRPr>
            </a:p>
          </p:txBody>
        </p:sp>
        <p:sp>
          <p:nvSpPr>
            <p:cNvPr id="107" name="等腰三角形 130"/>
            <p:cNvSpPr>
              <a:spLocks noChangeArrowheads="1"/>
            </p:cNvSpPr>
            <p:nvPr/>
          </p:nvSpPr>
          <p:spPr bwMode="auto">
            <a:xfrm rot="17400000">
              <a:off x="2060473" y="2872743"/>
              <a:ext cx="556182" cy="372515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7F7F7F"/>
                </a:gs>
                <a:gs pos="29999">
                  <a:srgbClr val="F2F2F2"/>
                </a:gs>
                <a:gs pos="56999">
                  <a:srgbClr val="BFBFBF"/>
                </a:gs>
                <a:gs pos="100000">
                  <a:srgbClr val="BFBFBF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08" name="矩形 131"/>
            <p:cNvSpPr>
              <a:spLocks noChangeArrowheads="1"/>
            </p:cNvSpPr>
            <p:nvPr/>
          </p:nvSpPr>
          <p:spPr bwMode="auto">
            <a:xfrm>
              <a:off x="89706" y="467605"/>
              <a:ext cx="2557065" cy="351273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09" name="TextBox 132"/>
            <p:cNvSpPr>
              <a:spLocks noChangeArrowheads="1"/>
            </p:cNvSpPr>
            <p:nvPr/>
          </p:nvSpPr>
          <p:spPr bwMode="auto">
            <a:xfrm>
              <a:off x="373610" y="433262"/>
              <a:ext cx="2010917" cy="459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  <a:sym typeface="Arial Black" panose="020B0A04020102020204" pitchFamily="34" charset="0"/>
                </a:rPr>
                <a:t>应用</a:t>
              </a:r>
            </a:p>
          </p:txBody>
        </p:sp>
      </p:grpSp>
      <p:grpSp>
        <p:nvGrpSpPr>
          <p:cNvPr id="65" name="组合 92"/>
          <p:cNvGrpSpPr>
            <a:grpSpLocks/>
          </p:cNvGrpSpPr>
          <p:nvPr/>
        </p:nvGrpSpPr>
        <p:grpSpPr bwMode="auto">
          <a:xfrm>
            <a:off x="4752000" y="1044000"/>
            <a:ext cx="2161051" cy="3635398"/>
            <a:chOff x="0" y="0"/>
            <a:chExt cx="2773164" cy="3941407"/>
          </a:xfrm>
        </p:grpSpPr>
        <p:grpSp>
          <p:nvGrpSpPr>
            <p:cNvPr id="66" name="组合 93"/>
            <p:cNvGrpSpPr>
              <a:grpSpLocks/>
            </p:cNvGrpSpPr>
            <p:nvPr/>
          </p:nvGrpSpPr>
          <p:grpSpPr bwMode="auto">
            <a:xfrm flipH="1">
              <a:off x="0" y="174018"/>
              <a:ext cx="126414" cy="3155243"/>
              <a:chOff x="0" y="0"/>
              <a:chExt cx="173622" cy="4333548"/>
            </a:xfrm>
          </p:grpSpPr>
          <p:pic>
            <p:nvPicPr>
              <p:cNvPr id="95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96" name="矩形 121"/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67" name="组合 94"/>
            <p:cNvGrpSpPr>
              <a:grpSpLocks/>
            </p:cNvGrpSpPr>
            <p:nvPr/>
          </p:nvGrpSpPr>
          <p:grpSpPr bwMode="auto">
            <a:xfrm>
              <a:off x="2646750" y="157286"/>
              <a:ext cx="126414" cy="3155243"/>
              <a:chOff x="0" y="0"/>
              <a:chExt cx="173622" cy="4333548"/>
            </a:xfrm>
          </p:grpSpPr>
          <p:pic>
            <p:nvPicPr>
              <p:cNvPr id="93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94" name="矩形 119"/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68" name="矩形 62"/>
            <p:cNvSpPr>
              <a:spLocks noChangeArrowheads="1"/>
            </p:cNvSpPr>
            <p:nvPr/>
          </p:nvSpPr>
          <p:spPr bwMode="auto">
            <a:xfrm>
              <a:off x="89462" y="0"/>
              <a:ext cx="2569011" cy="3903030"/>
            </a:xfrm>
            <a:custGeom>
              <a:avLst/>
              <a:gdLst>
                <a:gd name="T0" fmla="*/ 0 w 2569011"/>
                <a:gd name="T1" fmla="*/ 0 h 3512730"/>
                <a:gd name="T2" fmla="*/ 2569011 w 2569011"/>
                <a:gd name="T3" fmla="*/ 0 h 3512730"/>
                <a:gd name="T4" fmla="*/ 2569011 w 2569011"/>
                <a:gd name="T5" fmla="*/ 2777082 h 3512730"/>
                <a:gd name="T6" fmla="*/ 2183786 w 2569011"/>
                <a:gd name="T7" fmla="*/ 3512730 h 3512730"/>
                <a:gd name="T8" fmla="*/ 0 w 2569011"/>
                <a:gd name="T9" fmla="*/ 3512730 h 3512730"/>
                <a:gd name="T10" fmla="*/ 0 w 2569011"/>
                <a:gd name="T11" fmla="*/ 0 h 3512730"/>
                <a:gd name="T12" fmla="*/ 0 w 2569011"/>
                <a:gd name="T13" fmla="*/ 0 h 3512730"/>
                <a:gd name="T14" fmla="*/ 2569011 w 2569011"/>
                <a:gd name="T15" fmla="*/ 3512730 h 3512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569011" h="3512730">
                  <a:moveTo>
                    <a:pt x="0" y="0"/>
                  </a:moveTo>
                  <a:lnTo>
                    <a:pt x="2569011" y="0"/>
                  </a:lnTo>
                  <a:lnTo>
                    <a:pt x="2569011" y="2777082"/>
                  </a:lnTo>
                  <a:lnTo>
                    <a:pt x="2183786" y="3512730"/>
                  </a:lnTo>
                  <a:lnTo>
                    <a:pt x="0" y="351273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2F2F2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69" name="组合 96"/>
            <p:cNvGrpSpPr>
              <a:grpSpLocks/>
            </p:cNvGrpSpPr>
            <p:nvPr/>
          </p:nvGrpSpPr>
          <p:grpSpPr bwMode="auto">
            <a:xfrm>
              <a:off x="141888" y="104857"/>
              <a:ext cx="2464153" cy="104858"/>
              <a:chOff x="0" y="0"/>
              <a:chExt cx="3384376" cy="144016"/>
            </a:xfrm>
          </p:grpSpPr>
          <p:sp>
            <p:nvSpPr>
              <p:cNvPr id="75" name="椭圆 10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76" name="椭圆 103"/>
              <p:cNvSpPr>
                <a:spLocks noChangeArrowheads="1"/>
              </p:cNvSpPr>
              <p:nvPr/>
            </p:nvSpPr>
            <p:spPr bwMode="auto">
              <a:xfrm>
                <a:off x="21602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77" name="椭圆 104"/>
              <p:cNvSpPr>
                <a:spLocks noChangeArrowheads="1"/>
              </p:cNvSpPr>
              <p:nvPr/>
            </p:nvSpPr>
            <p:spPr bwMode="auto">
              <a:xfrm>
                <a:off x="43204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78" name="椭圆 105"/>
              <p:cNvSpPr>
                <a:spLocks noChangeArrowheads="1"/>
              </p:cNvSpPr>
              <p:nvPr/>
            </p:nvSpPr>
            <p:spPr bwMode="auto">
              <a:xfrm>
                <a:off x="64807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79" name="椭圆 106"/>
              <p:cNvSpPr>
                <a:spLocks noChangeArrowheads="1"/>
              </p:cNvSpPr>
              <p:nvPr/>
            </p:nvSpPr>
            <p:spPr bwMode="auto">
              <a:xfrm>
                <a:off x="86409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0" name="椭圆 107"/>
              <p:cNvSpPr>
                <a:spLocks noChangeArrowheads="1"/>
              </p:cNvSpPr>
              <p:nvPr/>
            </p:nvSpPr>
            <p:spPr bwMode="auto">
              <a:xfrm>
                <a:off x="108012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1" name="椭圆 108"/>
              <p:cNvSpPr>
                <a:spLocks noChangeArrowheads="1"/>
              </p:cNvSpPr>
              <p:nvPr/>
            </p:nvSpPr>
            <p:spPr bwMode="auto">
              <a:xfrm>
                <a:off x="129614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2" name="椭圆 109"/>
              <p:cNvSpPr>
                <a:spLocks noChangeArrowheads="1"/>
              </p:cNvSpPr>
              <p:nvPr/>
            </p:nvSpPr>
            <p:spPr bwMode="auto">
              <a:xfrm>
                <a:off x="151216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3" name="椭圆 110"/>
              <p:cNvSpPr>
                <a:spLocks noChangeArrowheads="1"/>
              </p:cNvSpPr>
              <p:nvPr/>
            </p:nvSpPr>
            <p:spPr bwMode="auto">
              <a:xfrm>
                <a:off x="172819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4" name="椭圆 111"/>
              <p:cNvSpPr>
                <a:spLocks noChangeArrowheads="1"/>
              </p:cNvSpPr>
              <p:nvPr/>
            </p:nvSpPr>
            <p:spPr bwMode="auto">
              <a:xfrm>
                <a:off x="194421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5" name="椭圆 112"/>
              <p:cNvSpPr>
                <a:spLocks noChangeArrowheads="1"/>
              </p:cNvSpPr>
              <p:nvPr/>
            </p:nvSpPr>
            <p:spPr bwMode="auto">
              <a:xfrm>
                <a:off x="216024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6" name="椭圆 113"/>
              <p:cNvSpPr>
                <a:spLocks noChangeArrowheads="1"/>
              </p:cNvSpPr>
              <p:nvPr/>
            </p:nvSpPr>
            <p:spPr bwMode="auto">
              <a:xfrm>
                <a:off x="237626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7" name="椭圆 114"/>
              <p:cNvSpPr>
                <a:spLocks noChangeArrowheads="1"/>
              </p:cNvSpPr>
              <p:nvPr/>
            </p:nvSpPr>
            <p:spPr bwMode="auto">
              <a:xfrm>
                <a:off x="259228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8" name="椭圆 115"/>
              <p:cNvSpPr>
                <a:spLocks noChangeArrowheads="1"/>
              </p:cNvSpPr>
              <p:nvPr/>
            </p:nvSpPr>
            <p:spPr bwMode="auto">
              <a:xfrm>
                <a:off x="280831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89" name="椭圆 116"/>
              <p:cNvSpPr>
                <a:spLocks noChangeArrowheads="1"/>
              </p:cNvSpPr>
              <p:nvPr/>
            </p:nvSpPr>
            <p:spPr bwMode="auto">
              <a:xfrm>
                <a:off x="302433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90" name="椭圆 117"/>
              <p:cNvSpPr>
                <a:spLocks noChangeArrowheads="1"/>
              </p:cNvSpPr>
              <p:nvPr/>
            </p:nvSpPr>
            <p:spPr bwMode="auto">
              <a:xfrm>
                <a:off x="324036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70" name="TextBox 97"/>
            <p:cNvSpPr>
              <a:spLocks noChangeArrowheads="1"/>
            </p:cNvSpPr>
            <p:nvPr/>
          </p:nvSpPr>
          <p:spPr bwMode="auto">
            <a:xfrm>
              <a:off x="184788" y="975758"/>
              <a:ext cx="2226941" cy="400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SzPct val="80000"/>
              </a:pPr>
              <a:r>
                <a:rPr lang="zh-CN" altLang="en-US" sz="2000" b="1" dirty="0">
                  <a:solidFill>
                    <a:srgbClr val="0050AA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能够</a:t>
              </a:r>
              <a:endParaRPr lang="zh-CN" altLang="en-US" sz="2000" b="1" dirty="0">
                <a:solidFill>
                  <a:srgbClr val="0050AA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2" name="等腰三角形 99"/>
            <p:cNvSpPr>
              <a:spLocks noChangeArrowheads="1"/>
            </p:cNvSpPr>
            <p:nvPr/>
          </p:nvSpPr>
          <p:spPr bwMode="auto">
            <a:xfrm rot="17700000">
              <a:off x="1853953" y="3362733"/>
              <a:ext cx="741576" cy="41577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7F7F7F"/>
                </a:gs>
                <a:gs pos="29999">
                  <a:srgbClr val="F2F2F2"/>
                </a:gs>
                <a:gs pos="56999">
                  <a:srgbClr val="BFBFBF"/>
                </a:gs>
                <a:gs pos="100000">
                  <a:srgbClr val="BFBFBF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3" name="矩形 100"/>
            <p:cNvSpPr>
              <a:spLocks noChangeArrowheads="1"/>
            </p:cNvSpPr>
            <p:nvPr/>
          </p:nvSpPr>
          <p:spPr bwMode="auto">
            <a:xfrm>
              <a:off x="89706" y="467605"/>
              <a:ext cx="2557065" cy="435594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4" name="TextBox 101"/>
            <p:cNvSpPr>
              <a:spLocks noChangeArrowheads="1"/>
            </p:cNvSpPr>
            <p:nvPr/>
          </p:nvSpPr>
          <p:spPr bwMode="auto">
            <a:xfrm>
              <a:off x="265685" y="438278"/>
              <a:ext cx="2010917" cy="459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sz="2000" b="1" dirty="0">
                  <a:solidFill>
                    <a:srgbClr val="FFFFFF"/>
                  </a:solidFill>
                  <a:latin typeface="Arial Black" panose="020B0A04020102020204" pitchFamily="34" charset="0"/>
                  <a:ea typeface="微软雅黑" panose="020B0503020204020204" pitchFamily="34" charset="-122"/>
                  <a:sym typeface="Arial Black" panose="020B0A04020102020204" pitchFamily="34" charset="0"/>
                </a:rPr>
                <a:t>综合</a:t>
              </a:r>
            </a:p>
          </p:txBody>
        </p:sp>
        <p:sp>
          <p:nvSpPr>
            <p:cNvPr id="248" name="TextBox 97">
              <a:extLst>
                <a:ext uri="{FF2B5EF4-FFF2-40B4-BE49-F238E27FC236}">
                  <a16:creationId xmlns:a16="http://schemas.microsoft.com/office/drawing/2014/main" id="{554E1915-B5DD-470B-9DB0-440863279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82" y="1366062"/>
              <a:ext cx="2226941" cy="1768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建立概念之间的联系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</a:rPr>
                <a:t>用集合理论解决实际问题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endParaRPr>
            </a:p>
          </p:txBody>
        </p:sp>
      </p:grpSp>
      <p:grpSp>
        <p:nvGrpSpPr>
          <p:cNvPr id="160" name="组合 92"/>
          <p:cNvGrpSpPr>
            <a:grpSpLocks/>
          </p:cNvGrpSpPr>
          <p:nvPr/>
        </p:nvGrpSpPr>
        <p:grpSpPr bwMode="auto">
          <a:xfrm>
            <a:off x="6624000" y="2772000"/>
            <a:ext cx="2016000" cy="3240000"/>
            <a:chOff x="0" y="0"/>
            <a:chExt cx="2773164" cy="3512730"/>
          </a:xfrm>
        </p:grpSpPr>
        <p:grpSp>
          <p:nvGrpSpPr>
            <p:cNvPr id="161" name="组合 93"/>
            <p:cNvGrpSpPr>
              <a:grpSpLocks/>
            </p:cNvGrpSpPr>
            <p:nvPr/>
          </p:nvGrpSpPr>
          <p:grpSpPr bwMode="auto">
            <a:xfrm flipH="1">
              <a:off x="0" y="174018"/>
              <a:ext cx="126414" cy="3155243"/>
              <a:chOff x="0" y="0"/>
              <a:chExt cx="173622" cy="4333548"/>
            </a:xfrm>
          </p:grpSpPr>
          <p:pic>
            <p:nvPicPr>
              <p:cNvPr id="188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189" name="矩形 121"/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62" name="组合 94"/>
            <p:cNvGrpSpPr>
              <a:grpSpLocks/>
            </p:cNvGrpSpPr>
            <p:nvPr/>
          </p:nvGrpSpPr>
          <p:grpSpPr bwMode="auto">
            <a:xfrm>
              <a:off x="2646750" y="157286"/>
              <a:ext cx="126414" cy="3155243"/>
              <a:chOff x="0" y="0"/>
              <a:chExt cx="173622" cy="4333548"/>
            </a:xfrm>
          </p:grpSpPr>
          <p:pic>
            <p:nvPicPr>
              <p:cNvPr id="18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187" name="矩形 119"/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63" name="矩形 62"/>
            <p:cNvSpPr>
              <a:spLocks noChangeArrowheads="1"/>
            </p:cNvSpPr>
            <p:nvPr/>
          </p:nvSpPr>
          <p:spPr bwMode="auto">
            <a:xfrm>
              <a:off x="89460" y="0"/>
              <a:ext cx="2569011" cy="3512730"/>
            </a:xfrm>
            <a:custGeom>
              <a:avLst/>
              <a:gdLst>
                <a:gd name="T0" fmla="*/ 0 w 2569011"/>
                <a:gd name="T1" fmla="*/ 0 h 3512730"/>
                <a:gd name="T2" fmla="*/ 2569011 w 2569011"/>
                <a:gd name="T3" fmla="*/ 0 h 3512730"/>
                <a:gd name="T4" fmla="*/ 2569011 w 2569011"/>
                <a:gd name="T5" fmla="*/ 2777082 h 3512730"/>
                <a:gd name="T6" fmla="*/ 2183786 w 2569011"/>
                <a:gd name="T7" fmla="*/ 3512730 h 3512730"/>
                <a:gd name="T8" fmla="*/ 0 w 2569011"/>
                <a:gd name="T9" fmla="*/ 3512730 h 3512730"/>
                <a:gd name="T10" fmla="*/ 0 w 2569011"/>
                <a:gd name="T11" fmla="*/ 0 h 3512730"/>
                <a:gd name="T12" fmla="*/ 0 w 2569011"/>
                <a:gd name="T13" fmla="*/ 0 h 3512730"/>
                <a:gd name="T14" fmla="*/ 2569011 w 2569011"/>
                <a:gd name="T15" fmla="*/ 3512730 h 3512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569011" h="3512730">
                  <a:moveTo>
                    <a:pt x="0" y="0"/>
                  </a:moveTo>
                  <a:lnTo>
                    <a:pt x="2569011" y="0"/>
                  </a:lnTo>
                  <a:lnTo>
                    <a:pt x="2569011" y="2777082"/>
                  </a:lnTo>
                  <a:lnTo>
                    <a:pt x="2183786" y="3512730"/>
                  </a:lnTo>
                  <a:lnTo>
                    <a:pt x="0" y="351273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2F2F2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164" name="组合 96"/>
            <p:cNvGrpSpPr>
              <a:grpSpLocks/>
            </p:cNvGrpSpPr>
            <p:nvPr/>
          </p:nvGrpSpPr>
          <p:grpSpPr bwMode="auto">
            <a:xfrm>
              <a:off x="141888" y="104857"/>
              <a:ext cx="2464153" cy="104858"/>
              <a:chOff x="0" y="0"/>
              <a:chExt cx="3384376" cy="144016"/>
            </a:xfrm>
          </p:grpSpPr>
          <p:sp>
            <p:nvSpPr>
              <p:cNvPr id="170" name="椭圆 10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71" name="椭圆 103"/>
              <p:cNvSpPr>
                <a:spLocks noChangeArrowheads="1"/>
              </p:cNvSpPr>
              <p:nvPr/>
            </p:nvSpPr>
            <p:spPr bwMode="auto">
              <a:xfrm>
                <a:off x="21602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72" name="椭圆 104"/>
              <p:cNvSpPr>
                <a:spLocks noChangeArrowheads="1"/>
              </p:cNvSpPr>
              <p:nvPr/>
            </p:nvSpPr>
            <p:spPr bwMode="auto">
              <a:xfrm>
                <a:off x="43204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73" name="椭圆 105"/>
              <p:cNvSpPr>
                <a:spLocks noChangeArrowheads="1"/>
              </p:cNvSpPr>
              <p:nvPr/>
            </p:nvSpPr>
            <p:spPr bwMode="auto">
              <a:xfrm>
                <a:off x="64807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74" name="椭圆 106"/>
              <p:cNvSpPr>
                <a:spLocks noChangeArrowheads="1"/>
              </p:cNvSpPr>
              <p:nvPr/>
            </p:nvSpPr>
            <p:spPr bwMode="auto">
              <a:xfrm>
                <a:off x="86409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75" name="椭圆 107"/>
              <p:cNvSpPr>
                <a:spLocks noChangeArrowheads="1"/>
              </p:cNvSpPr>
              <p:nvPr/>
            </p:nvSpPr>
            <p:spPr bwMode="auto">
              <a:xfrm>
                <a:off x="108012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76" name="椭圆 108"/>
              <p:cNvSpPr>
                <a:spLocks noChangeArrowheads="1"/>
              </p:cNvSpPr>
              <p:nvPr/>
            </p:nvSpPr>
            <p:spPr bwMode="auto">
              <a:xfrm>
                <a:off x="129614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77" name="椭圆 109"/>
              <p:cNvSpPr>
                <a:spLocks noChangeArrowheads="1"/>
              </p:cNvSpPr>
              <p:nvPr/>
            </p:nvSpPr>
            <p:spPr bwMode="auto">
              <a:xfrm>
                <a:off x="151216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78" name="椭圆 110"/>
              <p:cNvSpPr>
                <a:spLocks noChangeArrowheads="1"/>
              </p:cNvSpPr>
              <p:nvPr/>
            </p:nvSpPr>
            <p:spPr bwMode="auto">
              <a:xfrm>
                <a:off x="172819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79" name="椭圆 111"/>
              <p:cNvSpPr>
                <a:spLocks noChangeArrowheads="1"/>
              </p:cNvSpPr>
              <p:nvPr/>
            </p:nvSpPr>
            <p:spPr bwMode="auto">
              <a:xfrm>
                <a:off x="194421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80" name="椭圆 112"/>
              <p:cNvSpPr>
                <a:spLocks noChangeArrowheads="1"/>
              </p:cNvSpPr>
              <p:nvPr/>
            </p:nvSpPr>
            <p:spPr bwMode="auto">
              <a:xfrm>
                <a:off x="216024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81" name="椭圆 113"/>
              <p:cNvSpPr>
                <a:spLocks noChangeArrowheads="1"/>
              </p:cNvSpPr>
              <p:nvPr/>
            </p:nvSpPr>
            <p:spPr bwMode="auto">
              <a:xfrm>
                <a:off x="237626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82" name="椭圆 114"/>
              <p:cNvSpPr>
                <a:spLocks noChangeArrowheads="1"/>
              </p:cNvSpPr>
              <p:nvPr/>
            </p:nvSpPr>
            <p:spPr bwMode="auto">
              <a:xfrm>
                <a:off x="259228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83" name="椭圆 115"/>
              <p:cNvSpPr>
                <a:spLocks noChangeArrowheads="1"/>
              </p:cNvSpPr>
              <p:nvPr/>
            </p:nvSpPr>
            <p:spPr bwMode="auto">
              <a:xfrm>
                <a:off x="280831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84" name="椭圆 116"/>
              <p:cNvSpPr>
                <a:spLocks noChangeArrowheads="1"/>
              </p:cNvSpPr>
              <p:nvPr/>
            </p:nvSpPr>
            <p:spPr bwMode="auto">
              <a:xfrm>
                <a:off x="302433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85" name="椭圆 117"/>
              <p:cNvSpPr>
                <a:spLocks noChangeArrowheads="1"/>
              </p:cNvSpPr>
              <p:nvPr/>
            </p:nvSpPr>
            <p:spPr bwMode="auto">
              <a:xfrm>
                <a:off x="324036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165" name="TextBox 97"/>
            <p:cNvSpPr>
              <a:spLocks noChangeArrowheads="1"/>
            </p:cNvSpPr>
            <p:nvPr/>
          </p:nvSpPr>
          <p:spPr bwMode="auto">
            <a:xfrm>
              <a:off x="148562" y="982058"/>
              <a:ext cx="2226941" cy="400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SzPct val="80000"/>
              </a:pPr>
              <a:r>
                <a:rPr lang="zh-CN" altLang="en-US" sz="2000" b="1" dirty="0">
                  <a:solidFill>
                    <a:srgbClr val="0050AA"/>
                  </a:solidFill>
                  <a:ea typeface="微软雅黑" panose="020B0503020204020204" pitchFamily="34" charset="-122"/>
                </a:rPr>
                <a:t>能够</a:t>
              </a:r>
            </a:p>
          </p:txBody>
        </p:sp>
        <p:sp>
          <p:nvSpPr>
            <p:cNvPr id="167" name="等腰三角形 99"/>
            <p:cNvSpPr>
              <a:spLocks noChangeArrowheads="1"/>
            </p:cNvSpPr>
            <p:nvPr/>
          </p:nvSpPr>
          <p:spPr bwMode="auto">
            <a:xfrm rot="-3765558">
              <a:off x="1843724" y="2830982"/>
              <a:ext cx="856882" cy="450700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7F7F7F"/>
                </a:gs>
                <a:gs pos="29999">
                  <a:srgbClr val="F2F2F2"/>
                </a:gs>
                <a:gs pos="56999">
                  <a:srgbClr val="BFBFBF"/>
                </a:gs>
                <a:gs pos="100000">
                  <a:srgbClr val="BFBFBF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68" name="矩形 100"/>
            <p:cNvSpPr>
              <a:spLocks noChangeArrowheads="1"/>
            </p:cNvSpPr>
            <p:nvPr/>
          </p:nvSpPr>
          <p:spPr bwMode="auto">
            <a:xfrm>
              <a:off x="89706" y="467605"/>
              <a:ext cx="2557065" cy="435594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69" name="TextBox 101"/>
            <p:cNvSpPr>
              <a:spLocks noChangeArrowheads="1"/>
            </p:cNvSpPr>
            <p:nvPr/>
          </p:nvSpPr>
          <p:spPr bwMode="auto">
            <a:xfrm>
              <a:off x="265685" y="438278"/>
              <a:ext cx="2010917" cy="459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sz="2000" b="1" dirty="0">
                  <a:solidFill>
                    <a:srgbClr val="FFFFFF"/>
                  </a:solidFill>
                  <a:latin typeface="Arial Black" panose="020B0A04020102020204" pitchFamily="34" charset="0"/>
                  <a:ea typeface="微软雅黑" panose="020B0503020204020204" pitchFamily="34" charset="-122"/>
                  <a:sym typeface="Arial Black" panose="020B0A04020102020204" pitchFamily="34" charset="0"/>
                </a:rPr>
                <a:t>人文维度</a:t>
              </a:r>
            </a:p>
          </p:txBody>
        </p:sp>
        <p:sp>
          <p:nvSpPr>
            <p:cNvPr id="249" name="TextBox 97">
              <a:extLst>
                <a:ext uri="{FF2B5EF4-FFF2-40B4-BE49-F238E27FC236}">
                  <a16:creationId xmlns:a16="http://schemas.microsoft.com/office/drawing/2014/main" id="{EC00F5D3-71B3-4B9B-B8CD-906D627A4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604" y="1342016"/>
              <a:ext cx="2277956" cy="1768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了解同学的学习情况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与同学交流学习内容并互相促进</a:t>
              </a:r>
              <a:endParaRPr lang="zh-CN" altLang="en-US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endParaRPr>
            </a:p>
          </p:txBody>
        </p:sp>
      </p:grpSp>
      <p:grpSp>
        <p:nvGrpSpPr>
          <p:cNvPr id="190" name="组合 92">
            <a:extLst>
              <a:ext uri="{FF2B5EF4-FFF2-40B4-BE49-F238E27FC236}">
                <a16:creationId xmlns:a16="http://schemas.microsoft.com/office/drawing/2014/main" id="{757EE787-F23D-47A6-ACB9-1717095F954E}"/>
              </a:ext>
            </a:extLst>
          </p:cNvPr>
          <p:cNvGrpSpPr>
            <a:grpSpLocks/>
          </p:cNvGrpSpPr>
          <p:nvPr/>
        </p:nvGrpSpPr>
        <p:grpSpPr bwMode="auto">
          <a:xfrm>
            <a:off x="8424000" y="2159999"/>
            <a:ext cx="2052000" cy="3924000"/>
            <a:chOff x="0" y="-1"/>
            <a:chExt cx="2773164" cy="3611487"/>
          </a:xfrm>
        </p:grpSpPr>
        <p:grpSp>
          <p:nvGrpSpPr>
            <p:cNvPr id="191" name="组合 93">
              <a:extLst>
                <a:ext uri="{FF2B5EF4-FFF2-40B4-BE49-F238E27FC236}">
                  <a16:creationId xmlns:a16="http://schemas.microsoft.com/office/drawing/2014/main" id="{159E7EC4-60ED-4B05-9869-08215A36F74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0" y="174018"/>
              <a:ext cx="126414" cy="3155243"/>
              <a:chOff x="0" y="0"/>
              <a:chExt cx="173622" cy="4333548"/>
            </a:xfrm>
          </p:grpSpPr>
          <p:pic>
            <p:nvPicPr>
              <p:cNvPr id="217" name="Picture 3">
                <a:extLst>
                  <a:ext uri="{FF2B5EF4-FFF2-40B4-BE49-F238E27FC236}">
                    <a16:creationId xmlns:a16="http://schemas.microsoft.com/office/drawing/2014/main" id="{F367B487-E9C4-4F75-87DE-F6E50AFAC2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218" name="矩形 121">
                <a:extLst>
                  <a:ext uri="{FF2B5EF4-FFF2-40B4-BE49-F238E27FC236}">
                    <a16:creationId xmlns:a16="http://schemas.microsoft.com/office/drawing/2014/main" id="{99002C71-35B6-46EE-8EB2-632ED944E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92" name="组合 94">
              <a:extLst>
                <a:ext uri="{FF2B5EF4-FFF2-40B4-BE49-F238E27FC236}">
                  <a16:creationId xmlns:a16="http://schemas.microsoft.com/office/drawing/2014/main" id="{2FE90FC8-490A-41B0-B6DA-CDB1F42A7D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6750" y="157286"/>
              <a:ext cx="126414" cy="3155243"/>
              <a:chOff x="0" y="0"/>
              <a:chExt cx="173622" cy="4333548"/>
            </a:xfrm>
          </p:grpSpPr>
          <p:pic>
            <p:nvPicPr>
              <p:cNvPr id="215" name="Picture 3">
                <a:extLst>
                  <a:ext uri="{FF2B5EF4-FFF2-40B4-BE49-F238E27FC236}">
                    <a16:creationId xmlns:a16="http://schemas.microsoft.com/office/drawing/2014/main" id="{2A5B3EB3-C28A-4B88-B0ED-2D5E655CF6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216" name="矩形 119">
                <a:extLst>
                  <a:ext uri="{FF2B5EF4-FFF2-40B4-BE49-F238E27FC236}">
                    <a16:creationId xmlns:a16="http://schemas.microsoft.com/office/drawing/2014/main" id="{510642B0-0AF4-43B7-9A1C-5ADF79254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93" name="矩形 62">
              <a:extLst>
                <a:ext uri="{FF2B5EF4-FFF2-40B4-BE49-F238E27FC236}">
                  <a16:creationId xmlns:a16="http://schemas.microsoft.com/office/drawing/2014/main" id="{6AE88F87-1346-4A79-838E-F4BEBB11E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60" y="-1"/>
              <a:ext cx="2569011" cy="3611487"/>
            </a:xfrm>
            <a:custGeom>
              <a:avLst/>
              <a:gdLst>
                <a:gd name="T0" fmla="*/ 0 w 2569011"/>
                <a:gd name="T1" fmla="*/ 0 h 3512730"/>
                <a:gd name="T2" fmla="*/ 2569011 w 2569011"/>
                <a:gd name="T3" fmla="*/ 0 h 3512730"/>
                <a:gd name="T4" fmla="*/ 2569011 w 2569011"/>
                <a:gd name="T5" fmla="*/ 2777082 h 3512730"/>
                <a:gd name="T6" fmla="*/ 2183786 w 2569011"/>
                <a:gd name="T7" fmla="*/ 3512730 h 3512730"/>
                <a:gd name="T8" fmla="*/ 0 w 2569011"/>
                <a:gd name="T9" fmla="*/ 3512730 h 3512730"/>
                <a:gd name="T10" fmla="*/ 0 w 2569011"/>
                <a:gd name="T11" fmla="*/ 0 h 3512730"/>
                <a:gd name="T12" fmla="*/ 0 w 2569011"/>
                <a:gd name="T13" fmla="*/ 0 h 3512730"/>
                <a:gd name="T14" fmla="*/ 2569011 w 2569011"/>
                <a:gd name="T15" fmla="*/ 3512730 h 3512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569011" h="3512730">
                  <a:moveTo>
                    <a:pt x="0" y="0"/>
                  </a:moveTo>
                  <a:lnTo>
                    <a:pt x="2569011" y="0"/>
                  </a:lnTo>
                  <a:lnTo>
                    <a:pt x="2569011" y="2777082"/>
                  </a:lnTo>
                  <a:lnTo>
                    <a:pt x="2183786" y="3512730"/>
                  </a:lnTo>
                  <a:lnTo>
                    <a:pt x="0" y="351273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2F2F2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194" name="组合 96">
              <a:extLst>
                <a:ext uri="{FF2B5EF4-FFF2-40B4-BE49-F238E27FC236}">
                  <a16:creationId xmlns:a16="http://schemas.microsoft.com/office/drawing/2014/main" id="{6D451E2D-63CC-4D40-9040-9581F40DA1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888" y="104857"/>
              <a:ext cx="2464153" cy="104858"/>
              <a:chOff x="0" y="0"/>
              <a:chExt cx="3384376" cy="144016"/>
            </a:xfrm>
          </p:grpSpPr>
          <p:sp>
            <p:nvSpPr>
              <p:cNvPr id="199" name="椭圆 102">
                <a:extLst>
                  <a:ext uri="{FF2B5EF4-FFF2-40B4-BE49-F238E27FC236}">
                    <a16:creationId xmlns:a16="http://schemas.microsoft.com/office/drawing/2014/main" id="{DF228C6E-B85F-43A1-A12D-6B89FDAD3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0" name="椭圆 103">
                <a:extLst>
                  <a:ext uri="{FF2B5EF4-FFF2-40B4-BE49-F238E27FC236}">
                    <a16:creationId xmlns:a16="http://schemas.microsoft.com/office/drawing/2014/main" id="{0478CA64-E313-4D7E-805F-024E4C6B0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2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1" name="椭圆 104">
                <a:extLst>
                  <a:ext uri="{FF2B5EF4-FFF2-40B4-BE49-F238E27FC236}">
                    <a16:creationId xmlns:a16="http://schemas.microsoft.com/office/drawing/2014/main" id="{0111CD76-EE66-4696-923E-D754F12EB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4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2" name="椭圆 105">
                <a:extLst>
                  <a:ext uri="{FF2B5EF4-FFF2-40B4-BE49-F238E27FC236}">
                    <a16:creationId xmlns:a16="http://schemas.microsoft.com/office/drawing/2014/main" id="{3C8525BD-F81A-4E35-9F8B-798263103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07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3" name="椭圆 106">
                <a:extLst>
                  <a:ext uri="{FF2B5EF4-FFF2-40B4-BE49-F238E27FC236}">
                    <a16:creationId xmlns:a16="http://schemas.microsoft.com/office/drawing/2014/main" id="{F088DFFD-76DC-45A6-B69B-64008BCC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09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4" name="椭圆 107">
                <a:extLst>
                  <a:ext uri="{FF2B5EF4-FFF2-40B4-BE49-F238E27FC236}">
                    <a16:creationId xmlns:a16="http://schemas.microsoft.com/office/drawing/2014/main" id="{1F8F2D04-A609-4BD9-91B3-435492F46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12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5" name="椭圆 108">
                <a:extLst>
                  <a:ext uri="{FF2B5EF4-FFF2-40B4-BE49-F238E27FC236}">
                    <a16:creationId xmlns:a16="http://schemas.microsoft.com/office/drawing/2014/main" id="{EBDF2340-2199-4E5F-869F-F90E1698E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14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6" name="椭圆 109">
                <a:extLst>
                  <a:ext uri="{FF2B5EF4-FFF2-40B4-BE49-F238E27FC236}">
                    <a16:creationId xmlns:a16="http://schemas.microsoft.com/office/drawing/2014/main" id="{0E47A9C6-836A-4C4F-917F-91E7FCBEE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216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7" name="椭圆 110">
                <a:extLst>
                  <a:ext uri="{FF2B5EF4-FFF2-40B4-BE49-F238E27FC236}">
                    <a16:creationId xmlns:a16="http://schemas.microsoft.com/office/drawing/2014/main" id="{E239A696-5DFF-4618-AE06-7BBD93ED9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19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8" name="椭圆 111">
                <a:extLst>
                  <a:ext uri="{FF2B5EF4-FFF2-40B4-BE49-F238E27FC236}">
                    <a16:creationId xmlns:a16="http://schemas.microsoft.com/office/drawing/2014/main" id="{6180AD1A-F414-48B7-97BC-D2B027184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421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09" name="椭圆 112">
                <a:extLst>
                  <a:ext uri="{FF2B5EF4-FFF2-40B4-BE49-F238E27FC236}">
                    <a16:creationId xmlns:a16="http://schemas.microsoft.com/office/drawing/2014/main" id="{AB61F0DA-625A-48C6-8237-336534992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24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0" name="椭圆 113">
                <a:extLst>
                  <a:ext uri="{FF2B5EF4-FFF2-40B4-BE49-F238E27FC236}">
                    <a16:creationId xmlns:a16="http://schemas.microsoft.com/office/drawing/2014/main" id="{84EC959A-C369-491B-BB2A-57E65B475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26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1" name="椭圆 114">
                <a:extLst>
                  <a:ext uri="{FF2B5EF4-FFF2-40B4-BE49-F238E27FC236}">
                    <a16:creationId xmlns:a16="http://schemas.microsoft.com/office/drawing/2014/main" id="{B9DF1CA9-1F7F-4EC3-99A2-6583AC1DA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28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2" name="椭圆 115">
                <a:extLst>
                  <a:ext uri="{FF2B5EF4-FFF2-40B4-BE49-F238E27FC236}">
                    <a16:creationId xmlns:a16="http://schemas.microsoft.com/office/drawing/2014/main" id="{A1B899D0-3C15-4636-81F8-E29C707E5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31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3" name="椭圆 116">
                <a:extLst>
                  <a:ext uri="{FF2B5EF4-FFF2-40B4-BE49-F238E27FC236}">
                    <a16:creationId xmlns:a16="http://schemas.microsoft.com/office/drawing/2014/main" id="{B12B03C2-479B-494E-A6B1-53699D6E4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33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14" name="椭圆 117">
                <a:extLst>
                  <a:ext uri="{FF2B5EF4-FFF2-40B4-BE49-F238E27FC236}">
                    <a16:creationId xmlns:a16="http://schemas.microsoft.com/office/drawing/2014/main" id="{A601B97F-0C73-46B0-9E77-B2500F4B8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036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195" name="TextBox 97">
              <a:extLst>
                <a:ext uri="{FF2B5EF4-FFF2-40B4-BE49-F238E27FC236}">
                  <a16:creationId xmlns:a16="http://schemas.microsoft.com/office/drawing/2014/main" id="{C5C61E03-E9BF-4F01-807D-61C1CF4D3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56" y="960854"/>
              <a:ext cx="2226941" cy="368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SzPct val="80000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能够</a:t>
              </a:r>
              <a:endParaRPr lang="zh-CN" altLang="en-US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endParaRPr>
            </a:p>
          </p:txBody>
        </p:sp>
        <p:sp>
          <p:nvSpPr>
            <p:cNvPr id="196" name="等腰三角形 99">
              <a:extLst>
                <a:ext uri="{FF2B5EF4-FFF2-40B4-BE49-F238E27FC236}">
                  <a16:creationId xmlns:a16="http://schemas.microsoft.com/office/drawing/2014/main" id="{3CAFD846-3494-4D5E-83FD-DB44DDFE1F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834442">
              <a:off x="1853565" y="2978392"/>
              <a:ext cx="762057" cy="437868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7F7F7F"/>
                </a:gs>
                <a:gs pos="29999">
                  <a:srgbClr val="F2F2F2"/>
                </a:gs>
                <a:gs pos="56999">
                  <a:srgbClr val="BFBFBF"/>
                </a:gs>
                <a:gs pos="100000">
                  <a:srgbClr val="BFBFBF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97" name="矩形 100">
              <a:extLst>
                <a:ext uri="{FF2B5EF4-FFF2-40B4-BE49-F238E27FC236}">
                  <a16:creationId xmlns:a16="http://schemas.microsoft.com/office/drawing/2014/main" id="{6021AF47-7DEB-4944-9F14-C163D5C99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06" y="467605"/>
              <a:ext cx="2557065" cy="435594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98" name="TextBox 101">
              <a:extLst>
                <a:ext uri="{FF2B5EF4-FFF2-40B4-BE49-F238E27FC236}">
                  <a16:creationId xmlns:a16="http://schemas.microsoft.com/office/drawing/2014/main" id="{B0B791CB-582B-4094-B144-0CC7D50F1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85" y="438278"/>
              <a:ext cx="2010917" cy="459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sz="2000" b="1" dirty="0">
                  <a:solidFill>
                    <a:srgbClr val="FFFFFF"/>
                  </a:solidFill>
                  <a:latin typeface="Arial Black" panose="020B0A04020102020204" pitchFamily="34" charset="0"/>
                  <a:ea typeface="微软雅黑" panose="020B0503020204020204" pitchFamily="34" charset="-122"/>
                  <a:sym typeface="Arial Black" panose="020B0A04020102020204" pitchFamily="34" charset="0"/>
                </a:rPr>
                <a:t>关心</a:t>
              </a:r>
            </a:p>
          </p:txBody>
        </p:sp>
        <p:sp>
          <p:nvSpPr>
            <p:cNvPr id="256" name="TextBox 97">
              <a:extLst>
                <a:ext uri="{FF2B5EF4-FFF2-40B4-BE49-F238E27FC236}">
                  <a16:creationId xmlns:a16="http://schemas.microsoft.com/office/drawing/2014/main" id="{DEF5D59C-2998-49EE-AD09-1D751FECF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60" y="1292183"/>
              <a:ext cx="2286644" cy="2067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认识数学对计算机专业的意义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 algn="just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</a:rPr>
                <a:t>发展对学习本课程和专业其他课程的兴趣</a:t>
              </a:r>
            </a:p>
          </p:txBody>
        </p:sp>
      </p:grpSp>
      <p:grpSp>
        <p:nvGrpSpPr>
          <p:cNvPr id="219" name="组合 92">
            <a:extLst>
              <a:ext uri="{FF2B5EF4-FFF2-40B4-BE49-F238E27FC236}">
                <a16:creationId xmlns:a16="http://schemas.microsoft.com/office/drawing/2014/main" id="{07270DA5-2FF9-416D-9E38-84D776701935}"/>
              </a:ext>
            </a:extLst>
          </p:cNvPr>
          <p:cNvGrpSpPr>
            <a:grpSpLocks/>
          </p:cNvGrpSpPr>
          <p:nvPr/>
        </p:nvGrpSpPr>
        <p:grpSpPr bwMode="auto">
          <a:xfrm>
            <a:off x="10188000" y="888003"/>
            <a:ext cx="1692000" cy="3564000"/>
            <a:chOff x="0" y="-1"/>
            <a:chExt cx="2773164" cy="4763845"/>
          </a:xfrm>
        </p:grpSpPr>
        <p:grpSp>
          <p:nvGrpSpPr>
            <p:cNvPr id="220" name="组合 93">
              <a:extLst>
                <a:ext uri="{FF2B5EF4-FFF2-40B4-BE49-F238E27FC236}">
                  <a16:creationId xmlns:a16="http://schemas.microsoft.com/office/drawing/2014/main" id="{D6E2783A-A458-482E-B286-51FBED089C0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0" y="174018"/>
              <a:ext cx="126414" cy="3155243"/>
              <a:chOff x="0" y="0"/>
              <a:chExt cx="173622" cy="4333548"/>
            </a:xfrm>
          </p:grpSpPr>
          <p:pic>
            <p:nvPicPr>
              <p:cNvPr id="246" name="Picture 3">
                <a:extLst>
                  <a:ext uri="{FF2B5EF4-FFF2-40B4-BE49-F238E27FC236}">
                    <a16:creationId xmlns:a16="http://schemas.microsoft.com/office/drawing/2014/main" id="{CE415AC1-8AC8-496E-BE9F-108514B67B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247" name="矩形 121">
                <a:extLst>
                  <a:ext uri="{FF2B5EF4-FFF2-40B4-BE49-F238E27FC236}">
                    <a16:creationId xmlns:a16="http://schemas.microsoft.com/office/drawing/2014/main" id="{784D4F77-BB49-4177-8205-BB7699B75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221" name="组合 94">
              <a:extLst>
                <a:ext uri="{FF2B5EF4-FFF2-40B4-BE49-F238E27FC236}">
                  <a16:creationId xmlns:a16="http://schemas.microsoft.com/office/drawing/2014/main" id="{BAB78C31-A7DD-44E2-BCE1-4FA70812ED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6750" y="157286"/>
              <a:ext cx="126414" cy="3155243"/>
              <a:chOff x="0" y="0"/>
              <a:chExt cx="173622" cy="4333548"/>
            </a:xfrm>
          </p:grpSpPr>
          <p:pic>
            <p:nvPicPr>
              <p:cNvPr id="244" name="Picture 3">
                <a:extLst>
                  <a:ext uri="{FF2B5EF4-FFF2-40B4-BE49-F238E27FC236}">
                    <a16:creationId xmlns:a16="http://schemas.microsoft.com/office/drawing/2014/main" id="{132AA041-0C37-4034-884B-038442FE60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r="7204" b="57678"/>
              <a:stretch>
                <a:fillRect/>
              </a:stretch>
            </p:blipFill>
            <p:spPr bwMode="auto">
              <a:xfrm rot="16200000" flipV="1">
                <a:off x="-1997134" y="2162792"/>
                <a:ext cx="4189533" cy="151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</p:pic>
          <p:sp>
            <p:nvSpPr>
              <p:cNvPr id="245" name="矩形 119">
                <a:extLst>
                  <a:ext uri="{FF2B5EF4-FFF2-40B4-BE49-F238E27FC236}">
                    <a16:creationId xmlns:a16="http://schemas.microsoft.com/office/drawing/2014/main" id="{BE51B3C9-ADF5-4865-8D71-F78AA6C90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 flipV="1">
                <a:off x="-1946690" y="1946690"/>
                <a:ext cx="3922180" cy="288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999">
                    <a:srgbClr val="FFFFFF"/>
                  </a:gs>
                  <a:gs pos="49628">
                    <a:srgbClr val="3F3F3F"/>
                  </a:gs>
                  <a:gs pos="100000">
                    <a:srgbClr val="FFFFFF"/>
                  </a:gs>
                </a:gsLst>
                <a:lin ang="108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222" name="矩形 62">
              <a:extLst>
                <a:ext uri="{FF2B5EF4-FFF2-40B4-BE49-F238E27FC236}">
                  <a16:creationId xmlns:a16="http://schemas.microsoft.com/office/drawing/2014/main" id="{E111A0A6-7AA3-40EE-8D97-30904E1B0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61" y="-1"/>
              <a:ext cx="2569010" cy="4763845"/>
            </a:xfrm>
            <a:custGeom>
              <a:avLst/>
              <a:gdLst>
                <a:gd name="T0" fmla="*/ 0 w 2569011"/>
                <a:gd name="T1" fmla="*/ 0 h 3512730"/>
                <a:gd name="T2" fmla="*/ 2569011 w 2569011"/>
                <a:gd name="T3" fmla="*/ 0 h 3512730"/>
                <a:gd name="T4" fmla="*/ 2569011 w 2569011"/>
                <a:gd name="T5" fmla="*/ 2777082 h 3512730"/>
                <a:gd name="T6" fmla="*/ 2183786 w 2569011"/>
                <a:gd name="T7" fmla="*/ 3512730 h 3512730"/>
                <a:gd name="T8" fmla="*/ 0 w 2569011"/>
                <a:gd name="T9" fmla="*/ 3512730 h 3512730"/>
                <a:gd name="T10" fmla="*/ 0 w 2569011"/>
                <a:gd name="T11" fmla="*/ 0 h 3512730"/>
                <a:gd name="T12" fmla="*/ 0 w 2569011"/>
                <a:gd name="T13" fmla="*/ 0 h 3512730"/>
                <a:gd name="T14" fmla="*/ 2569011 w 2569011"/>
                <a:gd name="T15" fmla="*/ 3512730 h 3512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569011" h="3512730">
                  <a:moveTo>
                    <a:pt x="0" y="0"/>
                  </a:moveTo>
                  <a:lnTo>
                    <a:pt x="2569011" y="0"/>
                  </a:lnTo>
                  <a:lnTo>
                    <a:pt x="2569011" y="2777082"/>
                  </a:lnTo>
                  <a:lnTo>
                    <a:pt x="2183786" y="3512730"/>
                  </a:lnTo>
                  <a:lnTo>
                    <a:pt x="0" y="351273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2F2F2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223" name="组合 96">
              <a:extLst>
                <a:ext uri="{FF2B5EF4-FFF2-40B4-BE49-F238E27FC236}">
                  <a16:creationId xmlns:a16="http://schemas.microsoft.com/office/drawing/2014/main" id="{589EF7A8-BAB6-459C-9B6C-870C366E8C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888" y="104857"/>
              <a:ext cx="2464153" cy="104858"/>
              <a:chOff x="0" y="0"/>
              <a:chExt cx="3384376" cy="144016"/>
            </a:xfrm>
          </p:grpSpPr>
          <p:sp>
            <p:nvSpPr>
              <p:cNvPr id="228" name="椭圆 102">
                <a:extLst>
                  <a:ext uri="{FF2B5EF4-FFF2-40B4-BE49-F238E27FC236}">
                    <a16:creationId xmlns:a16="http://schemas.microsoft.com/office/drawing/2014/main" id="{059A9A4D-4202-40F2-8C31-E1CEB73E8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29" name="椭圆 103">
                <a:extLst>
                  <a:ext uri="{FF2B5EF4-FFF2-40B4-BE49-F238E27FC236}">
                    <a16:creationId xmlns:a16="http://schemas.microsoft.com/office/drawing/2014/main" id="{47452F98-B60A-47A0-8E75-97B29B86B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2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30" name="椭圆 104">
                <a:extLst>
                  <a:ext uri="{FF2B5EF4-FFF2-40B4-BE49-F238E27FC236}">
                    <a16:creationId xmlns:a16="http://schemas.microsoft.com/office/drawing/2014/main" id="{21E4422A-3E78-4802-A39E-B2A460257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4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31" name="椭圆 105">
                <a:extLst>
                  <a:ext uri="{FF2B5EF4-FFF2-40B4-BE49-F238E27FC236}">
                    <a16:creationId xmlns:a16="http://schemas.microsoft.com/office/drawing/2014/main" id="{FF05AFDA-56C0-4C42-94B6-62871B2FC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07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32" name="椭圆 106">
                <a:extLst>
                  <a:ext uri="{FF2B5EF4-FFF2-40B4-BE49-F238E27FC236}">
                    <a16:creationId xmlns:a16="http://schemas.microsoft.com/office/drawing/2014/main" id="{B6DE69DE-8142-477B-87BD-CA5A43562F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09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33" name="椭圆 107">
                <a:extLst>
                  <a:ext uri="{FF2B5EF4-FFF2-40B4-BE49-F238E27FC236}">
                    <a16:creationId xmlns:a16="http://schemas.microsoft.com/office/drawing/2014/main" id="{BDCD7BFF-53CC-4815-BB1B-7D6651FC8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12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34" name="椭圆 108">
                <a:extLst>
                  <a:ext uri="{FF2B5EF4-FFF2-40B4-BE49-F238E27FC236}">
                    <a16:creationId xmlns:a16="http://schemas.microsoft.com/office/drawing/2014/main" id="{AA1D46C8-5EAB-408F-90A9-D13402B95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14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35" name="椭圆 109">
                <a:extLst>
                  <a:ext uri="{FF2B5EF4-FFF2-40B4-BE49-F238E27FC236}">
                    <a16:creationId xmlns:a16="http://schemas.microsoft.com/office/drawing/2014/main" id="{E1717CCB-7913-4A54-8E77-792E7C8F1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216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36" name="椭圆 110">
                <a:extLst>
                  <a:ext uri="{FF2B5EF4-FFF2-40B4-BE49-F238E27FC236}">
                    <a16:creationId xmlns:a16="http://schemas.microsoft.com/office/drawing/2014/main" id="{6CAA747A-F552-4B5D-87D4-013177387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19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37" name="椭圆 111">
                <a:extLst>
                  <a:ext uri="{FF2B5EF4-FFF2-40B4-BE49-F238E27FC236}">
                    <a16:creationId xmlns:a16="http://schemas.microsoft.com/office/drawing/2014/main" id="{A7ADD385-B4FF-45A0-B8D5-CAAA47F7C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421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38" name="椭圆 112">
                <a:extLst>
                  <a:ext uri="{FF2B5EF4-FFF2-40B4-BE49-F238E27FC236}">
                    <a16:creationId xmlns:a16="http://schemas.microsoft.com/office/drawing/2014/main" id="{BEAF52E8-709D-48AE-9618-A853BEE1B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24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39" name="椭圆 113">
                <a:extLst>
                  <a:ext uri="{FF2B5EF4-FFF2-40B4-BE49-F238E27FC236}">
                    <a16:creationId xmlns:a16="http://schemas.microsoft.com/office/drawing/2014/main" id="{6F5F6AA3-0DF5-4060-ACDD-DB3ADCD25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264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40" name="椭圆 114">
                <a:extLst>
                  <a:ext uri="{FF2B5EF4-FFF2-40B4-BE49-F238E27FC236}">
                    <a16:creationId xmlns:a16="http://schemas.microsoft.com/office/drawing/2014/main" id="{6438B62E-2197-4E84-88C0-CBFDDAEF8F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288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41" name="椭圆 115">
                <a:extLst>
                  <a:ext uri="{FF2B5EF4-FFF2-40B4-BE49-F238E27FC236}">
                    <a16:creationId xmlns:a16="http://schemas.microsoft.com/office/drawing/2014/main" id="{93369E7E-748C-428D-B53C-BA8070264D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312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42" name="椭圆 116">
                <a:extLst>
                  <a:ext uri="{FF2B5EF4-FFF2-40B4-BE49-F238E27FC236}">
                    <a16:creationId xmlns:a16="http://schemas.microsoft.com/office/drawing/2014/main" id="{9437C635-0071-4608-A625-D9412FD54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336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243" name="椭圆 117">
                <a:extLst>
                  <a:ext uri="{FF2B5EF4-FFF2-40B4-BE49-F238E27FC236}">
                    <a16:creationId xmlns:a16="http://schemas.microsoft.com/office/drawing/2014/main" id="{E0DC4891-7F8F-4DD4-BDA9-6686EA9C8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0360" y="0"/>
                <a:ext cx="144016" cy="1440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 i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  <p:sp>
          <p:nvSpPr>
            <p:cNvPr id="224" name="TextBox 97">
              <a:extLst>
                <a:ext uri="{FF2B5EF4-FFF2-40B4-BE49-F238E27FC236}">
                  <a16:creationId xmlns:a16="http://schemas.microsoft.com/office/drawing/2014/main" id="{47F953D6-9D8C-4E0F-9B11-35536DDFE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03" y="1122785"/>
              <a:ext cx="2226941" cy="534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SzPct val="80000"/>
              </a:pPr>
              <a:r>
                <a:rPr lang="zh-CN" altLang="en-US" sz="2000" b="1" dirty="0">
                  <a:solidFill>
                    <a:srgbClr val="0050AA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能够</a:t>
              </a:r>
              <a:endParaRPr lang="zh-CN" altLang="en-US" sz="2000" b="1" dirty="0">
                <a:solidFill>
                  <a:srgbClr val="0050AA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25" name="等腰三角形 99">
              <a:extLst>
                <a:ext uri="{FF2B5EF4-FFF2-40B4-BE49-F238E27FC236}">
                  <a16:creationId xmlns:a16="http://schemas.microsoft.com/office/drawing/2014/main" id="{3CF634F2-C54E-4534-84CE-881A33F112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460000">
              <a:off x="1843724" y="4064637"/>
              <a:ext cx="856883" cy="450700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7F7F7F"/>
                </a:gs>
                <a:gs pos="29999">
                  <a:srgbClr val="F2F2F2"/>
                </a:gs>
                <a:gs pos="56999">
                  <a:srgbClr val="BFBFBF"/>
                </a:gs>
                <a:gs pos="100000">
                  <a:srgbClr val="BFBFBF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6" name="矩形 100">
              <a:extLst>
                <a:ext uri="{FF2B5EF4-FFF2-40B4-BE49-F238E27FC236}">
                  <a16:creationId xmlns:a16="http://schemas.microsoft.com/office/drawing/2014/main" id="{B99C3B16-E721-4F54-87D6-7AB8DD052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07" y="467605"/>
              <a:ext cx="2557065" cy="577435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 i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7" name="TextBox 101">
              <a:extLst>
                <a:ext uri="{FF2B5EF4-FFF2-40B4-BE49-F238E27FC236}">
                  <a16:creationId xmlns:a16="http://schemas.microsoft.com/office/drawing/2014/main" id="{D6EFF513-5864-4BEF-9C79-E7C2ABACF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21" y="438279"/>
              <a:ext cx="2010918" cy="612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sz="2000" b="1" dirty="0">
                  <a:solidFill>
                    <a:srgbClr val="FFFFFF"/>
                  </a:solidFill>
                  <a:latin typeface="Arial Black" panose="020B0A04020102020204" pitchFamily="34" charset="0"/>
                  <a:ea typeface="微软雅黑" panose="020B0503020204020204" pitchFamily="34" charset="-122"/>
                  <a:sym typeface="Arial Black" panose="020B0A04020102020204" pitchFamily="34" charset="0"/>
                </a:rPr>
                <a:t>学会学习</a:t>
              </a:r>
            </a:p>
          </p:txBody>
        </p:sp>
        <p:sp>
          <p:nvSpPr>
            <p:cNvPr id="257" name="TextBox 97">
              <a:extLst>
                <a:ext uri="{FF2B5EF4-FFF2-40B4-BE49-F238E27FC236}">
                  <a16:creationId xmlns:a16="http://schemas.microsoft.com/office/drawing/2014/main" id="{D1022782-9122-4A99-A49A-58156859E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14" y="1603980"/>
              <a:ext cx="2360140" cy="3003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180000" indent="-180000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自主学习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发现学习热点、难点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80000" indent="-180000">
                <a:buSzPct val="8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rgbClr val="0050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anose="020B0503020204020204" pitchFamily="34" charset="-122"/>
                  <a:sym typeface="Arial" panose="020B0604020202020204" pitchFamily="34" charset="0"/>
                </a:rPr>
                <a:t>多种途径获取学习资源</a:t>
              </a:r>
              <a:endParaRPr lang="en-US" altLang="zh-CN" sz="2000" dirty="0">
                <a:solidFill>
                  <a:srgbClr val="0050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C4F8B61-66D3-4284-9F38-80B309921F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4</a:t>
            </a:fld>
            <a:r>
              <a:rPr lang="en-US" altLang="zh-CN"/>
              <a:t>|47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24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4108817"/>
              </a:xfrm>
            </p:spPr>
            <p:txBody>
              <a:bodyPr/>
              <a:lstStyle/>
              <a:p>
                <a:r>
                  <a:rPr lang="zh-CN" altLang="en-US" dirty="0"/>
                  <a:t>解</a:t>
                </a:r>
                <a:r>
                  <a:rPr lang="en-US" altLang="zh-CN" dirty="0"/>
                  <a:t>:</a:t>
                </a:r>
                <a:endParaRPr lang="zh-CN" altLang="en-US" dirty="0"/>
              </a:p>
              <a:p>
                <a:pPr lvl="1"/>
                <a:r>
                  <a:rPr lang="en-US" altLang="zh-CN" dirty="0"/>
                  <a:t>(1) B=</a:t>
                </a:r>
                <a:r>
                  <a:rPr lang="en-US" altLang="zh-CN" dirty="0">
                    <a:sym typeface="Symbol" panose="05050102010706020507" pitchFamily="18" charset="2"/>
                  </a:rPr>
                  <a:t>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A</a:t>
                </a:r>
                <a:r>
                  <a:rPr lang="en-US" altLang="zh-CN" dirty="0">
                    <a:sym typeface="Symbol" panose="05050102010706020507" pitchFamily="18" charset="2"/>
                  </a:rPr>
                  <a:t></a:t>
                </a:r>
                <a:r>
                  <a:rPr lang="en-US" altLang="zh-CN" dirty="0"/>
                  <a:t>B=A</a:t>
                </a:r>
                <a:r>
                  <a:rPr lang="zh-CN" altLang="en-US" dirty="0"/>
                  <a:t>的充分条件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但不是必要条件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当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不空但是与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不交时也有</a:t>
                </a:r>
                <a:r>
                  <a:rPr lang="en-US" altLang="zh-CN" dirty="0"/>
                  <a:t>A</a:t>
                </a:r>
                <a:r>
                  <a:rPr lang="en-US" altLang="zh-CN" dirty="0">
                    <a:sym typeface="Symbol" panose="05050102010706020507" pitchFamily="18" charset="2"/>
                  </a:rPr>
                  <a:t></a:t>
                </a:r>
                <a:r>
                  <a:rPr lang="en-US" altLang="zh-CN" dirty="0"/>
                  <a:t>B=A. </a:t>
                </a:r>
              </a:p>
              <a:p>
                <a:pPr lvl="1"/>
                <a:r>
                  <a:rPr lang="en-US" altLang="zh-CN" dirty="0"/>
                  <a:t>(2) </a:t>
                </a:r>
                <a:r>
                  <a:rPr lang="zh-CN" altLang="en-US" dirty="0"/>
                  <a:t>这是德</a:t>
                </a:r>
                <a:r>
                  <a:rPr lang="en-US" altLang="zh-CN" dirty="0"/>
                  <a:t>•</a:t>
                </a:r>
                <a:r>
                  <a:rPr lang="zh-CN" altLang="en-US" dirty="0"/>
                  <a:t>摩根律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命题为真</a:t>
                </a:r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(3) </a:t>
                </a:r>
                <a:r>
                  <a:rPr lang="zh-CN" altLang="en-US" dirty="0"/>
                  <a:t>不符合算律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反例如下</a:t>
                </a:r>
              </a:p>
              <a:p>
                <a:pPr marL="216000" lvl="1" indent="0" algn="ctr">
                  <a:buNone/>
                </a:pPr>
                <a:r>
                  <a:rPr lang="en-US" altLang="zh-CN" dirty="0"/>
                  <a:t>A={1}, A</a:t>
                </a:r>
                <a:r>
                  <a:rPr lang="en-US" altLang="zh-CN" dirty="0">
                    <a:sym typeface="Symbol" panose="05050102010706020507" pitchFamily="18" charset="2"/>
                  </a:rPr>
                  <a:t></a:t>
                </a:r>
                <a:r>
                  <a:rPr lang="en-US" altLang="zh-CN" dirty="0"/>
                  <a:t>A=</a:t>
                </a:r>
                <a:r>
                  <a:rPr lang="en-US" altLang="zh-CN" dirty="0">
                    <a:sym typeface="Symbol" panose="05050102010706020507" pitchFamily="18" charset="2"/>
                  </a:rPr>
                  <a:t>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但是</a:t>
                </a:r>
                <a:r>
                  <a:rPr lang="en-US" altLang="zh-CN" dirty="0"/>
                  <a:t>A</a:t>
                </a:r>
                <a:r>
                  <a:rPr lang="en-US" altLang="zh-CN" dirty="0">
                    <a:sym typeface="Symbol" panose="05050102010706020507" pitchFamily="18" charset="2"/>
                  </a:rPr>
                  <a:t></a:t>
                </a:r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(4) </a:t>
                </a:r>
                <a:r>
                  <a:rPr lang="zh-CN" altLang="en-US" dirty="0"/>
                  <a:t>命题不为真</a:t>
                </a:r>
                <a:r>
                  <a:rPr lang="en-US" altLang="zh-CN" dirty="0"/>
                  <a:t>. A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/>
                  <a:t>B=B</a:t>
                </a:r>
                <a:r>
                  <a:rPr lang="zh-CN" altLang="en-US" dirty="0"/>
                  <a:t>的充分必要条件是 </a:t>
                </a:r>
                <a:r>
                  <a:rPr lang="en-US" altLang="zh-CN" dirty="0"/>
                  <a:t>B</a:t>
                </a:r>
                <a:r>
                  <a:rPr lang="en-US" altLang="zh-CN" dirty="0">
                    <a:sym typeface="Symbol" panose="05050102010706020507" pitchFamily="18" charset="2"/>
                  </a:rPr>
                  <a:t></a:t>
                </a:r>
                <a:r>
                  <a:rPr lang="en-US" altLang="zh-CN" dirty="0"/>
                  <a:t>A, </a:t>
                </a:r>
                <a:r>
                  <a:rPr lang="zh-CN" altLang="en-US" dirty="0"/>
                  <a:t>不是</a:t>
                </a:r>
                <a:r>
                  <a:rPr lang="en-US" altLang="zh-CN" dirty="0"/>
                  <a:t>A=E. </a:t>
                </a:r>
              </a:p>
              <a:p>
                <a:pPr lvl="1"/>
                <a:r>
                  <a:rPr lang="en-US" altLang="zh-CN" dirty="0"/>
                  <a:t>(5) </a:t>
                </a:r>
                <a:r>
                  <a:rPr lang="zh-CN" altLang="en-US" dirty="0"/>
                  <a:t>命题为真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因为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既是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的元素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也是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的子集</a:t>
                </a:r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4108817"/>
              </a:xfrm>
              <a:blipFill>
                <a:blip r:embed="rId2"/>
                <a:stretch>
                  <a:fillRect l="-1148" t="-2226" r="-1148" b="-1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/>
              <a:t>3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讲</a:t>
            </a:r>
            <a:r>
              <a:rPr lang="en-US" altLang="zh-CN"/>
              <a:t> </a:t>
            </a:r>
            <a:r>
              <a:rPr lang="zh-CN" altLang="en-US"/>
              <a:t>集合代数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F2CB174-6828-4E6D-8EA1-69CAEB4FC9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40</a:t>
            </a:fld>
            <a:r>
              <a:rPr lang="en-US" altLang="zh-CN"/>
              <a:t>|47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95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4878259"/>
              </a:xfrm>
            </p:spPr>
            <p:txBody>
              <a:bodyPr/>
              <a:lstStyle/>
              <a:p>
                <a:r>
                  <a:rPr lang="en-US" altLang="zh-CN" dirty="0"/>
                  <a:t>4. </a:t>
                </a:r>
                <a:r>
                  <a:rPr lang="zh-CN" altLang="en-US" dirty="0"/>
                  <a:t>证明 </a:t>
                </a:r>
                <a:r>
                  <a:rPr lang="en-US" altLang="zh-CN" dirty="0"/>
                  <a:t>A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B = A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C </a:t>
                </a:r>
                <a:r>
                  <a:rPr lang="en-US" altLang="zh-CN" dirty="0">
                    <a:sym typeface="Symbol" panose="05050102010706020507" pitchFamily="18" charset="2"/>
                  </a:rPr>
                  <a:t></a:t>
                </a:r>
                <a:r>
                  <a:rPr lang="en-US" altLang="zh-CN" dirty="0"/>
                  <a:t> A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/>
                  <a:t>B = A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/>
                  <a:t>C </a:t>
                </a:r>
                <a:r>
                  <a:rPr lang="en-US" altLang="zh-CN" dirty="0">
                    <a:sym typeface="Symbol" panose="05050102010706020507" pitchFamily="18" charset="2"/>
                  </a:rPr>
                  <a:t></a:t>
                </a:r>
                <a:r>
                  <a:rPr lang="en-US" altLang="zh-CN" dirty="0"/>
                  <a:t> B = C.</a:t>
                </a:r>
              </a:p>
              <a:p>
                <a:pPr lvl="1"/>
                <a:r>
                  <a:rPr lang="zh-CN" altLang="en-US" dirty="0"/>
                  <a:t>解题思路</a:t>
                </a:r>
              </a:p>
              <a:p>
                <a:pPr lvl="2"/>
                <a:r>
                  <a:rPr lang="zh-CN" altLang="en-US" dirty="0"/>
                  <a:t>分析命题：含有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个命题      </a:t>
                </a:r>
                <a:r>
                  <a:rPr lang="en-US" altLang="zh-CN" dirty="0"/>
                  <a:t>A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B = A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C ,   A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/>
                  <a:t>B = A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/>
                  <a:t>C,   B = C</a:t>
                </a:r>
              </a:p>
              <a:p>
                <a:pPr marL="4032250" lvl="2" indent="0">
                  <a:buNone/>
                </a:pPr>
                <a:r>
                  <a:rPr lang="en-US" altLang="zh-CN" dirty="0"/>
                  <a:t>             ①                        ②                ③      </a:t>
                </a:r>
              </a:p>
              <a:p>
                <a:pPr lvl="2"/>
                <a:r>
                  <a:rPr lang="zh-CN" altLang="en-US" dirty="0"/>
                  <a:t>证明要求     前提：命题①和②</a:t>
                </a:r>
              </a:p>
              <a:p>
                <a:pPr marL="468150" lvl="2" indent="0">
                  <a:buNone/>
                </a:pPr>
                <a:r>
                  <a:rPr lang="zh-CN" altLang="en-US" dirty="0"/>
                  <a:t>                       结论：命题③ </a:t>
                </a:r>
              </a:p>
              <a:p>
                <a:pPr lvl="2"/>
                <a:r>
                  <a:rPr lang="zh-CN" altLang="en-US" dirty="0"/>
                  <a:t>证明方法：</a:t>
                </a:r>
              </a:p>
              <a:p>
                <a:pPr lvl="3"/>
                <a:r>
                  <a:rPr lang="zh-CN" altLang="en-US" dirty="0"/>
                  <a:t>恒等式代入</a:t>
                </a:r>
              </a:p>
              <a:p>
                <a:pPr lvl="3"/>
                <a:r>
                  <a:rPr lang="zh-CN" altLang="en-US" dirty="0"/>
                  <a:t>反证法</a:t>
                </a:r>
              </a:p>
              <a:p>
                <a:pPr lvl="3"/>
                <a:r>
                  <a:rPr lang="zh-CN" altLang="en-US" dirty="0"/>
                  <a:t>利用已知等式通过运算得到新的等式</a:t>
                </a:r>
                <a:endParaRPr lang="en-US" altLang="zh-CN" dirty="0"/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4878259"/>
              </a:xfrm>
              <a:blipFill>
                <a:blip r:embed="rId2"/>
                <a:stretch>
                  <a:fillRect l="-1148" t="-1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4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讲</a:t>
            </a:r>
            <a:r>
              <a:rPr lang="en-US" altLang="zh-CN"/>
              <a:t> </a:t>
            </a:r>
            <a:r>
              <a:rPr lang="zh-CN" altLang="en-US"/>
              <a:t>集合代数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79EB327-484C-4710-A209-24EB486DAF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41</a:t>
            </a:fld>
            <a:r>
              <a:rPr lang="en-US" altLang="zh-CN"/>
              <a:t>|47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809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5124480"/>
              </a:xfrm>
            </p:spPr>
            <p:txBody>
              <a:bodyPr/>
              <a:lstStyle/>
              <a:p>
                <a:r>
                  <a:rPr lang="en-US" altLang="zh-CN" dirty="0"/>
                  <a:t>4. </a:t>
                </a:r>
                <a:r>
                  <a:rPr lang="zh-CN" altLang="en-US" dirty="0"/>
                  <a:t>证明 </a:t>
                </a:r>
                <a:r>
                  <a:rPr lang="en-US" altLang="zh-CN" dirty="0"/>
                  <a:t>A</a:t>
                </a:r>
                <a14:m>
                  <m:oMath xmlns:m="http://schemas.openxmlformats.org/officeDocument/2006/math">
                    <m:r>
                      <a:rPr lang="en-US" altLang="zh-CN"/>
                      <m:t>∪</m:t>
                    </m:r>
                  </m:oMath>
                </a14:m>
                <a:r>
                  <a:rPr lang="en-US" altLang="zh-CN" dirty="0"/>
                  <a:t>B = A</a:t>
                </a:r>
                <a14:m>
                  <m:oMath xmlns:m="http://schemas.openxmlformats.org/officeDocument/2006/math">
                    <m:r>
                      <a:rPr lang="en-US" altLang="zh-CN" smtClean="0"/>
                      <m:t>∪</m:t>
                    </m:r>
                  </m:oMath>
                </a14:m>
                <a:r>
                  <a:rPr lang="en-US" altLang="zh-CN" dirty="0"/>
                  <a:t>C </a:t>
                </a:r>
                <a:r>
                  <a:rPr lang="en-US" altLang="zh-CN" dirty="0">
                    <a:sym typeface="Symbol" panose="05050102010706020507" pitchFamily="18" charset="2"/>
                  </a:rPr>
                  <a:t></a:t>
                </a:r>
                <a:r>
                  <a:rPr lang="en-US" altLang="zh-CN" dirty="0"/>
                  <a:t> A</a:t>
                </a:r>
                <a14:m>
                  <m:oMath xmlns:m="http://schemas.openxmlformats.org/officeDocument/2006/math">
                    <m:r>
                      <a:rPr lang="en-US" altLang="zh-CN"/>
                      <m:t>∩</m:t>
                    </m:r>
                  </m:oMath>
                </a14:m>
                <a:r>
                  <a:rPr lang="en-US" altLang="zh-CN" dirty="0"/>
                  <a:t>B = A</a:t>
                </a:r>
                <a14:m>
                  <m:oMath xmlns:m="http://schemas.openxmlformats.org/officeDocument/2006/math">
                    <m:r>
                      <a:rPr lang="en-US" altLang="zh-CN"/>
                      <m:t>∩</m:t>
                    </m:r>
                  </m:oMath>
                </a14:m>
                <a:r>
                  <a:rPr lang="en-US" altLang="zh-CN" dirty="0"/>
                  <a:t>C </a:t>
                </a:r>
                <a:r>
                  <a:rPr lang="en-US" altLang="zh-CN" dirty="0">
                    <a:sym typeface="Symbol" panose="05050102010706020507" pitchFamily="18" charset="2"/>
                  </a:rPr>
                  <a:t></a:t>
                </a:r>
                <a:r>
                  <a:rPr lang="en-US" altLang="zh-CN" dirty="0"/>
                  <a:t> B = C.</a:t>
                </a:r>
              </a:p>
              <a:p>
                <a:pPr lvl="1"/>
                <a:r>
                  <a:rPr lang="zh-CN" altLang="en-US" dirty="0"/>
                  <a:t>证明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方法一 恒等变形法 </a:t>
                </a:r>
              </a:p>
              <a:p>
                <a:pPr marL="1080000" lvl="1" indent="0">
                  <a:buNone/>
                </a:pPr>
                <a:r>
                  <a:rPr lang="zh-CN" altLang="en-US" dirty="0"/>
                  <a:t>      </a:t>
                </a:r>
                <a:r>
                  <a:rPr lang="en-US" altLang="zh-CN" dirty="0"/>
                  <a:t>B = B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/>
                  <a:t>(B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A) = B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/>
                  <a:t>(A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B) </a:t>
                </a:r>
              </a:p>
              <a:p>
                <a:pPr marL="1080000" lvl="1" indent="0">
                  <a:buNone/>
                </a:pPr>
                <a:r>
                  <a:rPr lang="en-US" altLang="zh-CN" dirty="0"/>
                  <a:t>          = B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/>
                  <a:t>(A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C) = (B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/>
                  <a:t>A)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(B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/>
                  <a:t>C)</a:t>
                </a:r>
              </a:p>
              <a:p>
                <a:pPr marL="1080000" lvl="1" indent="0">
                  <a:buNone/>
                </a:pPr>
                <a:r>
                  <a:rPr lang="en-US" altLang="zh-CN" dirty="0"/>
                  <a:t>          = (A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/>
                  <a:t>C)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(B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/>
                  <a:t>C) = (A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B)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/>
                  <a:t>C = (A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C)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/>
                  <a:t>C = C .</a:t>
                </a:r>
              </a:p>
              <a:p>
                <a:pPr lvl="1"/>
                <a:r>
                  <a:rPr lang="zh-CN" altLang="en-US" dirty="0"/>
                  <a:t>方法二 反证法</a:t>
                </a:r>
                <a:r>
                  <a:rPr lang="en-US" altLang="zh-CN" dirty="0"/>
                  <a:t>.</a:t>
                </a:r>
              </a:p>
              <a:p>
                <a:pPr marL="1080000" lvl="1" indent="0">
                  <a:buNone/>
                </a:pPr>
                <a:r>
                  <a:rPr lang="zh-CN" altLang="en-US" dirty="0"/>
                  <a:t>假设</a:t>
                </a:r>
                <a:r>
                  <a:rPr lang="en-US" altLang="zh-CN" dirty="0"/>
                  <a:t>B</a:t>
                </a:r>
                <a:r>
                  <a:rPr lang="en-US" altLang="zh-CN" dirty="0">
                    <a:sym typeface="Symbol" panose="05050102010706020507" pitchFamily="18" charset="2"/>
                  </a:rPr>
                  <a:t>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，则存在 </a:t>
                </a:r>
                <a:r>
                  <a:rPr lang="en-US" altLang="zh-CN" dirty="0"/>
                  <a:t>x (</a:t>
                </a:r>
                <a:r>
                  <a:rPr lang="en-US" altLang="zh-CN" dirty="0" err="1"/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dirty="0" err="1"/>
                  <a:t>B</a:t>
                </a:r>
                <a:r>
                  <a:rPr lang="zh-CN" altLang="en-US" dirty="0"/>
                  <a:t>且</a:t>
                </a:r>
                <a:r>
                  <a:rPr lang="en-US" altLang="zh-CN" dirty="0" err="1"/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</a:t>
                </a:r>
                <a:r>
                  <a:rPr lang="en-US" altLang="zh-CN" dirty="0" err="1"/>
                  <a:t>C</a:t>
                </a:r>
                <a:r>
                  <a:rPr lang="en-US" altLang="zh-CN" dirty="0"/>
                  <a:t>), </a:t>
                </a:r>
                <a:r>
                  <a:rPr lang="zh-CN" altLang="en-US" dirty="0"/>
                  <a:t>或存在 </a:t>
                </a:r>
                <a:r>
                  <a:rPr lang="en-US" altLang="zh-CN" dirty="0"/>
                  <a:t>x (</a:t>
                </a:r>
                <a:r>
                  <a:rPr lang="en-US" altLang="zh-CN" dirty="0" err="1"/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dirty="0" err="1"/>
                  <a:t>C</a:t>
                </a:r>
                <a:r>
                  <a:rPr lang="zh-CN" altLang="en-US" dirty="0"/>
                  <a:t>且</a:t>
                </a:r>
                <a:r>
                  <a:rPr lang="en-US" altLang="zh-CN" dirty="0" err="1"/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</a:t>
                </a:r>
                <a:r>
                  <a:rPr lang="en-US" altLang="zh-CN" dirty="0" err="1"/>
                  <a:t>B</a:t>
                </a:r>
                <a:r>
                  <a:rPr lang="en-US" altLang="zh-CN" dirty="0"/>
                  <a:t>).  </a:t>
                </a:r>
              </a:p>
              <a:p>
                <a:pPr marL="1080000" lvl="1" indent="0">
                  <a:buNone/>
                </a:pPr>
                <a:r>
                  <a:rPr lang="zh-CN" altLang="en-US" dirty="0"/>
                  <a:t>不妨设为前者</a:t>
                </a:r>
                <a:r>
                  <a:rPr lang="en-US" altLang="zh-CN" dirty="0"/>
                  <a:t>. </a:t>
                </a:r>
              </a:p>
              <a:p>
                <a:pPr marL="1080000" lvl="1" indent="0">
                  <a:buNone/>
                </a:pPr>
                <a:r>
                  <a:rPr lang="zh-CN" altLang="en-US" dirty="0"/>
                  <a:t>若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属于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，则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属于</a:t>
                </a:r>
                <a:r>
                  <a:rPr lang="en-US" altLang="zh-CN" dirty="0"/>
                  <a:t>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/>
                  <a:t>B </a:t>
                </a:r>
                <a:r>
                  <a:rPr lang="zh-CN" altLang="en-US" dirty="0"/>
                  <a:t>但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不属于</a:t>
                </a:r>
                <a:r>
                  <a:rPr lang="en-US" altLang="zh-CN" dirty="0"/>
                  <a:t>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/>
                  <a:t>C</a:t>
                </a:r>
                <a:r>
                  <a:rPr lang="zh-CN" altLang="en-US" dirty="0"/>
                  <a:t>，与已知矛盾；</a:t>
                </a:r>
              </a:p>
              <a:p>
                <a:pPr marL="1080000" lvl="1" indent="0">
                  <a:buNone/>
                </a:pPr>
                <a:r>
                  <a:rPr lang="zh-CN" altLang="en-US" dirty="0"/>
                  <a:t>若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不属于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，则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属于</a:t>
                </a:r>
                <a:r>
                  <a:rPr lang="en-US" altLang="zh-CN" dirty="0"/>
                  <a:t>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B</a:t>
                </a:r>
                <a:r>
                  <a:rPr lang="zh-CN" altLang="en-US" dirty="0"/>
                  <a:t>但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不属于</a:t>
                </a:r>
                <a:r>
                  <a:rPr lang="en-US" altLang="zh-CN" dirty="0"/>
                  <a:t>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C</a:t>
                </a:r>
                <a:r>
                  <a:rPr lang="zh-CN" altLang="en-US" dirty="0"/>
                  <a:t>，也与已知矛盾</a:t>
                </a:r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5124480"/>
              </a:xfrm>
              <a:blipFill>
                <a:blip r:embed="rId2"/>
                <a:stretch>
                  <a:fillRect l="-1148" t="-1784" b="-2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4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讲</a:t>
            </a:r>
            <a:r>
              <a:rPr lang="en-US" altLang="zh-CN"/>
              <a:t> </a:t>
            </a:r>
            <a:r>
              <a:rPr lang="zh-CN" altLang="en-US"/>
              <a:t>集合代数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6A5DE80-FE52-47CA-A6BF-056EB316B3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42</a:t>
            </a:fld>
            <a:r>
              <a:rPr lang="en-US" altLang="zh-CN"/>
              <a:t>|47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808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4616648"/>
              </a:xfrm>
            </p:spPr>
            <p:txBody>
              <a:bodyPr/>
              <a:lstStyle/>
              <a:p>
                <a:r>
                  <a:rPr lang="en-US" altLang="zh-CN" dirty="0"/>
                  <a:t>4. </a:t>
                </a:r>
                <a:r>
                  <a:rPr lang="zh-CN" altLang="en-US" dirty="0"/>
                  <a:t>证明 </a:t>
                </a:r>
                <a:r>
                  <a:rPr lang="en-US" altLang="zh-CN" dirty="0"/>
                  <a:t>A</a:t>
                </a:r>
                <a14:m>
                  <m:oMath xmlns:m="http://schemas.openxmlformats.org/officeDocument/2006/math">
                    <m:r>
                      <a:rPr lang="en-US" altLang="zh-CN"/>
                      <m:t>∪</m:t>
                    </m:r>
                  </m:oMath>
                </a14:m>
                <a:r>
                  <a:rPr lang="en-US" altLang="zh-CN" dirty="0"/>
                  <a:t>B = A</a:t>
                </a:r>
                <a14:m>
                  <m:oMath xmlns:m="http://schemas.openxmlformats.org/officeDocument/2006/math">
                    <m:r>
                      <a:rPr lang="en-US" altLang="zh-CN" smtClean="0"/>
                      <m:t>∪</m:t>
                    </m:r>
                  </m:oMath>
                </a14:m>
                <a:r>
                  <a:rPr lang="en-US" altLang="zh-CN" dirty="0"/>
                  <a:t>C </a:t>
                </a:r>
                <a:r>
                  <a:rPr lang="en-US" altLang="zh-CN" dirty="0">
                    <a:sym typeface="Symbol" panose="05050102010706020507" pitchFamily="18" charset="2"/>
                  </a:rPr>
                  <a:t></a:t>
                </a:r>
                <a:r>
                  <a:rPr lang="en-US" altLang="zh-CN" dirty="0"/>
                  <a:t> A</a:t>
                </a:r>
                <a14:m>
                  <m:oMath xmlns:m="http://schemas.openxmlformats.org/officeDocument/2006/math">
                    <m:r>
                      <a:rPr lang="en-US" altLang="zh-CN"/>
                      <m:t>∩</m:t>
                    </m:r>
                  </m:oMath>
                </a14:m>
                <a:r>
                  <a:rPr lang="en-US" altLang="zh-CN" dirty="0"/>
                  <a:t>B = A</a:t>
                </a:r>
                <a14:m>
                  <m:oMath xmlns:m="http://schemas.openxmlformats.org/officeDocument/2006/math">
                    <m:r>
                      <a:rPr lang="en-US" altLang="zh-CN"/>
                      <m:t>∩</m:t>
                    </m:r>
                  </m:oMath>
                </a14:m>
                <a:r>
                  <a:rPr lang="en-US" altLang="zh-CN" dirty="0"/>
                  <a:t>C </a:t>
                </a:r>
                <a:r>
                  <a:rPr lang="en-US" altLang="zh-CN" dirty="0">
                    <a:sym typeface="Symbol" panose="05050102010706020507" pitchFamily="18" charset="2"/>
                  </a:rPr>
                  <a:t></a:t>
                </a:r>
                <a:r>
                  <a:rPr lang="en-US" altLang="zh-CN" dirty="0"/>
                  <a:t> B = C.</a:t>
                </a:r>
              </a:p>
              <a:p>
                <a:pPr lvl="1"/>
                <a:r>
                  <a:rPr lang="zh-CN" altLang="en-US" dirty="0"/>
                  <a:t>证明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方法三 利用已知等式通过运算得到新的等式</a:t>
                </a:r>
                <a:r>
                  <a:rPr lang="en-US" altLang="zh-CN" dirty="0"/>
                  <a:t>.</a:t>
                </a:r>
              </a:p>
              <a:p>
                <a:pPr marL="1080000" lvl="1" indent="0">
                  <a:buNone/>
                </a:pPr>
                <a:r>
                  <a:rPr lang="zh-CN" altLang="en-US" dirty="0"/>
                  <a:t>由已知等式①和②可以得到</a:t>
                </a:r>
              </a:p>
              <a:p>
                <a:pPr marL="1080000" lvl="1" indent="0">
                  <a:buNone/>
                </a:pPr>
                <a:r>
                  <a:rPr lang="zh-CN" altLang="en-US" dirty="0"/>
                  <a:t>                 </a:t>
                </a:r>
                <a:r>
                  <a:rPr lang="en-US" altLang="zh-CN" dirty="0"/>
                  <a:t>(A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B)</a:t>
                </a:r>
                <a:r>
                  <a:rPr lang="en-US" altLang="zh-CN" dirty="0">
                    <a:sym typeface="Symbol" panose="05050102010706020507" pitchFamily="18" charset="2"/>
                  </a:rPr>
                  <a:t></a:t>
                </a:r>
                <a:r>
                  <a:rPr lang="en-US" altLang="zh-CN" dirty="0"/>
                  <a:t> (A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/>
                  <a:t>B) = (A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C)</a:t>
                </a:r>
                <a:r>
                  <a:rPr lang="en-US" altLang="zh-CN" dirty="0">
                    <a:sym typeface="Symbol" panose="05050102010706020507" pitchFamily="18" charset="2"/>
                  </a:rPr>
                  <a:t></a:t>
                </a:r>
                <a:r>
                  <a:rPr lang="en-US" altLang="zh-CN" dirty="0"/>
                  <a:t> (A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/>
                  <a:t>C)</a:t>
                </a:r>
              </a:p>
              <a:p>
                <a:pPr marL="1080000" lvl="1" indent="0">
                  <a:buNone/>
                </a:pPr>
                <a:r>
                  <a:rPr lang="zh-CN" altLang="en-US" dirty="0"/>
                  <a:t>即    </a:t>
                </a:r>
                <a:r>
                  <a:rPr lang="en-US" altLang="zh-CN" dirty="0"/>
                  <a:t>A</a:t>
                </a:r>
                <a:r>
                  <a:rPr lang="en-US" altLang="zh-CN" dirty="0">
                    <a:sym typeface="Symbol" panose="05050102010706020507" pitchFamily="18" charset="2"/>
                  </a:rPr>
                  <a:t></a:t>
                </a:r>
                <a:r>
                  <a:rPr lang="en-US" altLang="zh-CN" dirty="0"/>
                  <a:t>B = A</a:t>
                </a:r>
                <a:r>
                  <a:rPr lang="en-US" altLang="zh-CN" dirty="0">
                    <a:sym typeface="Symbol" panose="05050102010706020507" pitchFamily="18" charset="2"/>
                  </a:rPr>
                  <a:t></a:t>
                </a:r>
                <a:r>
                  <a:rPr lang="en-US" altLang="zh-CN" dirty="0"/>
                  <a:t>C  </a:t>
                </a:r>
              </a:p>
              <a:p>
                <a:pPr marL="1080000" lvl="1" indent="0">
                  <a:buNone/>
                </a:pPr>
                <a:r>
                  <a:rPr lang="zh-CN" altLang="en-US" dirty="0"/>
                  <a:t>从而有        </a:t>
                </a:r>
                <a:r>
                  <a:rPr lang="en-US" altLang="zh-CN" dirty="0"/>
                  <a:t>A</a:t>
                </a:r>
                <a:r>
                  <a:rPr lang="en-US" altLang="zh-CN" dirty="0">
                    <a:sym typeface="Symbol" panose="05050102010706020507" pitchFamily="18" charset="2"/>
                  </a:rPr>
                  <a:t></a:t>
                </a:r>
                <a:r>
                  <a:rPr lang="en-US" altLang="zh-CN" dirty="0"/>
                  <a:t>(A</a:t>
                </a:r>
                <a:r>
                  <a:rPr lang="en-US" altLang="zh-CN" dirty="0">
                    <a:sym typeface="Symbol" panose="05050102010706020507" pitchFamily="18" charset="2"/>
                  </a:rPr>
                  <a:t></a:t>
                </a:r>
                <a:r>
                  <a:rPr lang="en-US" altLang="zh-CN" dirty="0"/>
                  <a:t>B) =A</a:t>
                </a:r>
                <a:r>
                  <a:rPr lang="en-US" altLang="zh-CN" dirty="0">
                    <a:sym typeface="Symbol" panose="05050102010706020507" pitchFamily="18" charset="2"/>
                  </a:rPr>
                  <a:t></a:t>
                </a:r>
                <a:r>
                  <a:rPr lang="en-US" altLang="zh-CN" dirty="0"/>
                  <a:t>(A</a:t>
                </a:r>
                <a:r>
                  <a:rPr lang="en-US" altLang="zh-CN" dirty="0">
                    <a:sym typeface="Symbol" panose="05050102010706020507" pitchFamily="18" charset="2"/>
                  </a:rPr>
                  <a:t></a:t>
                </a:r>
                <a:r>
                  <a:rPr lang="en-US" altLang="zh-CN" dirty="0"/>
                  <a:t>C) </a:t>
                </a:r>
              </a:p>
              <a:p>
                <a:pPr marL="1080000" lvl="1" indent="0">
                  <a:buNone/>
                </a:pPr>
                <a:r>
                  <a:rPr lang="zh-CN" altLang="en-US" dirty="0"/>
                  <a:t>根据结合律得</a:t>
                </a:r>
              </a:p>
              <a:p>
                <a:pPr marL="1080000" lvl="1" indent="0">
                  <a:buNone/>
                </a:pPr>
                <a:r>
                  <a:rPr lang="zh-CN" altLang="en-US" dirty="0"/>
                  <a:t>                      </a:t>
                </a:r>
                <a:r>
                  <a:rPr lang="en-US" altLang="zh-CN" dirty="0"/>
                  <a:t>(A</a:t>
                </a:r>
                <a:r>
                  <a:rPr lang="en-US" altLang="zh-CN" dirty="0">
                    <a:sym typeface="Symbol" panose="05050102010706020507" pitchFamily="18" charset="2"/>
                  </a:rPr>
                  <a:t></a:t>
                </a:r>
                <a:r>
                  <a:rPr lang="en-US" altLang="zh-CN" dirty="0"/>
                  <a:t>A)</a:t>
                </a:r>
                <a:r>
                  <a:rPr lang="en-US" altLang="zh-CN" dirty="0">
                    <a:sym typeface="Symbol" panose="05050102010706020507" pitchFamily="18" charset="2"/>
                  </a:rPr>
                  <a:t></a:t>
                </a:r>
                <a:r>
                  <a:rPr lang="en-US" altLang="zh-CN" dirty="0"/>
                  <a:t>B = (A</a:t>
                </a:r>
                <a:r>
                  <a:rPr lang="en-US" altLang="zh-CN" dirty="0">
                    <a:sym typeface="Symbol" panose="05050102010706020507" pitchFamily="18" charset="2"/>
                  </a:rPr>
                  <a:t></a:t>
                </a:r>
                <a:r>
                  <a:rPr lang="en-US" altLang="zh-CN" dirty="0"/>
                  <a:t>A) </a:t>
                </a:r>
                <a:r>
                  <a:rPr lang="en-US" altLang="zh-CN" dirty="0">
                    <a:sym typeface="Symbol" panose="05050102010706020507" pitchFamily="18" charset="2"/>
                  </a:rPr>
                  <a:t></a:t>
                </a:r>
                <a:r>
                  <a:rPr lang="en-US" altLang="zh-CN" dirty="0"/>
                  <a:t>C   </a:t>
                </a:r>
              </a:p>
              <a:p>
                <a:pPr marL="1080000" lvl="1" indent="0">
                  <a:buNone/>
                </a:pPr>
                <a:r>
                  <a:rPr lang="zh-CN" altLang="en-US" dirty="0"/>
                  <a:t>由于</a:t>
                </a:r>
                <a:r>
                  <a:rPr lang="en-US" altLang="zh-CN" dirty="0"/>
                  <a:t>A</a:t>
                </a:r>
                <a:r>
                  <a:rPr lang="en-US" altLang="zh-CN" dirty="0">
                    <a:sym typeface="Symbol" panose="05050102010706020507" pitchFamily="18" charset="2"/>
                  </a:rPr>
                  <a:t></a:t>
                </a:r>
                <a:r>
                  <a:rPr lang="en-US" altLang="zh-CN" dirty="0"/>
                  <a:t>A = </a:t>
                </a:r>
                <a:r>
                  <a:rPr lang="en-US" altLang="zh-CN" dirty="0">
                    <a:sym typeface="Symbol" panose="05050102010706020507" pitchFamily="18" charset="2"/>
                  </a:rPr>
                  <a:t>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化简上式得</a:t>
                </a:r>
                <a:r>
                  <a:rPr lang="en-US" altLang="zh-CN" dirty="0"/>
                  <a:t>B = C .</a:t>
                </a: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4616648"/>
              </a:xfrm>
              <a:blipFill>
                <a:blip r:embed="rId2"/>
                <a:stretch>
                  <a:fillRect l="-1148" t="-1979" b="-2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4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讲</a:t>
            </a:r>
            <a:r>
              <a:rPr lang="en-US" altLang="zh-CN"/>
              <a:t> </a:t>
            </a:r>
            <a:r>
              <a:rPr lang="zh-CN" altLang="en-US"/>
              <a:t>集合代数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E6A45B8-A210-4CC6-BE9B-B9912A5BF9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43</a:t>
            </a:fld>
            <a:r>
              <a:rPr lang="en-US" altLang="zh-CN"/>
              <a:t>|47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458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4739759"/>
              </a:xfrm>
            </p:spPr>
            <p:txBody>
              <a:bodyPr/>
              <a:lstStyle/>
              <a:p>
                <a:r>
                  <a:rPr lang="en-US" altLang="zh-CN" dirty="0"/>
                  <a:t>5. </a:t>
                </a:r>
                <a:r>
                  <a:rPr lang="zh-CN" altLang="en-US" dirty="0"/>
                  <a:t>设</a:t>
                </a:r>
                <a:r>
                  <a:rPr lang="en-US" altLang="zh-CN" dirty="0"/>
                  <a:t>A, B</a:t>
                </a:r>
                <a:r>
                  <a:rPr lang="zh-CN" altLang="en-US" dirty="0"/>
                  <a:t>为集合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试确定下列各式成立的充分必要条件</a:t>
                </a:r>
                <a:r>
                  <a:rPr lang="en-US" altLang="zh-CN" dirty="0"/>
                  <a:t>.</a:t>
                </a:r>
                <a:endParaRPr lang="zh-CN" altLang="en-US" dirty="0"/>
              </a:p>
              <a:p>
                <a:pPr marL="576000" lvl="1" indent="0">
                  <a:buNone/>
                </a:pPr>
                <a:r>
                  <a:rPr lang="en-US" altLang="zh-CN" dirty="0"/>
                  <a:t>(1) A</a:t>
                </a:r>
                <a:r>
                  <a:rPr lang="en-US" altLang="zh-CN" dirty="0">
                    <a:sym typeface="Symbol" panose="05050102010706020507" pitchFamily="18" charset="2"/>
                  </a:rPr>
                  <a:t></a:t>
                </a:r>
                <a:r>
                  <a:rPr lang="en-US" altLang="zh-CN" dirty="0"/>
                  <a:t>B=B,    (2) A</a:t>
                </a:r>
                <a:r>
                  <a:rPr lang="en-US" altLang="zh-CN" dirty="0">
                    <a:sym typeface="Symbol" panose="05050102010706020507" pitchFamily="18" charset="2"/>
                  </a:rPr>
                  <a:t></a:t>
                </a:r>
                <a:r>
                  <a:rPr lang="en-US" altLang="zh-CN" dirty="0"/>
                  <a:t>B=B</a:t>
                </a:r>
                <a:r>
                  <a:rPr lang="en-US" altLang="zh-CN" dirty="0">
                    <a:sym typeface="Symbol" panose="05050102010706020507" pitchFamily="18" charset="2"/>
                  </a:rPr>
                  <a:t></a:t>
                </a:r>
                <a:r>
                  <a:rPr lang="en-US" altLang="zh-CN" dirty="0"/>
                  <a:t>A,  (3) A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/>
                  <a:t>B=A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B,   (4) A</a:t>
                </a:r>
                <a:r>
                  <a:rPr lang="en-US" altLang="zh-CN" dirty="0">
                    <a:sym typeface="Symbol" panose="05050102010706020507" pitchFamily="18" charset="2"/>
                  </a:rPr>
                  <a:t></a:t>
                </a:r>
                <a:r>
                  <a:rPr lang="en-US" altLang="zh-CN" dirty="0"/>
                  <a:t>B=A.</a:t>
                </a:r>
              </a:p>
              <a:p>
                <a:pPr lvl="1"/>
                <a:r>
                  <a:rPr lang="zh-CN" altLang="en-US" dirty="0"/>
                  <a:t>解题思路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求解集合等式成立的充分必要条件可能用到集合的算律、不同集合之间的包含关系、以及文氏图等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具体求解过程说明如下：</a:t>
                </a:r>
              </a:p>
              <a:p>
                <a:pPr lvl="2"/>
                <a:r>
                  <a:rPr lang="zh-CN" altLang="en-US" dirty="0"/>
                  <a:t> </a:t>
                </a:r>
                <a:r>
                  <a:rPr lang="en-US" altLang="zh-CN" dirty="0"/>
                  <a:t>(1) </a:t>
                </a:r>
                <a:r>
                  <a:rPr lang="zh-CN" altLang="en-US" dirty="0"/>
                  <a:t>化简给定的集合等式</a:t>
                </a:r>
              </a:p>
              <a:p>
                <a:pPr lvl="2"/>
                <a:r>
                  <a:rPr lang="zh-CN" altLang="en-US" dirty="0"/>
                  <a:t> </a:t>
                </a:r>
                <a:r>
                  <a:rPr lang="en-US" altLang="zh-CN" dirty="0"/>
                  <a:t>(2) </a:t>
                </a:r>
                <a:r>
                  <a:rPr lang="zh-CN" altLang="en-US" dirty="0"/>
                  <a:t>求解方法如下：</a:t>
                </a:r>
              </a:p>
              <a:p>
                <a:pPr lvl="3"/>
                <a:r>
                  <a:rPr lang="zh-CN" altLang="en-US" dirty="0"/>
                  <a:t>利用已知的算律或者充分必要条件进行判断</a:t>
                </a:r>
              </a:p>
              <a:p>
                <a:pPr lvl="3"/>
                <a:r>
                  <a:rPr lang="zh-CN" altLang="en-US" dirty="0"/>
                  <a:t>先求必要条件，然后验证充分性</a:t>
                </a:r>
              </a:p>
              <a:p>
                <a:pPr lvl="3"/>
                <a:r>
                  <a:rPr lang="zh-CN" altLang="en-US" dirty="0"/>
                  <a:t>利用文氏图的直观性找出相关的条件，再利用集合论的证明方法加以验证 </a:t>
                </a: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4739759"/>
              </a:xfrm>
              <a:blipFill>
                <a:blip r:embed="rId2"/>
                <a:stretch>
                  <a:fillRect l="-1148" t="-1928" r="-1038" b="-1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5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讲</a:t>
            </a:r>
            <a:r>
              <a:rPr lang="en-US" altLang="zh-CN"/>
              <a:t> </a:t>
            </a:r>
            <a:r>
              <a:rPr lang="zh-CN" altLang="en-US"/>
              <a:t>集合代数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B6BBE16B-5C79-4EC1-AEF6-70A81CA6CA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44</a:t>
            </a:fld>
            <a:r>
              <a:rPr lang="en-US" altLang="zh-CN"/>
              <a:t>|47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1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5047536"/>
              </a:xfrm>
            </p:spPr>
            <p:txBody>
              <a:bodyPr/>
              <a:lstStyle/>
              <a:p>
                <a:r>
                  <a:rPr lang="en-US" altLang="zh-CN" dirty="0"/>
                  <a:t>5. </a:t>
                </a:r>
                <a:r>
                  <a:rPr lang="zh-CN" altLang="en-US" dirty="0"/>
                  <a:t>设</a:t>
                </a:r>
                <a:r>
                  <a:rPr lang="en-US" altLang="zh-CN" dirty="0"/>
                  <a:t>A, B</a:t>
                </a:r>
                <a:r>
                  <a:rPr lang="zh-CN" altLang="en-US" dirty="0"/>
                  <a:t>为集合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试确定下列各式成立的充分必要条件</a:t>
                </a:r>
                <a:r>
                  <a:rPr lang="en-US" altLang="zh-CN" dirty="0"/>
                  <a:t>.</a:t>
                </a:r>
                <a:endParaRPr lang="zh-CN" altLang="en-US" dirty="0"/>
              </a:p>
              <a:p>
                <a:pPr marL="576000" lvl="1" indent="0">
                  <a:buNone/>
                </a:pPr>
                <a:r>
                  <a:rPr lang="en-US" altLang="zh-CN" dirty="0"/>
                  <a:t>(1) A</a:t>
                </a:r>
                <a:r>
                  <a:rPr lang="en-US" altLang="zh-CN" dirty="0">
                    <a:sym typeface="Symbol" panose="05050102010706020507" pitchFamily="18" charset="2"/>
                  </a:rPr>
                  <a:t></a:t>
                </a:r>
                <a:r>
                  <a:rPr lang="en-US" altLang="zh-CN" dirty="0"/>
                  <a:t>B=B,    (2) A</a:t>
                </a:r>
                <a:r>
                  <a:rPr lang="en-US" altLang="zh-CN" dirty="0">
                    <a:sym typeface="Symbol" panose="05050102010706020507" pitchFamily="18" charset="2"/>
                  </a:rPr>
                  <a:t></a:t>
                </a:r>
                <a:r>
                  <a:rPr lang="en-US" altLang="zh-CN" dirty="0"/>
                  <a:t>B=B</a:t>
                </a:r>
                <a:r>
                  <a:rPr lang="en-US" altLang="zh-CN" dirty="0">
                    <a:sym typeface="Symbol" panose="05050102010706020507" pitchFamily="18" charset="2"/>
                  </a:rPr>
                  <a:t></a:t>
                </a:r>
                <a:r>
                  <a:rPr lang="en-US" altLang="zh-CN" dirty="0"/>
                  <a:t>A,  (3) A</a:t>
                </a:r>
                <a14:m>
                  <m:oMath xmlns:m="http://schemas.openxmlformats.org/officeDocument/2006/math">
                    <m:r>
                      <a:rPr lang="en-US" altLang="zh-CN" smtClean="0"/>
                      <m:t>∩</m:t>
                    </m:r>
                  </m:oMath>
                </a14:m>
                <a:r>
                  <a:rPr lang="en-US" altLang="zh-CN" dirty="0"/>
                  <a:t>B=A</a:t>
                </a:r>
                <a14:m>
                  <m:oMath xmlns:m="http://schemas.openxmlformats.org/officeDocument/2006/math">
                    <m:r>
                      <a:rPr lang="en-US" altLang="zh-CN"/>
                      <m:t>∪</m:t>
                    </m:r>
                  </m:oMath>
                </a14:m>
                <a:r>
                  <a:rPr lang="en-US" altLang="zh-CN" dirty="0"/>
                  <a:t>B,   (4) A</a:t>
                </a:r>
                <a:r>
                  <a:rPr lang="en-US" altLang="zh-CN" dirty="0">
                    <a:sym typeface="Symbol" panose="05050102010706020507" pitchFamily="18" charset="2"/>
                  </a:rPr>
                  <a:t></a:t>
                </a:r>
                <a:r>
                  <a:rPr lang="en-US" altLang="zh-CN" dirty="0"/>
                  <a:t>B=A.</a:t>
                </a:r>
              </a:p>
              <a:p>
                <a:pPr lvl="1"/>
                <a:r>
                  <a:rPr lang="zh-CN" altLang="en-US" dirty="0"/>
                  <a:t>解</a:t>
                </a:r>
                <a:r>
                  <a:rPr lang="en-US" altLang="zh-CN" dirty="0"/>
                  <a:t>:  (1)  A</a:t>
                </a:r>
                <a:r>
                  <a:rPr lang="en-US" altLang="zh-CN" dirty="0">
                    <a:sym typeface="Symbol" panose="05050102010706020507" pitchFamily="18" charset="2"/>
                  </a:rPr>
                  <a:t></a:t>
                </a:r>
                <a:r>
                  <a:rPr lang="en-US" altLang="zh-CN" dirty="0"/>
                  <a:t>B=B </a:t>
                </a:r>
                <a:r>
                  <a:rPr lang="en-US" altLang="zh-CN" dirty="0">
                    <a:sym typeface="Symbol" panose="05050102010706020507" pitchFamily="18" charset="2"/>
                  </a:rPr>
                  <a:t></a:t>
                </a:r>
                <a:r>
                  <a:rPr lang="en-US" altLang="zh-CN" dirty="0"/>
                  <a:t> A=B=</a:t>
                </a:r>
                <a:r>
                  <a:rPr lang="en-US" altLang="zh-CN" dirty="0">
                    <a:sym typeface="Symbol" panose="05050102010706020507" pitchFamily="18" charset="2"/>
                  </a:rPr>
                  <a:t>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求解过程如下 </a:t>
                </a:r>
              </a:p>
              <a:p>
                <a:pPr marL="1080000" lvl="1" indent="0">
                  <a:buNone/>
                </a:pPr>
                <a:r>
                  <a:rPr lang="zh-CN" altLang="en-US" dirty="0"/>
                  <a:t>由</a:t>
                </a:r>
                <a:r>
                  <a:rPr lang="en-US" altLang="zh-CN" dirty="0"/>
                  <a:t>A</a:t>
                </a:r>
                <a:r>
                  <a:rPr lang="en-US" altLang="zh-CN" dirty="0">
                    <a:sym typeface="Symbol" panose="05050102010706020507" pitchFamily="18" charset="2"/>
                  </a:rPr>
                  <a:t></a:t>
                </a:r>
                <a:r>
                  <a:rPr lang="en-US" altLang="zh-CN" dirty="0"/>
                  <a:t>B=B</a:t>
                </a:r>
                <a:r>
                  <a:rPr lang="zh-CN" altLang="en-US" dirty="0"/>
                  <a:t>得   </a:t>
                </a:r>
                <a:r>
                  <a:rPr lang="en-US" altLang="zh-CN" dirty="0"/>
                  <a:t>(A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</a:t>
                </a:r>
                <a:r>
                  <a:rPr lang="en-US" altLang="zh-CN" dirty="0"/>
                  <a:t>B)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/>
                  <a:t>B = B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/>
                  <a:t>B , </a:t>
                </a:r>
                <a:r>
                  <a:rPr lang="zh-CN" altLang="en-US" dirty="0"/>
                  <a:t>化简得</a:t>
                </a:r>
                <a:r>
                  <a:rPr lang="en-US" altLang="zh-CN" dirty="0"/>
                  <a:t>B=</a:t>
                </a:r>
                <a:r>
                  <a:rPr lang="en-US" altLang="zh-CN" dirty="0">
                    <a:sym typeface="Symbol" panose="05050102010706020507" pitchFamily="18" charset="2"/>
                  </a:rPr>
                  <a:t>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再将这个结果代入原来的等式得</a:t>
                </a:r>
                <a:r>
                  <a:rPr lang="en-US" altLang="zh-CN" dirty="0"/>
                  <a:t>A= </a:t>
                </a:r>
                <a:r>
                  <a:rPr lang="en-US" altLang="zh-CN" dirty="0">
                    <a:sym typeface="Symbol" panose="05050102010706020507" pitchFamily="18" charset="2"/>
                  </a:rPr>
                  <a:t>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从而得到必要条件</a:t>
                </a:r>
                <a:r>
                  <a:rPr lang="en-US" altLang="zh-CN" dirty="0"/>
                  <a:t>A=B=</a:t>
                </a:r>
                <a:r>
                  <a:rPr lang="en-US" altLang="zh-CN" dirty="0">
                    <a:sym typeface="Symbol" panose="05050102010706020507" pitchFamily="18" charset="2"/>
                  </a:rPr>
                  <a:t></a:t>
                </a:r>
                <a:r>
                  <a:rPr lang="en-US" altLang="zh-CN" dirty="0"/>
                  <a:t>.</a:t>
                </a:r>
              </a:p>
              <a:p>
                <a:pPr marL="1080000" lvl="1" indent="0">
                  <a:buNone/>
                </a:pPr>
                <a:r>
                  <a:rPr lang="zh-CN" altLang="en-US" dirty="0"/>
                  <a:t>再验证充分性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如果</a:t>
                </a:r>
                <a:r>
                  <a:rPr lang="en-US" altLang="zh-CN" dirty="0"/>
                  <a:t>A=B=</a:t>
                </a:r>
                <a:r>
                  <a:rPr lang="en-US" altLang="zh-CN" dirty="0">
                    <a:sym typeface="Symbol" panose="05050102010706020507" pitchFamily="18" charset="2"/>
                  </a:rPr>
                  <a:t></a:t>
                </a:r>
                <a:r>
                  <a:rPr lang="zh-CN" altLang="en-US" dirty="0"/>
                  <a:t>成立，则</a:t>
                </a:r>
                <a:r>
                  <a:rPr lang="en-US" altLang="zh-CN" dirty="0"/>
                  <a:t>A</a:t>
                </a:r>
                <a:r>
                  <a:rPr lang="en-US" altLang="zh-CN" dirty="0">
                    <a:sym typeface="Symbol" panose="05050102010706020507" pitchFamily="18" charset="2"/>
                  </a:rPr>
                  <a:t></a:t>
                </a:r>
                <a:r>
                  <a:rPr lang="en-US" altLang="zh-CN" dirty="0"/>
                  <a:t>B=</a:t>
                </a:r>
                <a:r>
                  <a:rPr lang="en-US" altLang="zh-CN" dirty="0">
                    <a:sym typeface="Symbol" panose="05050102010706020507" pitchFamily="18" charset="2"/>
                  </a:rPr>
                  <a:t></a:t>
                </a:r>
                <a:r>
                  <a:rPr lang="en-US" altLang="zh-CN" dirty="0"/>
                  <a:t>=B</a:t>
                </a:r>
                <a:r>
                  <a:rPr lang="zh-CN" altLang="en-US" dirty="0"/>
                  <a:t>也成立</a:t>
                </a:r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(2) A</a:t>
                </a:r>
                <a:r>
                  <a:rPr lang="en-US" altLang="zh-CN" dirty="0">
                    <a:sym typeface="Symbol" panose="05050102010706020507" pitchFamily="18" charset="2"/>
                  </a:rPr>
                  <a:t></a:t>
                </a:r>
                <a:r>
                  <a:rPr lang="en-US" altLang="zh-CN" dirty="0"/>
                  <a:t>B=B</a:t>
                </a:r>
                <a:r>
                  <a:rPr lang="en-US" altLang="zh-CN" dirty="0">
                    <a:sym typeface="Symbol" panose="05050102010706020507" pitchFamily="18" charset="2"/>
                  </a:rPr>
                  <a:t></a:t>
                </a:r>
                <a:r>
                  <a:rPr lang="en-US" altLang="zh-CN" dirty="0"/>
                  <a:t>A </a:t>
                </a:r>
                <a:r>
                  <a:rPr lang="en-US" altLang="zh-CN" dirty="0">
                    <a:sym typeface="Symbol" panose="05050102010706020507" pitchFamily="18" charset="2"/>
                  </a:rPr>
                  <a:t></a:t>
                </a:r>
                <a:r>
                  <a:rPr lang="en-US" altLang="zh-CN" dirty="0"/>
                  <a:t> A=B. </a:t>
                </a:r>
                <a:r>
                  <a:rPr lang="zh-CN" altLang="en-US" dirty="0"/>
                  <a:t>求解过程如下</a:t>
                </a:r>
              </a:p>
              <a:p>
                <a:pPr marL="1080000" lvl="1" indent="0">
                  <a:buNone/>
                </a:pPr>
                <a:r>
                  <a:rPr lang="zh-CN" altLang="en-US" dirty="0"/>
                  <a:t>充分性是显然的，下面验证必要性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由</a:t>
                </a:r>
                <a:r>
                  <a:rPr lang="en-US" altLang="zh-CN" dirty="0"/>
                  <a:t>A</a:t>
                </a:r>
                <a:r>
                  <a:rPr lang="en-US" altLang="zh-CN" dirty="0">
                    <a:sym typeface="Symbol" panose="05050102010706020507" pitchFamily="18" charset="2"/>
                  </a:rPr>
                  <a:t></a:t>
                </a:r>
                <a:r>
                  <a:rPr lang="en-US" altLang="zh-CN" dirty="0"/>
                  <a:t>B=B</a:t>
                </a:r>
                <a:r>
                  <a:rPr lang="en-US" altLang="zh-CN" dirty="0">
                    <a:sym typeface="Symbol" panose="05050102010706020507" pitchFamily="18" charset="2"/>
                  </a:rPr>
                  <a:t>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得</a:t>
                </a:r>
              </a:p>
              <a:p>
                <a:pPr marL="1080000" lvl="1" indent="0">
                  <a:buNone/>
                </a:pPr>
                <a:r>
                  <a:rPr lang="zh-CN" altLang="en-US" dirty="0"/>
                  <a:t>                   </a:t>
                </a:r>
                <a:r>
                  <a:rPr lang="en-US" altLang="zh-CN" dirty="0"/>
                  <a:t>(A</a:t>
                </a:r>
                <a:r>
                  <a:rPr lang="en-US" altLang="zh-CN" dirty="0">
                    <a:sym typeface="Symbol" panose="05050102010706020507" pitchFamily="18" charset="2"/>
                  </a:rPr>
                  <a:t></a:t>
                </a:r>
                <a:r>
                  <a:rPr lang="en-US" altLang="zh-CN" dirty="0"/>
                  <a:t>B)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A=(B</a:t>
                </a:r>
                <a:r>
                  <a:rPr lang="en-US" altLang="zh-CN" dirty="0">
                    <a:sym typeface="Symbol" panose="05050102010706020507" pitchFamily="18" charset="2"/>
                  </a:rPr>
                  <a:t></a:t>
                </a:r>
                <a:r>
                  <a:rPr lang="en-US" altLang="zh-CN" dirty="0"/>
                  <a:t>A)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A</a:t>
                </a:r>
              </a:p>
              <a:p>
                <a:pPr marL="1080000" lvl="1" indent="0">
                  <a:buNone/>
                </a:pPr>
                <a:r>
                  <a:rPr lang="zh-CN" altLang="en-US" dirty="0"/>
                  <a:t>从而有</a:t>
                </a:r>
                <a:r>
                  <a:rPr lang="en-US" altLang="zh-CN" dirty="0"/>
                  <a:t>A=A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B, </a:t>
                </a:r>
                <a:r>
                  <a:rPr lang="zh-CN" altLang="en-US" dirty="0"/>
                  <a:t>即</a:t>
                </a:r>
                <a:r>
                  <a:rPr lang="en-US" altLang="zh-CN" dirty="0"/>
                  <a:t>B</a:t>
                </a:r>
                <a:r>
                  <a:rPr lang="en-US" altLang="zh-CN" dirty="0">
                    <a:sym typeface="Symbol" panose="05050102010706020507" pitchFamily="18" charset="2"/>
                  </a:rPr>
                  <a:t></a:t>
                </a:r>
                <a:r>
                  <a:rPr lang="en-US" altLang="zh-CN" dirty="0"/>
                  <a:t>A. </a:t>
                </a:r>
                <a:r>
                  <a:rPr lang="zh-CN" altLang="en-US" dirty="0"/>
                  <a:t>同理可证</a:t>
                </a:r>
                <a:r>
                  <a:rPr lang="en-US" altLang="zh-CN" dirty="0"/>
                  <a:t>A</a:t>
                </a:r>
                <a:r>
                  <a:rPr lang="en-US" altLang="zh-CN" dirty="0">
                    <a:sym typeface="Symbol" panose="05050102010706020507" pitchFamily="18" charset="2"/>
                  </a:rPr>
                  <a:t></a:t>
                </a:r>
                <a:r>
                  <a:rPr lang="en-US" altLang="zh-CN" dirty="0"/>
                  <a:t>B .</a:t>
                </a: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5047536"/>
              </a:xfrm>
              <a:blipFill>
                <a:blip r:embed="rId2"/>
                <a:stretch>
                  <a:fillRect l="-1148" t="-1812" r="-1148" b="-2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5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讲</a:t>
            </a:r>
            <a:r>
              <a:rPr lang="en-US" altLang="zh-CN"/>
              <a:t> </a:t>
            </a:r>
            <a:r>
              <a:rPr lang="zh-CN" altLang="en-US"/>
              <a:t>集合代数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64C463B-AE3A-4CFC-A9BA-7DF460A2E7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45</a:t>
            </a:fld>
            <a:r>
              <a:rPr lang="en-US" altLang="zh-CN"/>
              <a:t>|47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80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5124480"/>
              </a:xfrm>
            </p:spPr>
            <p:txBody>
              <a:bodyPr/>
              <a:lstStyle/>
              <a:p>
                <a:r>
                  <a:rPr lang="en-US" altLang="zh-CN" dirty="0"/>
                  <a:t>5. </a:t>
                </a:r>
                <a:r>
                  <a:rPr lang="zh-CN" altLang="en-US" dirty="0"/>
                  <a:t>设</a:t>
                </a:r>
                <a:r>
                  <a:rPr lang="en-US" altLang="zh-CN" dirty="0"/>
                  <a:t>A, B</a:t>
                </a:r>
                <a:r>
                  <a:rPr lang="zh-CN" altLang="en-US" dirty="0"/>
                  <a:t>为集合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试确定下列各式成立的充分必要条件</a:t>
                </a:r>
                <a:r>
                  <a:rPr lang="en-US" altLang="zh-CN" dirty="0"/>
                  <a:t>.</a:t>
                </a:r>
                <a:endParaRPr lang="zh-CN" altLang="en-US" dirty="0"/>
              </a:p>
              <a:p>
                <a:pPr marL="576000" lvl="1" indent="0">
                  <a:buNone/>
                </a:pPr>
                <a:r>
                  <a:rPr lang="en-US" altLang="zh-CN" dirty="0"/>
                  <a:t>(1) A</a:t>
                </a:r>
                <a:r>
                  <a:rPr lang="en-US" altLang="zh-CN" dirty="0">
                    <a:sym typeface="Symbol" panose="05050102010706020507" pitchFamily="18" charset="2"/>
                  </a:rPr>
                  <a:t></a:t>
                </a:r>
                <a:r>
                  <a:rPr lang="en-US" altLang="zh-CN" dirty="0"/>
                  <a:t>B=B,    (2) A</a:t>
                </a:r>
                <a:r>
                  <a:rPr lang="en-US" altLang="zh-CN" dirty="0">
                    <a:sym typeface="Symbol" panose="05050102010706020507" pitchFamily="18" charset="2"/>
                  </a:rPr>
                  <a:t></a:t>
                </a:r>
                <a:r>
                  <a:rPr lang="en-US" altLang="zh-CN" dirty="0"/>
                  <a:t>B=B</a:t>
                </a:r>
                <a:r>
                  <a:rPr lang="en-US" altLang="zh-CN" dirty="0">
                    <a:sym typeface="Symbol" panose="05050102010706020507" pitchFamily="18" charset="2"/>
                  </a:rPr>
                  <a:t></a:t>
                </a:r>
                <a:r>
                  <a:rPr lang="en-US" altLang="zh-CN" dirty="0"/>
                  <a:t>A,  (3) A</a:t>
                </a:r>
                <a14:m>
                  <m:oMath xmlns:m="http://schemas.openxmlformats.org/officeDocument/2006/math">
                    <m:r>
                      <a:rPr lang="en-US" altLang="zh-CN" smtClean="0"/>
                      <m:t>∩</m:t>
                    </m:r>
                  </m:oMath>
                </a14:m>
                <a:r>
                  <a:rPr lang="en-US" altLang="zh-CN" dirty="0"/>
                  <a:t>B=A</a:t>
                </a:r>
                <a14:m>
                  <m:oMath xmlns:m="http://schemas.openxmlformats.org/officeDocument/2006/math">
                    <m:r>
                      <a:rPr lang="en-US" altLang="zh-CN"/>
                      <m:t>∪</m:t>
                    </m:r>
                  </m:oMath>
                </a14:m>
                <a:r>
                  <a:rPr lang="en-US" altLang="zh-CN" dirty="0"/>
                  <a:t>B,   (4) A</a:t>
                </a:r>
                <a:r>
                  <a:rPr lang="en-US" altLang="zh-CN" dirty="0">
                    <a:sym typeface="Symbol" panose="05050102010706020507" pitchFamily="18" charset="2"/>
                  </a:rPr>
                  <a:t></a:t>
                </a:r>
                <a:r>
                  <a:rPr lang="en-US" altLang="zh-CN" dirty="0"/>
                  <a:t>B=A.</a:t>
                </a:r>
              </a:p>
              <a:p>
                <a:pPr lvl="1"/>
                <a:r>
                  <a:rPr lang="zh-CN" altLang="en-US" dirty="0"/>
                  <a:t>解</a:t>
                </a:r>
                <a:r>
                  <a:rPr lang="en-US" altLang="zh-CN" dirty="0"/>
                  <a:t>:  (3) 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/>
                  <a:t>B=A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B </a:t>
                </a:r>
                <a:r>
                  <a:rPr lang="en-US" altLang="zh-CN" dirty="0">
                    <a:sym typeface="Symbol" panose="05050102010706020507" pitchFamily="18" charset="2"/>
                  </a:rPr>
                  <a:t></a:t>
                </a:r>
                <a:r>
                  <a:rPr lang="en-US" altLang="zh-CN" dirty="0"/>
                  <a:t> A=B. </a:t>
                </a:r>
                <a:r>
                  <a:rPr lang="zh-CN" altLang="en-US" dirty="0"/>
                  <a:t>求解过程如下</a:t>
                </a:r>
              </a:p>
              <a:p>
                <a:pPr marL="1080000" lvl="1" indent="0">
                  <a:buNone/>
                </a:pPr>
                <a:r>
                  <a:rPr lang="zh-CN" altLang="en-US" dirty="0"/>
                  <a:t>充分性是显然的，下面验证必要性</a:t>
                </a:r>
                <a:r>
                  <a:rPr lang="en-US" altLang="zh-CN" dirty="0"/>
                  <a:t>. </a:t>
                </a:r>
              </a:p>
              <a:p>
                <a:pPr marL="1080000" lvl="1" indent="0">
                  <a:buNone/>
                </a:pPr>
                <a:r>
                  <a:rPr lang="zh-CN" altLang="en-US" dirty="0"/>
                  <a:t>由</a:t>
                </a:r>
                <a:r>
                  <a:rPr lang="en-US" altLang="zh-CN" dirty="0"/>
                  <a:t>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/>
                  <a:t>B=A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B</a:t>
                </a:r>
                <a:r>
                  <a:rPr lang="zh-CN" altLang="en-US" dirty="0"/>
                  <a:t>得     </a:t>
                </a:r>
                <a:r>
                  <a:rPr lang="en-US" altLang="zh-CN" dirty="0"/>
                  <a:t>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(A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dirty="0"/>
                  <a:t>B) = 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(A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B)</a:t>
                </a:r>
              </a:p>
              <a:p>
                <a:pPr marL="1080000" lvl="1" indent="0">
                  <a:buNone/>
                </a:pPr>
                <a:r>
                  <a:rPr lang="zh-CN" altLang="en-US" dirty="0"/>
                  <a:t>化简得</a:t>
                </a:r>
                <a:r>
                  <a:rPr lang="en-US" altLang="zh-CN" dirty="0"/>
                  <a:t>A=A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B</a:t>
                </a:r>
                <a:r>
                  <a:rPr lang="zh-CN" altLang="en-US" dirty="0"/>
                  <a:t>，从而有</a:t>
                </a:r>
                <a:r>
                  <a:rPr lang="en-US" altLang="zh-CN" dirty="0"/>
                  <a:t>B</a:t>
                </a:r>
                <a:r>
                  <a:rPr lang="en-US" altLang="zh-CN" dirty="0">
                    <a:sym typeface="Symbol" panose="05050102010706020507" pitchFamily="18" charset="2"/>
                  </a:rPr>
                  <a:t></a:t>
                </a:r>
                <a:r>
                  <a:rPr lang="en-US" altLang="zh-CN" dirty="0"/>
                  <a:t>A. </a:t>
                </a:r>
                <a:r>
                  <a:rPr lang="zh-CN" altLang="en-US" dirty="0"/>
                  <a:t>类似可以证明</a:t>
                </a:r>
                <a:r>
                  <a:rPr lang="en-US" altLang="zh-CN" dirty="0"/>
                  <a:t>A</a:t>
                </a:r>
                <a:r>
                  <a:rPr lang="en-US" altLang="zh-CN" dirty="0">
                    <a:sym typeface="Symbol" panose="05050102010706020507" pitchFamily="18" charset="2"/>
                  </a:rPr>
                  <a:t></a:t>
                </a:r>
                <a:r>
                  <a:rPr lang="en-US" altLang="zh-CN" dirty="0"/>
                  <a:t>B.      </a:t>
                </a:r>
              </a:p>
              <a:p>
                <a:pPr lvl="1"/>
                <a:r>
                  <a:rPr lang="en-US" altLang="zh-CN" dirty="0"/>
                  <a:t>(4)  A</a:t>
                </a:r>
                <a:r>
                  <a:rPr lang="en-US" altLang="zh-CN" dirty="0">
                    <a:sym typeface="Symbol" panose="05050102010706020507" pitchFamily="18" charset="2"/>
                  </a:rPr>
                  <a:t></a:t>
                </a:r>
                <a:r>
                  <a:rPr lang="en-US" altLang="zh-CN" dirty="0"/>
                  <a:t>B=A </a:t>
                </a:r>
                <a:r>
                  <a:rPr lang="en-US" altLang="zh-CN" dirty="0">
                    <a:sym typeface="Symbol" panose="05050102010706020507" pitchFamily="18" charset="2"/>
                  </a:rPr>
                  <a:t></a:t>
                </a:r>
                <a:r>
                  <a:rPr lang="en-US" altLang="zh-CN" dirty="0"/>
                  <a:t> B=</a:t>
                </a:r>
                <a:r>
                  <a:rPr lang="en-US" altLang="zh-CN" dirty="0">
                    <a:sym typeface="Symbol" panose="05050102010706020507" pitchFamily="18" charset="2"/>
                  </a:rPr>
                  <a:t>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求解过程如下</a:t>
                </a:r>
              </a:p>
              <a:p>
                <a:pPr marL="1080000" lvl="1" indent="0">
                  <a:buNone/>
                </a:pPr>
                <a:r>
                  <a:rPr lang="zh-CN" altLang="en-US" dirty="0"/>
                  <a:t>充分性是显然的，下面验证必要性</a:t>
                </a:r>
                <a:r>
                  <a:rPr lang="en-US" altLang="zh-CN" dirty="0"/>
                  <a:t>. </a:t>
                </a:r>
              </a:p>
              <a:p>
                <a:pPr marL="1080000" lvl="1" indent="0">
                  <a:buNone/>
                </a:pPr>
                <a:r>
                  <a:rPr lang="zh-CN" altLang="en-US" dirty="0"/>
                  <a:t>由</a:t>
                </a:r>
                <a:r>
                  <a:rPr lang="en-US" altLang="zh-CN" dirty="0"/>
                  <a:t>A</a:t>
                </a:r>
                <a:r>
                  <a:rPr lang="en-US" altLang="zh-CN" dirty="0">
                    <a:sym typeface="Symbol" panose="05050102010706020507" pitchFamily="18" charset="2"/>
                  </a:rPr>
                  <a:t></a:t>
                </a:r>
                <a:r>
                  <a:rPr lang="en-US" altLang="zh-CN" dirty="0"/>
                  <a:t>B = A</a:t>
                </a:r>
                <a:r>
                  <a:rPr lang="zh-CN" altLang="en-US" dirty="0"/>
                  <a:t>得    </a:t>
                </a:r>
                <a:r>
                  <a:rPr lang="en-US" altLang="zh-CN" dirty="0"/>
                  <a:t>A</a:t>
                </a:r>
                <a:r>
                  <a:rPr lang="en-US" altLang="zh-CN" dirty="0">
                    <a:sym typeface="Symbol" panose="05050102010706020507" pitchFamily="18" charset="2"/>
                  </a:rPr>
                  <a:t></a:t>
                </a:r>
                <a:r>
                  <a:rPr lang="en-US" altLang="zh-CN" dirty="0"/>
                  <a:t>(A</a:t>
                </a:r>
                <a:r>
                  <a:rPr lang="en-US" altLang="zh-CN" dirty="0">
                    <a:sym typeface="Symbol" panose="05050102010706020507" pitchFamily="18" charset="2"/>
                  </a:rPr>
                  <a:t></a:t>
                </a:r>
                <a:r>
                  <a:rPr lang="en-US" altLang="zh-CN" dirty="0"/>
                  <a:t>B) = A</a:t>
                </a:r>
                <a:r>
                  <a:rPr lang="en-US" altLang="zh-CN" dirty="0">
                    <a:sym typeface="Symbol" panose="05050102010706020507" pitchFamily="18" charset="2"/>
                  </a:rPr>
                  <a:t></a:t>
                </a:r>
                <a:r>
                  <a:rPr lang="en-US" altLang="zh-CN" dirty="0"/>
                  <a:t>A</a:t>
                </a:r>
              </a:p>
              <a:p>
                <a:pPr marL="1080000" lvl="1" indent="0">
                  <a:buNone/>
                </a:pPr>
                <a:r>
                  <a:rPr lang="zh-CN" altLang="en-US" dirty="0"/>
                  <a:t>根据结合律有    </a:t>
                </a:r>
                <a:r>
                  <a:rPr lang="en-US" altLang="zh-CN" dirty="0"/>
                  <a:t>(A</a:t>
                </a:r>
                <a:r>
                  <a:rPr lang="en-US" altLang="zh-CN" dirty="0">
                    <a:sym typeface="Symbol" panose="05050102010706020507" pitchFamily="18" charset="2"/>
                  </a:rPr>
                  <a:t></a:t>
                </a:r>
                <a:r>
                  <a:rPr lang="en-US" altLang="zh-CN" dirty="0"/>
                  <a:t>A)</a:t>
                </a:r>
                <a:r>
                  <a:rPr lang="en-US" altLang="zh-CN" dirty="0">
                    <a:sym typeface="Symbol" panose="05050102010706020507" pitchFamily="18" charset="2"/>
                  </a:rPr>
                  <a:t></a:t>
                </a:r>
                <a:r>
                  <a:rPr lang="en-US" altLang="zh-CN" dirty="0"/>
                  <a:t>B = A</a:t>
                </a:r>
                <a:r>
                  <a:rPr lang="en-US" altLang="zh-CN" dirty="0">
                    <a:sym typeface="Symbol" panose="05050102010706020507" pitchFamily="18" charset="2"/>
                  </a:rPr>
                  <a:t></a:t>
                </a:r>
                <a:r>
                  <a:rPr lang="en-US" altLang="zh-CN" dirty="0"/>
                  <a:t>A. </a:t>
                </a:r>
                <a:r>
                  <a:rPr lang="zh-CN" altLang="en-US" dirty="0"/>
                  <a:t>即 </a:t>
                </a:r>
                <a:r>
                  <a:rPr lang="zh-CN" altLang="en-US" dirty="0">
                    <a:sym typeface="Symbol" panose="05050102010706020507" pitchFamily="18" charset="2"/>
                  </a:rPr>
                  <a:t></a:t>
                </a:r>
                <a:r>
                  <a:rPr lang="en-US" altLang="zh-CN" dirty="0"/>
                  <a:t>B = </a:t>
                </a:r>
                <a:r>
                  <a:rPr lang="en-US" altLang="zh-CN" dirty="0">
                    <a:sym typeface="Symbol" panose="05050102010706020507" pitchFamily="18" charset="2"/>
                  </a:rPr>
                  <a:t>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就是</a:t>
                </a:r>
                <a:r>
                  <a:rPr lang="en-US" altLang="zh-CN" dirty="0"/>
                  <a:t>B = </a:t>
                </a:r>
                <a:r>
                  <a:rPr lang="en-US" altLang="zh-CN" dirty="0">
                    <a:sym typeface="Symbol" panose="05050102010706020507" pitchFamily="18" charset="2"/>
                  </a:rPr>
                  <a:t></a:t>
                </a:r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5124480"/>
              </a:xfrm>
              <a:blipFill>
                <a:blip r:embed="rId2"/>
                <a:stretch>
                  <a:fillRect l="-1148" t="-1784" b="-23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5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讲</a:t>
            </a:r>
            <a:r>
              <a:rPr lang="en-US" altLang="zh-CN"/>
              <a:t> </a:t>
            </a:r>
            <a:r>
              <a:rPr lang="zh-CN" altLang="en-US"/>
              <a:t>集合代数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7F7BCF2-9C8D-4528-BE91-CC27603274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46</a:t>
            </a:fld>
            <a:r>
              <a:rPr lang="en-US" altLang="zh-CN"/>
              <a:t>|47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62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矩形 134"/>
          <p:cNvSpPr/>
          <p:nvPr/>
        </p:nvSpPr>
        <p:spPr>
          <a:xfrm>
            <a:off x="7442575" y="611176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schemeClr val="tx1">
                    <a:lumMod val="10000"/>
                    <a:lumOff val="90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tx1">
                  <a:lumMod val="10000"/>
                  <a:lumOff val="90000"/>
                </a:schemeClr>
              </a:solidFill>
              <a:latin typeface="Calibri"/>
              <a:ea typeface="宋体"/>
            </a:endParaRPr>
          </a:p>
        </p:txBody>
      </p:sp>
      <p:grpSp>
        <p:nvGrpSpPr>
          <p:cNvPr id="31" name="PA_组合 110"/>
          <p:cNvGrpSpPr/>
          <p:nvPr>
            <p:custDataLst>
              <p:tags r:id="rId1"/>
            </p:custDataLst>
          </p:nvPr>
        </p:nvGrpSpPr>
        <p:grpSpPr>
          <a:xfrm flipH="1">
            <a:off x="6298564" y="-3082"/>
            <a:ext cx="5860641" cy="6861082"/>
            <a:chOff x="441028" y="108253"/>
            <a:chExt cx="4654180" cy="6678233"/>
          </a:xfrm>
        </p:grpSpPr>
        <p:cxnSp>
          <p:nvCxnSpPr>
            <p:cNvPr id="32" name="直接连接符 31"/>
            <p:cNvCxnSpPr/>
            <p:nvPr userDrawn="1"/>
          </p:nvCxnSpPr>
          <p:spPr>
            <a:xfrm>
              <a:off x="1397000" y="109248"/>
              <a:ext cx="3698208" cy="200394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 userDrawn="1"/>
          </p:nvCxnSpPr>
          <p:spPr>
            <a:xfrm>
              <a:off x="441030" y="975564"/>
              <a:ext cx="4034133" cy="21930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 userDrawn="1"/>
          </p:nvCxnSpPr>
          <p:spPr>
            <a:xfrm>
              <a:off x="441030" y="2325338"/>
              <a:ext cx="4259152" cy="231541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 userDrawn="1"/>
          </p:nvCxnSpPr>
          <p:spPr>
            <a:xfrm>
              <a:off x="441030" y="3668759"/>
              <a:ext cx="4338247" cy="235841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 userDrawn="1"/>
          </p:nvCxnSpPr>
          <p:spPr>
            <a:xfrm>
              <a:off x="442776" y="5064209"/>
              <a:ext cx="3204537" cy="1722277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 userDrawn="1"/>
          </p:nvCxnSpPr>
          <p:spPr>
            <a:xfrm>
              <a:off x="441030" y="6380062"/>
              <a:ext cx="754357" cy="40542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 userDrawn="1"/>
          </p:nvCxnSpPr>
          <p:spPr>
            <a:xfrm flipV="1">
              <a:off x="441030" y="935237"/>
              <a:ext cx="4034131" cy="2248000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 userDrawn="1"/>
          </p:nvCxnSpPr>
          <p:spPr>
            <a:xfrm flipV="1">
              <a:off x="441030" y="2083389"/>
              <a:ext cx="4314751" cy="240437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 userDrawn="1"/>
          </p:nvCxnSpPr>
          <p:spPr>
            <a:xfrm flipV="1">
              <a:off x="441028" y="3440258"/>
              <a:ext cx="4425082" cy="2465854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50000"/>
                    </a:srgbClr>
                  </a:gs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 userDrawn="1"/>
          </p:nvCxnSpPr>
          <p:spPr>
            <a:xfrm flipV="1">
              <a:off x="1261223" y="4797682"/>
              <a:ext cx="3567204" cy="1987809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 userDrawn="1"/>
          </p:nvCxnSpPr>
          <p:spPr>
            <a:xfrm flipV="1">
              <a:off x="441028" y="108253"/>
              <a:ext cx="3103433" cy="1729372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 userDrawn="1"/>
          </p:nvCxnSpPr>
          <p:spPr>
            <a:xfrm flipV="1">
              <a:off x="441030" y="111253"/>
              <a:ext cx="682160" cy="377986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 userDrawn="1"/>
          </p:nvCxnSpPr>
          <p:spPr>
            <a:xfrm>
              <a:off x="1206647" y="109248"/>
              <a:ext cx="0" cy="6677238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 userDrawn="1"/>
          </p:nvCxnSpPr>
          <p:spPr>
            <a:xfrm>
              <a:off x="3676895" y="108253"/>
              <a:ext cx="0" cy="6678233"/>
            </a:xfrm>
            <a:prstGeom prst="line">
              <a:avLst/>
            </a:prstGeom>
            <a:ln w="12700" cap="rnd">
              <a:gradFill>
                <a:gsLst>
                  <a:gs pos="60000">
                    <a:srgbClr val="FFFFFF">
                      <a:alpha val="60000"/>
                    </a:srgbClr>
                  </a:gs>
                  <a:gs pos="0">
                    <a:schemeClr val="bg1">
                      <a:alpha val="7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PA_弧形 125"/>
          <p:cNvSpPr/>
          <p:nvPr>
            <p:custDataLst>
              <p:tags r:id="rId2"/>
            </p:custDataLst>
          </p:nvPr>
        </p:nvSpPr>
        <p:spPr>
          <a:xfrm>
            <a:off x="-2290773" y="5223413"/>
            <a:ext cx="4767943" cy="4767943"/>
          </a:xfrm>
          <a:prstGeom prst="arc">
            <a:avLst>
              <a:gd name="adj1" fmla="val 15964885"/>
              <a:gd name="adj2" fmla="val 20622663"/>
            </a:avLst>
          </a:prstGeom>
          <a:ln>
            <a:solidFill>
              <a:schemeClr val="bg1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47" name="PA_组合 7"/>
          <p:cNvGrpSpPr/>
          <p:nvPr>
            <p:custDataLst>
              <p:tags r:id="rId3"/>
            </p:custDataLst>
          </p:nvPr>
        </p:nvGrpSpPr>
        <p:grpSpPr>
          <a:xfrm>
            <a:off x="8085157" y="5279067"/>
            <a:ext cx="587486" cy="1728000"/>
            <a:chOff x="8085157" y="5279067"/>
            <a:chExt cx="587486" cy="1728000"/>
          </a:xfrm>
        </p:grpSpPr>
        <p:sp>
          <p:nvSpPr>
            <p:cNvPr id="48" name="等腰三角形 9_4"/>
            <p:cNvSpPr/>
            <p:nvPr/>
          </p:nvSpPr>
          <p:spPr>
            <a:xfrm rot="10800000">
              <a:off x="8085157" y="5546117"/>
              <a:ext cx="587486" cy="1460950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8111847" y="5279067"/>
              <a:ext cx="534106" cy="534099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0" name="PA_组合 8"/>
          <p:cNvGrpSpPr/>
          <p:nvPr>
            <p:custDataLst>
              <p:tags r:id="rId4"/>
            </p:custDataLst>
          </p:nvPr>
        </p:nvGrpSpPr>
        <p:grpSpPr>
          <a:xfrm>
            <a:off x="7891999" y="3435106"/>
            <a:ext cx="807500" cy="2304000"/>
            <a:chOff x="7891999" y="3435106"/>
            <a:chExt cx="807500" cy="2304000"/>
          </a:xfrm>
        </p:grpSpPr>
        <p:sp>
          <p:nvSpPr>
            <p:cNvPr id="51" name="等腰三角形 9_6"/>
            <p:cNvSpPr/>
            <p:nvPr/>
          </p:nvSpPr>
          <p:spPr>
            <a:xfrm rot="10800000">
              <a:off x="7891999" y="3791172"/>
              <a:ext cx="807500" cy="194793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7939684" y="3435106"/>
              <a:ext cx="712133" cy="712132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3" name="PA_组合 9"/>
          <p:cNvGrpSpPr/>
          <p:nvPr>
            <p:custDataLst>
              <p:tags r:id="rId5"/>
            </p:custDataLst>
          </p:nvPr>
        </p:nvGrpSpPr>
        <p:grpSpPr>
          <a:xfrm>
            <a:off x="8930899" y="5019598"/>
            <a:ext cx="771066" cy="2268000"/>
            <a:chOff x="8930899" y="5019598"/>
            <a:chExt cx="771066" cy="2268000"/>
          </a:xfrm>
        </p:grpSpPr>
        <p:sp>
          <p:nvSpPr>
            <p:cNvPr id="54" name="等腰三角形 9_8"/>
            <p:cNvSpPr/>
            <p:nvPr/>
          </p:nvSpPr>
          <p:spPr>
            <a:xfrm rot="10800000">
              <a:off x="8930899" y="5370100"/>
              <a:ext cx="771066" cy="191749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5" name="椭圆 54"/>
            <p:cNvSpPr>
              <a:spLocks noChangeAspect="1"/>
            </p:cNvSpPr>
            <p:nvPr/>
          </p:nvSpPr>
          <p:spPr>
            <a:xfrm>
              <a:off x="8965930" y="5019598"/>
              <a:ext cx="701006" cy="701005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6" name="PA_组合 10"/>
          <p:cNvGrpSpPr/>
          <p:nvPr>
            <p:custDataLst>
              <p:tags r:id="rId6"/>
            </p:custDataLst>
          </p:nvPr>
        </p:nvGrpSpPr>
        <p:grpSpPr>
          <a:xfrm>
            <a:off x="6198014" y="3951156"/>
            <a:ext cx="786986" cy="2124000"/>
            <a:chOff x="6198014" y="3951156"/>
            <a:chExt cx="786986" cy="2124000"/>
          </a:xfrm>
        </p:grpSpPr>
        <p:sp>
          <p:nvSpPr>
            <p:cNvPr id="57" name="等腰三角形 9_10"/>
            <p:cNvSpPr/>
            <p:nvPr/>
          </p:nvSpPr>
          <p:spPr>
            <a:xfrm rot="10800000">
              <a:off x="6198014" y="4279404"/>
              <a:ext cx="786986" cy="1795752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8" name="椭圆 57"/>
            <p:cNvSpPr>
              <a:spLocks noChangeAspect="1"/>
            </p:cNvSpPr>
            <p:nvPr/>
          </p:nvSpPr>
          <p:spPr>
            <a:xfrm>
              <a:off x="6263259" y="3951156"/>
              <a:ext cx="656498" cy="656497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9" name="PA_组合 11"/>
          <p:cNvGrpSpPr/>
          <p:nvPr>
            <p:custDataLst>
              <p:tags r:id="rId7"/>
            </p:custDataLst>
          </p:nvPr>
        </p:nvGrpSpPr>
        <p:grpSpPr>
          <a:xfrm>
            <a:off x="8491539" y="3705321"/>
            <a:ext cx="1248391" cy="3672000"/>
            <a:chOff x="8491539" y="3705321"/>
            <a:chExt cx="1248391" cy="3672000"/>
          </a:xfrm>
        </p:grpSpPr>
        <p:sp>
          <p:nvSpPr>
            <p:cNvPr id="60" name="等腰三角形 9_12"/>
            <p:cNvSpPr/>
            <p:nvPr/>
          </p:nvSpPr>
          <p:spPr>
            <a:xfrm rot="10800000">
              <a:off x="8491539" y="4272801"/>
              <a:ext cx="1248391" cy="3104520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1" name="椭圆 60"/>
            <p:cNvSpPr>
              <a:spLocks noChangeAspect="1"/>
            </p:cNvSpPr>
            <p:nvPr/>
          </p:nvSpPr>
          <p:spPr>
            <a:xfrm>
              <a:off x="8548254" y="3705321"/>
              <a:ext cx="1134960" cy="1134960"/>
            </a:xfrm>
            <a:prstGeom prst="cub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2" name="PA_组合 32"/>
          <p:cNvGrpSpPr/>
          <p:nvPr>
            <p:custDataLst>
              <p:tags r:id="rId8"/>
            </p:custDataLst>
          </p:nvPr>
        </p:nvGrpSpPr>
        <p:grpSpPr>
          <a:xfrm>
            <a:off x="7678206" y="4173322"/>
            <a:ext cx="905695" cy="2664001"/>
            <a:chOff x="7678206" y="4173322"/>
            <a:chExt cx="905695" cy="2664001"/>
          </a:xfrm>
        </p:grpSpPr>
        <p:sp>
          <p:nvSpPr>
            <p:cNvPr id="63" name="等腰三角形 9_14"/>
            <p:cNvSpPr/>
            <p:nvPr/>
          </p:nvSpPr>
          <p:spPr>
            <a:xfrm rot="10800000">
              <a:off x="7678206" y="4585024"/>
              <a:ext cx="905695" cy="225229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4" name="椭圆 63"/>
            <p:cNvSpPr>
              <a:spLocks noChangeAspect="1"/>
            </p:cNvSpPr>
            <p:nvPr/>
          </p:nvSpPr>
          <p:spPr>
            <a:xfrm>
              <a:off x="7719353" y="4173322"/>
              <a:ext cx="823402" cy="823403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5" name="PA_组合 38"/>
          <p:cNvGrpSpPr/>
          <p:nvPr>
            <p:custDataLst>
              <p:tags r:id="rId9"/>
            </p:custDataLst>
          </p:nvPr>
        </p:nvGrpSpPr>
        <p:grpSpPr>
          <a:xfrm>
            <a:off x="8158768" y="4511565"/>
            <a:ext cx="942412" cy="2772000"/>
            <a:chOff x="8158768" y="4511565"/>
            <a:chExt cx="942412" cy="2772000"/>
          </a:xfrm>
        </p:grpSpPr>
        <p:sp>
          <p:nvSpPr>
            <p:cNvPr id="66" name="等腰三角形 9_16"/>
            <p:cNvSpPr/>
            <p:nvPr/>
          </p:nvSpPr>
          <p:spPr>
            <a:xfrm rot="10800000">
              <a:off x="8158768" y="4939957"/>
              <a:ext cx="942412" cy="234360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7" name="椭圆 66"/>
            <p:cNvSpPr>
              <a:spLocks noChangeAspect="1"/>
            </p:cNvSpPr>
            <p:nvPr/>
          </p:nvSpPr>
          <p:spPr>
            <a:xfrm>
              <a:off x="8201583" y="4511565"/>
              <a:ext cx="856783" cy="856784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8" name="PA_组合 74"/>
          <p:cNvGrpSpPr/>
          <p:nvPr>
            <p:custDataLst>
              <p:tags r:id="rId10"/>
            </p:custDataLst>
          </p:nvPr>
        </p:nvGrpSpPr>
        <p:grpSpPr>
          <a:xfrm>
            <a:off x="11309411" y="6011164"/>
            <a:ext cx="715902" cy="1980000"/>
            <a:chOff x="11309411" y="6011164"/>
            <a:chExt cx="715902" cy="1980000"/>
          </a:xfrm>
        </p:grpSpPr>
        <p:sp>
          <p:nvSpPr>
            <p:cNvPr id="69" name="等腰三角形 9_18"/>
            <p:cNvSpPr/>
            <p:nvPr/>
          </p:nvSpPr>
          <p:spPr>
            <a:xfrm rot="10800000">
              <a:off x="11309411" y="6317158"/>
              <a:ext cx="715902" cy="1674006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0" name="椭圆 69"/>
            <p:cNvSpPr>
              <a:spLocks noChangeAspect="1"/>
            </p:cNvSpPr>
            <p:nvPr/>
          </p:nvSpPr>
          <p:spPr>
            <a:xfrm>
              <a:off x="11361368" y="6011164"/>
              <a:ext cx="611990" cy="61198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1" name="PA_组合 95"/>
          <p:cNvGrpSpPr/>
          <p:nvPr>
            <p:custDataLst>
              <p:tags r:id="rId11"/>
            </p:custDataLst>
          </p:nvPr>
        </p:nvGrpSpPr>
        <p:grpSpPr>
          <a:xfrm>
            <a:off x="9272737" y="6173657"/>
            <a:ext cx="868978" cy="2556000"/>
            <a:chOff x="9272737" y="6173657"/>
            <a:chExt cx="868978" cy="2556000"/>
          </a:xfrm>
        </p:grpSpPr>
        <p:sp>
          <p:nvSpPr>
            <p:cNvPr id="72" name="等腰三角形 9_20"/>
            <p:cNvSpPr/>
            <p:nvPr/>
          </p:nvSpPr>
          <p:spPr>
            <a:xfrm rot="10800000">
              <a:off x="9272737" y="6568668"/>
              <a:ext cx="868978" cy="216098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3" name="椭圆 72"/>
            <p:cNvSpPr>
              <a:spLocks noChangeAspect="1"/>
            </p:cNvSpPr>
            <p:nvPr/>
          </p:nvSpPr>
          <p:spPr>
            <a:xfrm>
              <a:off x="9312216" y="6173657"/>
              <a:ext cx="790021" cy="790021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4" name="PA_组合 96"/>
          <p:cNvGrpSpPr/>
          <p:nvPr>
            <p:custDataLst>
              <p:tags r:id="rId12"/>
            </p:custDataLst>
          </p:nvPr>
        </p:nvGrpSpPr>
        <p:grpSpPr>
          <a:xfrm>
            <a:off x="8447464" y="5580235"/>
            <a:ext cx="1174957" cy="3455999"/>
            <a:chOff x="8447464" y="5580235"/>
            <a:chExt cx="1174957" cy="3455999"/>
          </a:xfrm>
        </p:grpSpPr>
        <p:sp>
          <p:nvSpPr>
            <p:cNvPr id="75" name="等腰三角形 9_22"/>
            <p:cNvSpPr/>
            <p:nvPr/>
          </p:nvSpPr>
          <p:spPr>
            <a:xfrm rot="10800000">
              <a:off x="8447464" y="6114333"/>
              <a:ext cx="1174957" cy="2921901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6" name="椭圆 75"/>
            <p:cNvSpPr>
              <a:spLocks noChangeAspect="1"/>
            </p:cNvSpPr>
            <p:nvPr/>
          </p:nvSpPr>
          <p:spPr>
            <a:xfrm>
              <a:off x="8500844" y="5580235"/>
              <a:ext cx="1068199" cy="106819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7" name="PA_组合 97"/>
          <p:cNvGrpSpPr/>
          <p:nvPr>
            <p:custDataLst>
              <p:tags r:id="rId13"/>
            </p:custDataLst>
          </p:nvPr>
        </p:nvGrpSpPr>
        <p:grpSpPr>
          <a:xfrm>
            <a:off x="5713365" y="4642065"/>
            <a:ext cx="1358547" cy="3996000"/>
            <a:chOff x="5713365" y="4642065"/>
            <a:chExt cx="1358547" cy="3996000"/>
          </a:xfrm>
        </p:grpSpPr>
        <p:sp>
          <p:nvSpPr>
            <p:cNvPr id="78" name="等腰三角形 9_24"/>
            <p:cNvSpPr/>
            <p:nvPr/>
          </p:nvSpPr>
          <p:spPr>
            <a:xfrm rot="10800000">
              <a:off x="5713365" y="5259617"/>
              <a:ext cx="1358547" cy="337844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>
            <a:xfrm>
              <a:off x="5775086" y="4642065"/>
              <a:ext cx="1235107" cy="1235104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0" name="PA_组合 98"/>
          <p:cNvGrpSpPr/>
          <p:nvPr>
            <p:custDataLst>
              <p:tags r:id="rId14"/>
            </p:custDataLst>
          </p:nvPr>
        </p:nvGrpSpPr>
        <p:grpSpPr>
          <a:xfrm>
            <a:off x="7146608" y="5004310"/>
            <a:ext cx="820027" cy="2412000"/>
            <a:chOff x="7146608" y="5004310"/>
            <a:chExt cx="820027" cy="2412000"/>
          </a:xfrm>
        </p:grpSpPr>
        <p:sp>
          <p:nvSpPr>
            <p:cNvPr id="81" name="等腰三角形 9_26"/>
            <p:cNvSpPr/>
            <p:nvPr/>
          </p:nvSpPr>
          <p:spPr>
            <a:xfrm rot="10800000">
              <a:off x="7146608" y="5377067"/>
              <a:ext cx="820027" cy="2039243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2" name="椭圆 81"/>
            <p:cNvSpPr>
              <a:spLocks noChangeAspect="1"/>
            </p:cNvSpPr>
            <p:nvPr/>
          </p:nvSpPr>
          <p:spPr>
            <a:xfrm>
              <a:off x="7183863" y="5004310"/>
              <a:ext cx="745518" cy="745513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3" name="PA_组合 99"/>
          <p:cNvGrpSpPr/>
          <p:nvPr>
            <p:custDataLst>
              <p:tags r:id="rId15"/>
            </p:custDataLst>
          </p:nvPr>
        </p:nvGrpSpPr>
        <p:grpSpPr>
          <a:xfrm>
            <a:off x="6965950" y="4426151"/>
            <a:ext cx="879620" cy="2555999"/>
            <a:chOff x="6965950" y="4426151"/>
            <a:chExt cx="879620" cy="2555999"/>
          </a:xfrm>
        </p:grpSpPr>
        <p:sp>
          <p:nvSpPr>
            <p:cNvPr id="84" name="等腰三角形 9_28"/>
            <p:cNvSpPr/>
            <p:nvPr/>
          </p:nvSpPr>
          <p:spPr>
            <a:xfrm rot="10800000">
              <a:off x="6965950" y="4821161"/>
              <a:ext cx="879620" cy="216098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5" name="椭圆 84"/>
            <p:cNvSpPr>
              <a:spLocks noChangeAspect="1"/>
            </p:cNvSpPr>
            <p:nvPr/>
          </p:nvSpPr>
          <p:spPr>
            <a:xfrm>
              <a:off x="7010750" y="4426151"/>
              <a:ext cx="790022" cy="790021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6" name="PA_组合 100"/>
          <p:cNvGrpSpPr/>
          <p:nvPr>
            <p:custDataLst>
              <p:tags r:id="rId16"/>
            </p:custDataLst>
          </p:nvPr>
        </p:nvGrpSpPr>
        <p:grpSpPr>
          <a:xfrm>
            <a:off x="10573460" y="4642065"/>
            <a:ext cx="525546" cy="1331996"/>
            <a:chOff x="10573460" y="4642065"/>
            <a:chExt cx="525546" cy="1331996"/>
          </a:xfrm>
        </p:grpSpPr>
        <p:sp>
          <p:nvSpPr>
            <p:cNvPr id="87" name="等腰三角形 9_30"/>
            <p:cNvSpPr/>
            <p:nvPr/>
          </p:nvSpPr>
          <p:spPr>
            <a:xfrm rot="10800000">
              <a:off x="10573460" y="4847912"/>
              <a:ext cx="525546" cy="112614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8" name="椭圆 87"/>
            <p:cNvSpPr>
              <a:spLocks noChangeAspect="1"/>
            </p:cNvSpPr>
            <p:nvPr/>
          </p:nvSpPr>
          <p:spPr>
            <a:xfrm>
              <a:off x="10630379" y="4642065"/>
              <a:ext cx="411710" cy="411701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9" name="PA_组合 101"/>
          <p:cNvGrpSpPr/>
          <p:nvPr>
            <p:custDataLst>
              <p:tags r:id="rId17"/>
            </p:custDataLst>
          </p:nvPr>
        </p:nvGrpSpPr>
        <p:grpSpPr>
          <a:xfrm>
            <a:off x="9721347" y="4036519"/>
            <a:ext cx="715672" cy="1980000"/>
            <a:chOff x="9721347" y="4036519"/>
            <a:chExt cx="715672" cy="1980000"/>
          </a:xfrm>
        </p:grpSpPr>
        <p:sp>
          <p:nvSpPr>
            <p:cNvPr id="90" name="等腰三角形 9_32"/>
            <p:cNvSpPr/>
            <p:nvPr/>
          </p:nvSpPr>
          <p:spPr>
            <a:xfrm rot="10800000">
              <a:off x="9721347" y="4342513"/>
              <a:ext cx="715672" cy="1674006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1" name="椭圆 90"/>
            <p:cNvSpPr>
              <a:spLocks noChangeAspect="1"/>
            </p:cNvSpPr>
            <p:nvPr/>
          </p:nvSpPr>
          <p:spPr>
            <a:xfrm>
              <a:off x="9773189" y="4036519"/>
              <a:ext cx="611990" cy="61198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2" name="PA_组合 126"/>
          <p:cNvGrpSpPr/>
          <p:nvPr>
            <p:custDataLst>
              <p:tags r:id="rId18"/>
            </p:custDataLst>
          </p:nvPr>
        </p:nvGrpSpPr>
        <p:grpSpPr>
          <a:xfrm>
            <a:off x="7097292" y="3424240"/>
            <a:ext cx="1077041" cy="3167998"/>
            <a:chOff x="7097292" y="3424240"/>
            <a:chExt cx="1077041" cy="3167998"/>
          </a:xfrm>
        </p:grpSpPr>
        <p:sp>
          <p:nvSpPr>
            <p:cNvPr id="93" name="等腰三角形 9_34"/>
            <p:cNvSpPr/>
            <p:nvPr/>
          </p:nvSpPr>
          <p:spPr>
            <a:xfrm rot="10800000">
              <a:off x="7097292" y="3913829"/>
              <a:ext cx="1077041" cy="267840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4" name="椭圆 93"/>
            <p:cNvSpPr>
              <a:spLocks noChangeAspect="1"/>
            </p:cNvSpPr>
            <p:nvPr/>
          </p:nvSpPr>
          <p:spPr>
            <a:xfrm>
              <a:off x="7146224" y="3424240"/>
              <a:ext cx="979179" cy="979179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5" name="PA_组合 127"/>
          <p:cNvGrpSpPr/>
          <p:nvPr>
            <p:custDataLst>
              <p:tags r:id="rId19"/>
            </p:custDataLst>
          </p:nvPr>
        </p:nvGrpSpPr>
        <p:grpSpPr>
          <a:xfrm>
            <a:off x="8359404" y="2834374"/>
            <a:ext cx="759196" cy="2124000"/>
            <a:chOff x="8359404" y="2834374"/>
            <a:chExt cx="759196" cy="2124000"/>
          </a:xfrm>
        </p:grpSpPr>
        <p:sp>
          <p:nvSpPr>
            <p:cNvPr id="96" name="等腰三角形 9_36"/>
            <p:cNvSpPr/>
            <p:nvPr/>
          </p:nvSpPr>
          <p:spPr>
            <a:xfrm rot="10800000">
              <a:off x="8359404" y="3162622"/>
              <a:ext cx="759196" cy="1795752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7" name="椭圆 96"/>
            <p:cNvSpPr>
              <a:spLocks noChangeAspect="1"/>
            </p:cNvSpPr>
            <p:nvPr/>
          </p:nvSpPr>
          <p:spPr>
            <a:xfrm>
              <a:off x="8410754" y="2834374"/>
              <a:ext cx="656498" cy="656497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PA_组合 128"/>
          <p:cNvGrpSpPr/>
          <p:nvPr>
            <p:custDataLst>
              <p:tags r:id="rId20"/>
            </p:custDataLst>
          </p:nvPr>
        </p:nvGrpSpPr>
        <p:grpSpPr>
          <a:xfrm>
            <a:off x="7769523" y="2742671"/>
            <a:ext cx="655340" cy="1728000"/>
            <a:chOff x="7769523" y="2742671"/>
            <a:chExt cx="655340" cy="1728000"/>
          </a:xfrm>
        </p:grpSpPr>
        <p:sp>
          <p:nvSpPr>
            <p:cNvPr id="99" name="等腰三角形 9_38"/>
            <p:cNvSpPr/>
            <p:nvPr/>
          </p:nvSpPr>
          <p:spPr>
            <a:xfrm rot="10800000">
              <a:off x="7769523" y="3009721"/>
              <a:ext cx="655340" cy="1460950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>
              <a:off x="7830143" y="2742671"/>
              <a:ext cx="534102" cy="534099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PA_组合 129"/>
          <p:cNvGrpSpPr/>
          <p:nvPr>
            <p:custDataLst>
              <p:tags r:id="rId21"/>
            </p:custDataLst>
          </p:nvPr>
        </p:nvGrpSpPr>
        <p:grpSpPr>
          <a:xfrm>
            <a:off x="8279535" y="2409047"/>
            <a:ext cx="537440" cy="1404000"/>
            <a:chOff x="8279535" y="2409047"/>
            <a:chExt cx="537440" cy="1404000"/>
          </a:xfrm>
        </p:grpSpPr>
        <p:sp>
          <p:nvSpPr>
            <p:cNvPr id="102" name="等腰三角形 9_40"/>
            <p:cNvSpPr/>
            <p:nvPr/>
          </p:nvSpPr>
          <p:spPr>
            <a:xfrm rot="10800000">
              <a:off x="8279535" y="2626025"/>
              <a:ext cx="537440" cy="1187022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3" name="椭圆 102"/>
            <p:cNvSpPr>
              <a:spLocks noChangeAspect="1"/>
            </p:cNvSpPr>
            <p:nvPr/>
          </p:nvSpPr>
          <p:spPr>
            <a:xfrm>
              <a:off x="8331276" y="2409047"/>
              <a:ext cx="433959" cy="433955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4" name="PA_组合 130"/>
          <p:cNvGrpSpPr/>
          <p:nvPr>
            <p:custDataLst>
              <p:tags r:id="rId22"/>
            </p:custDataLst>
          </p:nvPr>
        </p:nvGrpSpPr>
        <p:grpSpPr>
          <a:xfrm>
            <a:off x="8851144" y="2051771"/>
            <a:ext cx="788156" cy="2160000"/>
            <a:chOff x="8851144" y="2051771"/>
            <a:chExt cx="788156" cy="2160000"/>
          </a:xfrm>
        </p:grpSpPr>
        <p:sp>
          <p:nvSpPr>
            <p:cNvPr id="105" name="等腰三角形 9_42"/>
            <p:cNvSpPr/>
            <p:nvPr/>
          </p:nvSpPr>
          <p:spPr>
            <a:xfrm rot="10800000">
              <a:off x="8851144" y="2385583"/>
              <a:ext cx="788156" cy="182618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6" name="椭圆 105"/>
            <p:cNvSpPr>
              <a:spLocks noChangeAspect="1"/>
            </p:cNvSpPr>
            <p:nvPr/>
          </p:nvSpPr>
          <p:spPr>
            <a:xfrm>
              <a:off x="8911411" y="2051771"/>
              <a:ext cx="667625" cy="667624"/>
            </a:xfrm>
            <a:prstGeom prst="cube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7" name="PA_组合 131"/>
          <p:cNvGrpSpPr/>
          <p:nvPr>
            <p:custDataLst>
              <p:tags r:id="rId23"/>
            </p:custDataLst>
          </p:nvPr>
        </p:nvGrpSpPr>
        <p:grpSpPr>
          <a:xfrm>
            <a:off x="7811947" y="1829573"/>
            <a:ext cx="536716" cy="1331997"/>
            <a:chOff x="7811947" y="1829573"/>
            <a:chExt cx="536716" cy="1331997"/>
          </a:xfrm>
        </p:grpSpPr>
        <p:sp>
          <p:nvSpPr>
            <p:cNvPr id="108" name="等腰三角形 9_44"/>
            <p:cNvSpPr/>
            <p:nvPr/>
          </p:nvSpPr>
          <p:spPr>
            <a:xfrm rot="10800000">
              <a:off x="7811947" y="2035421"/>
              <a:ext cx="536716" cy="112614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9" name="椭圆 108"/>
            <p:cNvSpPr>
              <a:spLocks noChangeAspect="1"/>
            </p:cNvSpPr>
            <p:nvPr/>
          </p:nvSpPr>
          <p:spPr>
            <a:xfrm>
              <a:off x="7874453" y="1829573"/>
              <a:ext cx="411705" cy="411701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0" name="PA_组合 132"/>
          <p:cNvGrpSpPr/>
          <p:nvPr>
            <p:custDataLst>
              <p:tags r:id="rId24"/>
            </p:custDataLst>
          </p:nvPr>
        </p:nvGrpSpPr>
        <p:grpSpPr>
          <a:xfrm>
            <a:off x="7245345" y="5466330"/>
            <a:ext cx="1358542" cy="3996000"/>
            <a:chOff x="7245345" y="5466330"/>
            <a:chExt cx="1358542" cy="3996000"/>
          </a:xfrm>
        </p:grpSpPr>
        <p:sp>
          <p:nvSpPr>
            <p:cNvPr id="111" name="等腰三角形 9_46"/>
            <p:cNvSpPr/>
            <p:nvPr/>
          </p:nvSpPr>
          <p:spPr>
            <a:xfrm rot="10800000">
              <a:off x="7245345" y="6083882"/>
              <a:ext cx="1358542" cy="3378448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2" name="椭圆 111"/>
            <p:cNvSpPr>
              <a:spLocks noChangeAspect="1"/>
            </p:cNvSpPr>
            <p:nvPr/>
          </p:nvSpPr>
          <p:spPr>
            <a:xfrm>
              <a:off x="7307066" y="5466330"/>
              <a:ext cx="1235103" cy="1235104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3" name="PA_组合 133"/>
          <p:cNvGrpSpPr/>
          <p:nvPr>
            <p:custDataLst>
              <p:tags r:id="rId25"/>
            </p:custDataLst>
          </p:nvPr>
        </p:nvGrpSpPr>
        <p:grpSpPr>
          <a:xfrm>
            <a:off x="6696365" y="5346918"/>
            <a:ext cx="917938" cy="2700000"/>
            <a:chOff x="6696365" y="5346918"/>
            <a:chExt cx="917938" cy="2700000"/>
          </a:xfrm>
        </p:grpSpPr>
        <p:sp>
          <p:nvSpPr>
            <p:cNvPr id="114" name="等腰三角形 9_48"/>
            <p:cNvSpPr/>
            <p:nvPr/>
          </p:nvSpPr>
          <p:spPr>
            <a:xfrm rot="10800000">
              <a:off x="6696365" y="5764183"/>
              <a:ext cx="917938" cy="2282735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5" name="椭圆 114"/>
            <p:cNvSpPr>
              <a:spLocks noChangeAspect="1"/>
            </p:cNvSpPr>
            <p:nvPr/>
          </p:nvSpPr>
          <p:spPr>
            <a:xfrm>
              <a:off x="6738068" y="5346918"/>
              <a:ext cx="834533" cy="834530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6" name="PA_组合 134"/>
          <p:cNvGrpSpPr/>
          <p:nvPr>
            <p:custDataLst>
              <p:tags r:id="rId26"/>
            </p:custDataLst>
          </p:nvPr>
        </p:nvGrpSpPr>
        <p:grpSpPr>
          <a:xfrm>
            <a:off x="6245184" y="6257975"/>
            <a:ext cx="1174953" cy="3455999"/>
            <a:chOff x="6245184" y="6257975"/>
            <a:chExt cx="1174953" cy="3455999"/>
          </a:xfrm>
        </p:grpSpPr>
        <p:sp>
          <p:nvSpPr>
            <p:cNvPr id="117" name="等腰三角形 9_50"/>
            <p:cNvSpPr/>
            <p:nvPr/>
          </p:nvSpPr>
          <p:spPr>
            <a:xfrm rot="10800000">
              <a:off x="6245184" y="6792073"/>
              <a:ext cx="1174953" cy="2921901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8" name="椭圆 117"/>
            <p:cNvSpPr>
              <a:spLocks noChangeAspect="1"/>
            </p:cNvSpPr>
            <p:nvPr/>
          </p:nvSpPr>
          <p:spPr>
            <a:xfrm>
              <a:off x="6298564" y="6257975"/>
              <a:ext cx="1068195" cy="1068198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9" name="PA_组合 135"/>
          <p:cNvGrpSpPr/>
          <p:nvPr>
            <p:custDataLst>
              <p:tags r:id="rId27"/>
            </p:custDataLst>
          </p:nvPr>
        </p:nvGrpSpPr>
        <p:grpSpPr>
          <a:xfrm>
            <a:off x="9014414" y="3129639"/>
            <a:ext cx="905695" cy="2664001"/>
            <a:chOff x="9014414" y="3129639"/>
            <a:chExt cx="905695" cy="2664001"/>
          </a:xfrm>
        </p:grpSpPr>
        <p:sp>
          <p:nvSpPr>
            <p:cNvPr id="120" name="等腰三角形 9_52"/>
            <p:cNvSpPr/>
            <p:nvPr/>
          </p:nvSpPr>
          <p:spPr>
            <a:xfrm rot="10800000">
              <a:off x="9014414" y="3541341"/>
              <a:ext cx="905695" cy="225229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21" name="椭圆 120"/>
            <p:cNvSpPr>
              <a:spLocks noChangeAspect="1"/>
            </p:cNvSpPr>
            <p:nvPr/>
          </p:nvSpPr>
          <p:spPr>
            <a:xfrm>
              <a:off x="9055561" y="3129639"/>
              <a:ext cx="823402" cy="823403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2" name="PA_组合 136"/>
          <p:cNvGrpSpPr/>
          <p:nvPr>
            <p:custDataLst>
              <p:tags r:id="rId28"/>
            </p:custDataLst>
          </p:nvPr>
        </p:nvGrpSpPr>
        <p:grpSpPr>
          <a:xfrm>
            <a:off x="9417129" y="4897396"/>
            <a:ext cx="1077041" cy="3168000"/>
            <a:chOff x="9417129" y="4897396"/>
            <a:chExt cx="1077041" cy="3168000"/>
          </a:xfrm>
        </p:grpSpPr>
        <p:sp>
          <p:nvSpPr>
            <p:cNvPr id="123" name="等腰三角形 9_54"/>
            <p:cNvSpPr/>
            <p:nvPr/>
          </p:nvSpPr>
          <p:spPr>
            <a:xfrm rot="10800000">
              <a:off x="9417129" y="5386987"/>
              <a:ext cx="1077041" cy="267840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24" name="椭圆 123"/>
            <p:cNvSpPr>
              <a:spLocks noChangeAspect="1"/>
            </p:cNvSpPr>
            <p:nvPr/>
          </p:nvSpPr>
          <p:spPr>
            <a:xfrm>
              <a:off x="9466061" y="4897396"/>
              <a:ext cx="979179" cy="979182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5" name="PA_组合 137"/>
          <p:cNvGrpSpPr/>
          <p:nvPr>
            <p:custDataLst>
              <p:tags r:id="rId29"/>
            </p:custDataLst>
          </p:nvPr>
        </p:nvGrpSpPr>
        <p:grpSpPr>
          <a:xfrm>
            <a:off x="10073620" y="5646405"/>
            <a:ext cx="632480" cy="1692000"/>
            <a:chOff x="10073620" y="5646405"/>
            <a:chExt cx="632480" cy="1692000"/>
          </a:xfrm>
        </p:grpSpPr>
        <p:sp>
          <p:nvSpPr>
            <p:cNvPr id="126" name="等腰三角形 9_56"/>
            <p:cNvSpPr/>
            <p:nvPr/>
          </p:nvSpPr>
          <p:spPr>
            <a:xfrm rot="10800000">
              <a:off x="10073620" y="5907891"/>
              <a:ext cx="632480" cy="143051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27" name="椭圆 126"/>
            <p:cNvSpPr>
              <a:spLocks noChangeAspect="1"/>
            </p:cNvSpPr>
            <p:nvPr/>
          </p:nvSpPr>
          <p:spPr>
            <a:xfrm>
              <a:off x="10128371" y="5646405"/>
              <a:ext cx="522979" cy="522972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PA_组合 138"/>
          <p:cNvGrpSpPr/>
          <p:nvPr>
            <p:custDataLst>
              <p:tags r:id="rId30"/>
            </p:custDataLst>
          </p:nvPr>
        </p:nvGrpSpPr>
        <p:grpSpPr>
          <a:xfrm>
            <a:off x="10231003" y="6243686"/>
            <a:ext cx="1077041" cy="3168000"/>
            <a:chOff x="10231003" y="6243686"/>
            <a:chExt cx="1077041" cy="3168000"/>
          </a:xfrm>
        </p:grpSpPr>
        <p:sp>
          <p:nvSpPr>
            <p:cNvPr id="129" name="等腰三角形 9"/>
            <p:cNvSpPr/>
            <p:nvPr/>
          </p:nvSpPr>
          <p:spPr>
            <a:xfrm rot="10800000">
              <a:off x="10231003" y="6733277"/>
              <a:ext cx="1077041" cy="2678409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0" name="椭圆 129"/>
            <p:cNvSpPr>
              <a:spLocks noChangeAspect="1"/>
            </p:cNvSpPr>
            <p:nvPr/>
          </p:nvSpPr>
          <p:spPr>
            <a:xfrm>
              <a:off x="10279935" y="6243686"/>
              <a:ext cx="979179" cy="979182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1270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2" name="PA_圆角矩形 159"/>
          <p:cNvSpPr/>
          <p:nvPr>
            <p:custDataLst>
              <p:tags r:id="rId31"/>
            </p:custDataLst>
          </p:nvPr>
        </p:nvSpPr>
        <p:spPr>
          <a:xfrm>
            <a:off x="1019173" y="4378119"/>
            <a:ext cx="2160000" cy="41380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25400"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127000" dist="635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prstClr val="white"/>
                </a:solidFill>
                <a:sym typeface="+mn-lt"/>
              </a:rPr>
              <a:t>河南工业大学 信息学院</a:t>
            </a:r>
          </a:p>
        </p:txBody>
      </p:sp>
      <p:sp>
        <p:nvSpPr>
          <p:cNvPr id="133" name="PA_文本框 140"/>
          <p:cNvSpPr txBox="1"/>
          <p:nvPr>
            <p:custDataLst>
              <p:tags r:id="rId32"/>
            </p:custDataLst>
          </p:nvPr>
        </p:nvSpPr>
        <p:spPr>
          <a:xfrm>
            <a:off x="687262" y="1144294"/>
            <a:ext cx="604800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THA</a:t>
            </a:r>
            <a:r>
              <a:rPr lang="en-US" altLang="zh-CN" sz="16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NKS</a:t>
            </a:r>
            <a:endParaRPr lang="zh-CN" altLang="en-US" sz="16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34" name="PA_Corners 46"/>
          <p:cNvSpPr/>
          <p:nvPr>
            <p:custDataLst>
              <p:tags r:id="rId33"/>
            </p:custDataLst>
          </p:nvPr>
        </p:nvSpPr>
        <p:spPr>
          <a:xfrm>
            <a:off x="1019175" y="3395429"/>
            <a:ext cx="360000" cy="6714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本讲结束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AAAEDB-EE44-44AA-955B-0185C0EA2E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47</a:t>
            </a:fld>
            <a:r>
              <a:rPr lang="en-US" altLang="zh-CN"/>
              <a:t>|47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56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3" dur="100" fill="hold"/>
                                        <p:tgtEl>
                                          <p:spTgt spid="13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animScale>
                                      <p:cBhvr>
                                        <p:cTn id="125" dur="750" fill="hold"/>
                                        <p:tgtEl>
                                          <p:spTgt spid="13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5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-7.40741E-7 L -0.11901 -7.40741E-7 " pathEditMode="relative" rAng="0" ptsTypes="AA">
                                      <p:cBhvr>
                                        <p:cTn id="130" dur="1250" spd="-100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51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7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2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4.58333E-6 1.48148E-6 L 4.58333E-6 0.07129 " pathEditMode="relative" rAng="0" ptsTypes="AA">
                                      <p:cBhvr>
                                        <p:cTn id="135" dur="1250" spd="-100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65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132" grpId="0" animBg="1"/>
      <p:bldP spid="132" grpId="1" animBg="1"/>
      <p:bldP spid="133" grpId="0"/>
      <p:bldP spid="133" grpId="1"/>
      <p:bldP spid="133" grpId="2"/>
      <p:bldP spid="134" grpId="0" animBg="1"/>
      <p:bldP spid="13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9856600" y="1233488"/>
            <a:ext cx="618455" cy="1800000"/>
            <a:chOff x="597712" y="2415605"/>
            <a:chExt cx="1076110" cy="3131998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8511339" y="2023201"/>
            <a:ext cx="2027688" cy="6443998"/>
            <a:chOff x="935919" y="107043"/>
            <a:chExt cx="1818452" cy="5779044"/>
          </a:xfrm>
        </p:grpSpPr>
        <p:sp>
          <p:nvSpPr>
            <p:cNvPr id="4" name="等腰三角形 9"/>
            <p:cNvSpPr/>
            <p:nvPr/>
          </p:nvSpPr>
          <p:spPr>
            <a:xfrm rot="10800000">
              <a:off x="935919" y="1016252"/>
              <a:ext cx="1818452" cy="4869835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942885" y="107043"/>
              <a:ext cx="1799994" cy="1800000"/>
            </a:xfrm>
            <a:prstGeom prst="cube">
              <a:avLst/>
            </a:prstGeom>
            <a:gradFill flip="none" rotWithShape="1">
              <a:gsLst>
                <a:gs pos="0">
                  <a:schemeClr val="bg1"/>
                </a:gs>
                <a:gs pos="60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72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cs typeface="+mn-ea"/>
                  <a:sym typeface="+mn-lt"/>
                </a:rPr>
                <a:t>01</a:t>
              </a:r>
              <a:endParaRPr lang="zh-CN" altLang="en-US" sz="4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7732763" y="4924887"/>
            <a:ext cx="1194018" cy="3475167"/>
            <a:chOff x="597712" y="2415605"/>
            <a:chExt cx="1076110" cy="3131998"/>
          </a:xfrm>
        </p:grpSpPr>
        <p:sp>
          <p:nvSpPr>
            <p:cNvPr id="7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1">
                    <a:lumMod val="20000"/>
                    <a:lumOff val="80000"/>
                  </a:schemeClr>
                </a:gs>
                <a:gs pos="6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10232349" y="4431190"/>
            <a:ext cx="618455" cy="1800000"/>
            <a:chOff x="597712" y="2415605"/>
            <a:chExt cx="1076110" cy="3131998"/>
          </a:xfrm>
        </p:grpSpPr>
        <p:sp>
          <p:nvSpPr>
            <p:cNvPr id="13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6785058" y="2075338"/>
            <a:ext cx="1150325" cy="3348000"/>
            <a:chOff x="597712" y="2415605"/>
            <a:chExt cx="1076110" cy="3131998"/>
          </a:xfrm>
        </p:grpSpPr>
        <p:sp>
          <p:nvSpPr>
            <p:cNvPr id="16" name="等腰三角形 9"/>
            <p:cNvSpPr/>
            <p:nvPr/>
          </p:nvSpPr>
          <p:spPr>
            <a:xfrm rot="10800000">
              <a:off x="597712" y="2908359"/>
              <a:ext cx="1076110" cy="2639244"/>
            </a:xfrm>
            <a:prstGeom prst="cube">
              <a:avLst/>
            </a:prstGeom>
            <a:gradFill>
              <a:gsLst>
                <a:gs pos="70000">
                  <a:srgbClr val="000000">
                    <a:alpha val="8000"/>
                  </a:srgbClr>
                </a:gs>
                <a:gs pos="50000">
                  <a:srgbClr val="000000">
                    <a:alpha val="4000"/>
                  </a:srgbClr>
                </a:gs>
                <a:gs pos="30000">
                  <a:schemeClr val="tx1">
                    <a:alpha val="0"/>
                  </a:schemeClr>
                </a:gs>
                <a:gs pos="100000">
                  <a:schemeClr val="tx1">
                    <a:lumMod val="85000"/>
                    <a:lumOff val="15000"/>
                    <a:alpha val="30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648010" y="2415605"/>
              <a:ext cx="971992" cy="972000"/>
            </a:xfrm>
            <a:prstGeom prst="cube">
              <a:avLst/>
            </a:prstGeom>
            <a:gradFill>
              <a:gsLst>
                <a:gs pos="1000">
                  <a:schemeClr val="accent4">
                    <a:lumMod val="20000"/>
                    <a:lumOff val="80000"/>
                  </a:schemeClr>
                </a:gs>
                <a:gs pos="60000">
                  <a:schemeClr val="accent3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 scaled="1"/>
            </a:gradFill>
            <a:ln w="25400">
              <a:noFill/>
            </a:ln>
            <a:effectLst>
              <a:outerShdw blurRad="254000"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134673" y="2340000"/>
            <a:ext cx="3802644" cy="584775"/>
          </a:xfrm>
          <a:prstGeom prst="rect">
            <a:avLst/>
          </a:prstGeom>
          <a:noFill/>
          <a:effectLst>
            <a:outerShdw dist="25400" dir="5400000" algn="t" rotWithShape="0">
              <a:schemeClr val="bg1">
                <a:alpha val="40000"/>
              </a:schemeClr>
            </a:outerShdw>
          </a:effectLst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</a:defRPr>
            </a:lvl1pPr>
          </a:lstStyle>
          <a:p>
            <a:r>
              <a:rPr lang="en-US" altLang="zh-CN" sz="3200" dirty="0">
                <a:solidFill>
                  <a:srgbClr val="0050AA"/>
                </a:solidFill>
              </a:rPr>
              <a:t>6.1 </a:t>
            </a:r>
            <a:r>
              <a:rPr lang="zh-CN" altLang="en-US" sz="3200" dirty="0">
                <a:solidFill>
                  <a:srgbClr val="0050AA"/>
                </a:solidFill>
              </a:rPr>
              <a:t>集合</a:t>
            </a:r>
            <a:r>
              <a:rPr lang="zh-CN" altLang="en-US" sz="3200" dirty="0">
                <a:solidFill>
                  <a:schemeClr val="tx1"/>
                </a:solidFill>
              </a:rPr>
              <a:t>的基本概念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1134673" y="3060000"/>
            <a:ext cx="6120000" cy="36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5000">
                <a:srgbClr val="FF3300"/>
              </a:gs>
              <a:gs pos="0">
                <a:schemeClr val="bg1"/>
              </a:gs>
              <a:gs pos="99057">
                <a:schemeClr val="bg1"/>
              </a:gs>
              <a:gs pos="60000">
                <a:schemeClr val="accent2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50AA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34673" y="3168000"/>
            <a:ext cx="43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集合的定义</a:t>
            </a:r>
            <a:endParaRPr lang="en-US" altLang="zh-CN" sz="24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34673" y="3636000"/>
            <a:ext cx="43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集合的表示方法</a:t>
            </a:r>
            <a:endParaRPr lang="en-US" altLang="zh-CN" sz="24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134673" y="4104000"/>
            <a:ext cx="43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集合与元素的关系</a:t>
            </a:r>
            <a:endParaRPr lang="en-US" altLang="zh-CN" sz="24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讲 集合代数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134000" y="4572000"/>
            <a:ext cx="43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包含关系与子集</a:t>
            </a:r>
            <a:endParaRPr lang="en-US" altLang="zh-CN" sz="24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B5D873B-AA44-4B4D-94E7-F8A40FE626EC}"/>
              </a:ext>
            </a:extLst>
          </p:cNvPr>
          <p:cNvSpPr txBox="1"/>
          <p:nvPr/>
        </p:nvSpPr>
        <p:spPr>
          <a:xfrm>
            <a:off x="1134000" y="5040000"/>
            <a:ext cx="43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空集</a:t>
            </a:r>
            <a:r>
              <a:rPr lang="en-US" altLang="zh-CN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幂集</a:t>
            </a:r>
            <a:r>
              <a:rPr lang="en-US" altLang="zh-CN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全集</a:t>
            </a:r>
            <a:endParaRPr lang="en-US" altLang="zh-CN" sz="24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灯片编号占位符 18">
            <a:extLst>
              <a:ext uri="{FF2B5EF4-FFF2-40B4-BE49-F238E27FC236}">
                <a16:creationId xmlns:a16="http://schemas.microsoft.com/office/drawing/2014/main" id="{ECE1E93D-88E3-4DF9-8044-313D01F3AA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5</a:t>
            </a:fld>
            <a:r>
              <a:rPr lang="en-US" altLang="zh-CN"/>
              <a:t>|47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5761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animBg="1"/>
      <p:bldP spid="27" grpId="0"/>
      <p:bldP spid="28" grpId="0"/>
      <p:bldP spid="29" grpId="0"/>
      <p:bldP spid="25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516000" y="1008000"/>
            <a:ext cx="11160000" cy="5186035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集合的定义</a:t>
            </a:r>
          </a:p>
          <a:p>
            <a:pPr lvl="1"/>
            <a:r>
              <a:rPr lang="zh-CN" altLang="en-US" dirty="0"/>
              <a:t>集合没有精确的数学定义</a:t>
            </a:r>
            <a:r>
              <a:rPr lang="en-US" altLang="zh-CN" dirty="0"/>
              <a:t>, </a:t>
            </a:r>
            <a:r>
              <a:rPr lang="zh-CN" altLang="en-US" dirty="0"/>
              <a:t>可理解为</a:t>
            </a:r>
            <a:r>
              <a:rPr lang="zh-CN" altLang="en-US" dirty="0">
                <a:solidFill>
                  <a:srgbClr val="FF0000"/>
                </a:solidFill>
              </a:rPr>
              <a:t>一些事物的集体</a:t>
            </a:r>
            <a:r>
              <a:rPr lang="en-US" altLang="zh-CN" dirty="0"/>
              <a:t>.</a:t>
            </a:r>
          </a:p>
          <a:p>
            <a:pPr lvl="2"/>
            <a:r>
              <a:rPr lang="zh-CN" altLang="en-US" dirty="0"/>
              <a:t>集合是一些个体构成的整体</a:t>
            </a:r>
            <a:r>
              <a:rPr lang="en-US" altLang="zh-CN" dirty="0"/>
              <a:t>, </a:t>
            </a:r>
            <a:r>
              <a:rPr lang="zh-CN" altLang="en-US" dirty="0"/>
              <a:t>简称集</a:t>
            </a:r>
            <a:r>
              <a:rPr lang="en-US" altLang="zh-CN" dirty="0"/>
              <a:t>; </a:t>
            </a:r>
            <a:r>
              <a:rPr lang="zh-CN" altLang="en-US" dirty="0"/>
              <a:t>这些个体称为集合的</a:t>
            </a:r>
            <a:r>
              <a:rPr lang="zh-CN" altLang="en-US" dirty="0">
                <a:solidFill>
                  <a:srgbClr val="FF0000"/>
                </a:solidFill>
              </a:rPr>
              <a:t>元素</a:t>
            </a:r>
            <a:r>
              <a:rPr lang="en-US" altLang="zh-CN" dirty="0"/>
              <a:t>.</a:t>
            </a:r>
            <a:endParaRPr lang="zh-CN" altLang="en-US" dirty="0"/>
          </a:p>
          <a:p>
            <a:pPr lvl="1"/>
            <a:r>
              <a:rPr lang="zh-CN" altLang="en-US" dirty="0"/>
              <a:t>通常用大写字母代表集合</a:t>
            </a:r>
            <a:endParaRPr lang="en-US" altLang="zh-CN" dirty="0"/>
          </a:p>
          <a:p>
            <a:pPr lvl="2"/>
            <a:r>
              <a:rPr lang="zh-CN" altLang="en-US" dirty="0"/>
              <a:t>自然数集</a:t>
            </a:r>
            <a:r>
              <a:rPr lang="en-US" altLang="zh-CN" dirty="0"/>
              <a:t>N</a:t>
            </a:r>
            <a:r>
              <a:rPr lang="zh-CN" altLang="en-US" dirty="0"/>
              <a:t>、整数集</a:t>
            </a:r>
            <a:r>
              <a:rPr lang="en-US" altLang="zh-CN" dirty="0"/>
              <a:t>Z</a:t>
            </a:r>
            <a:r>
              <a:rPr lang="zh-CN" altLang="en-US" dirty="0"/>
              <a:t>、有理数集</a:t>
            </a:r>
            <a:r>
              <a:rPr lang="en-US" altLang="zh-CN" dirty="0"/>
              <a:t>Q</a:t>
            </a:r>
            <a:r>
              <a:rPr lang="zh-CN" altLang="en-US" dirty="0"/>
              <a:t>、实数集</a:t>
            </a:r>
            <a:r>
              <a:rPr lang="en-US" altLang="zh-CN" dirty="0"/>
              <a:t>R</a:t>
            </a:r>
            <a:r>
              <a:rPr lang="zh-CN" altLang="en-US" dirty="0"/>
              <a:t>、复数集</a:t>
            </a:r>
            <a:r>
              <a:rPr lang="en-US" altLang="zh-CN" dirty="0"/>
              <a:t>C</a:t>
            </a:r>
          </a:p>
          <a:p>
            <a:pPr lvl="1"/>
            <a:r>
              <a:rPr lang="zh-CN" altLang="en-US" dirty="0"/>
              <a:t>集合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基数</a:t>
            </a:r>
            <a:r>
              <a:rPr lang="en-US" altLang="zh-CN" dirty="0"/>
              <a:t>|A|: </a:t>
            </a:r>
            <a:r>
              <a:rPr lang="zh-CN" altLang="en-US" dirty="0"/>
              <a:t>集合的元素个数</a:t>
            </a:r>
            <a:r>
              <a:rPr lang="en-US" altLang="zh-CN" dirty="0"/>
              <a:t>. </a:t>
            </a:r>
            <a:r>
              <a:rPr lang="zh-CN" altLang="en-US" dirty="0"/>
              <a:t>基数为</a:t>
            </a:r>
            <a:r>
              <a:rPr lang="en-US" altLang="zh-CN" dirty="0"/>
              <a:t>n</a:t>
            </a:r>
            <a:r>
              <a:rPr lang="zh-CN" altLang="en-US" dirty="0"/>
              <a:t>的集合也称</a:t>
            </a:r>
            <a:r>
              <a:rPr lang="en-US" altLang="zh-CN" dirty="0"/>
              <a:t>n</a:t>
            </a:r>
            <a:r>
              <a:rPr lang="zh-CN" altLang="en-US" dirty="0"/>
              <a:t>元集合</a:t>
            </a:r>
            <a:r>
              <a:rPr lang="en-US" altLang="zh-CN" dirty="0"/>
              <a:t>.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2. </a:t>
            </a:r>
            <a:r>
              <a:rPr lang="zh-CN" altLang="en-US" dirty="0"/>
              <a:t>集合的表示方法</a:t>
            </a:r>
          </a:p>
          <a:p>
            <a:pPr lvl="1"/>
            <a:r>
              <a:rPr lang="zh-CN" altLang="en-US" dirty="0"/>
              <a:t>枚举法</a:t>
            </a:r>
            <a:r>
              <a:rPr lang="en-US" altLang="zh-CN" dirty="0"/>
              <a:t>: </a:t>
            </a:r>
            <a:r>
              <a:rPr lang="zh-CN" altLang="en-US" dirty="0"/>
              <a:t>将集合的全体元素列出在一对</a:t>
            </a:r>
            <a:r>
              <a:rPr lang="en-US" altLang="zh-CN" dirty="0">
                <a:solidFill>
                  <a:srgbClr val="FF0000"/>
                </a:solidFill>
              </a:rPr>
              <a:t>{}</a:t>
            </a:r>
            <a:r>
              <a:rPr lang="zh-CN" altLang="en-US" dirty="0"/>
              <a:t>里</a:t>
            </a:r>
            <a:r>
              <a:rPr lang="en-US" altLang="zh-CN" dirty="0"/>
              <a:t>, </a:t>
            </a:r>
            <a:r>
              <a:rPr lang="zh-CN" altLang="en-US" dirty="0"/>
              <a:t>元素之间用</a:t>
            </a:r>
            <a:r>
              <a:rPr lang="zh-CN" altLang="en-US" dirty="0">
                <a:solidFill>
                  <a:srgbClr val="FF0000"/>
                </a:solidFill>
              </a:rPr>
              <a:t>逗号</a:t>
            </a:r>
            <a:r>
              <a:rPr lang="zh-CN" altLang="en-US" dirty="0"/>
              <a:t>分隔</a:t>
            </a:r>
            <a:r>
              <a:rPr lang="en-US" altLang="zh-CN" dirty="0"/>
              <a:t>.</a:t>
            </a:r>
            <a:endParaRPr lang="zh-CN" altLang="en-US" dirty="0"/>
          </a:p>
          <a:p>
            <a:pPr lvl="1"/>
            <a:r>
              <a:rPr lang="zh-CN" altLang="en-US" dirty="0"/>
              <a:t>谓词法</a:t>
            </a:r>
            <a:r>
              <a:rPr lang="en-US" altLang="zh-CN" dirty="0"/>
              <a:t>(</a:t>
            </a:r>
            <a:r>
              <a:rPr lang="zh-CN" altLang="en-US" dirty="0"/>
              <a:t>描述法</a:t>
            </a:r>
            <a:r>
              <a:rPr lang="en-US" altLang="zh-CN" dirty="0"/>
              <a:t>): </a:t>
            </a:r>
            <a:r>
              <a:rPr lang="zh-CN" altLang="en-US" dirty="0"/>
              <a:t>用谓词概括集合元素的性质</a:t>
            </a:r>
            <a:r>
              <a:rPr lang="en-US" altLang="zh-CN" dirty="0"/>
              <a:t>, </a:t>
            </a:r>
            <a:r>
              <a:rPr lang="zh-CN" altLang="en-US" dirty="0"/>
              <a:t>形式为</a:t>
            </a:r>
            <a:r>
              <a:rPr lang="en-US" altLang="zh-CN" dirty="0"/>
              <a:t>{</a:t>
            </a:r>
            <a:r>
              <a:rPr lang="en-US" altLang="zh-CN" dirty="0" err="1"/>
              <a:t>x|x</a:t>
            </a:r>
            <a:r>
              <a:rPr lang="zh-CN" altLang="en-US" dirty="0"/>
              <a:t>的性质</a:t>
            </a:r>
            <a:r>
              <a:rPr lang="en-US" altLang="zh-CN" dirty="0"/>
              <a:t>}.</a:t>
            </a:r>
            <a:endParaRPr lang="zh-CN" altLang="en-US" dirty="0"/>
          </a:p>
          <a:p>
            <a:pPr lvl="2"/>
            <a:r>
              <a:rPr lang="en-US" altLang="zh-CN" dirty="0"/>
              <a:t>N={ </a:t>
            </a:r>
            <a:r>
              <a:rPr lang="en-US" altLang="zh-CN" dirty="0" err="1"/>
              <a:t>x|x</a:t>
            </a:r>
            <a:r>
              <a:rPr lang="zh-CN" altLang="en-US" dirty="0"/>
              <a:t>是自然数</a:t>
            </a:r>
            <a:r>
              <a:rPr lang="en-US" altLang="zh-CN" dirty="0"/>
              <a:t>} 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一、集合的定义和表示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集合的基本概念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8FD61F-B8C2-410C-9CA4-6FAB041A5E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6</a:t>
            </a:fld>
            <a:r>
              <a:rPr lang="en-US" altLang="zh-CN"/>
              <a:t>|47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5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4985980"/>
              </a:xfrm>
            </p:spPr>
            <p:txBody>
              <a:bodyPr/>
              <a:lstStyle/>
              <a:p>
                <a:r>
                  <a:rPr lang="en-US" altLang="zh-CN" dirty="0"/>
                  <a:t>1. </a:t>
                </a:r>
                <a:r>
                  <a:rPr lang="zh-CN" altLang="en-US" dirty="0"/>
                  <a:t>集合元素的性质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确定性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对任何个体都确定它是否是某个集合的元素</a:t>
                </a:r>
                <a:r>
                  <a:rPr lang="en-US" altLang="zh-CN" dirty="0"/>
                  <a:t>;</a:t>
                </a:r>
              </a:p>
              <a:p>
                <a:pPr lvl="1"/>
                <a:r>
                  <a:rPr lang="zh-CN" altLang="en-US" dirty="0"/>
                  <a:t>无序性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集合的元素不求排列顺序</a:t>
                </a:r>
                <a:r>
                  <a:rPr lang="en-US" altLang="zh-CN" dirty="0"/>
                  <a:t>;</a:t>
                </a:r>
              </a:p>
              <a:p>
                <a:pPr lvl="1"/>
                <a:r>
                  <a:rPr lang="zh-CN" altLang="en-US" dirty="0"/>
                  <a:t>相异性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集合的所有元素互不相同，重复出现的元素算一个</a:t>
                </a:r>
                <a:r>
                  <a:rPr lang="en-US" altLang="zh-CN" dirty="0"/>
                  <a:t>;</a:t>
                </a:r>
              </a:p>
              <a:p>
                <a:pPr lvl="1"/>
                <a:r>
                  <a:rPr lang="zh-CN" altLang="en-US" dirty="0"/>
                  <a:t>任意性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集合的元素可以是任何事物，也可以是集合</a:t>
                </a:r>
                <a:r>
                  <a:rPr lang="en-US" altLang="zh-CN" dirty="0"/>
                  <a:t>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altLang="zh-CN" dirty="0"/>
                  <a:t>2. </a:t>
                </a:r>
                <a:r>
                  <a:rPr lang="zh-CN" altLang="en-US" dirty="0"/>
                  <a:t>元素与集合的关系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隶属关系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记号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/>
                  <a:t>(</a:t>
                </a:r>
                <a:r>
                  <a:rPr lang="zh-CN" altLang="en-US" dirty="0"/>
                  <a:t>属于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或者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(</a:t>
                </a:r>
                <a:r>
                  <a:rPr lang="zh-CN" altLang="en-US" dirty="0">
                    <a:sym typeface="Symbol" panose="05050102010706020507" pitchFamily="18" charset="2"/>
                  </a:rPr>
                  <a:t>不属于</a:t>
                </a:r>
                <a:r>
                  <a:rPr lang="en-US" altLang="zh-CN" dirty="0">
                    <a:sym typeface="Symbol" panose="05050102010706020507" pitchFamily="18" charset="2"/>
                  </a:rPr>
                  <a:t>)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altLang="zh-CN" dirty="0"/>
                  <a:t>3. </a:t>
                </a:r>
                <a:r>
                  <a:rPr lang="zh-CN" altLang="en-US" dirty="0"/>
                  <a:t>集合的树型层次结构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如右图</a:t>
                </a:r>
                <a:r>
                  <a:rPr lang="en-US" altLang="zh-CN" dirty="0"/>
                  <a:t>, d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/>
                  <a:t>A, </a:t>
                </a:r>
                <a:r>
                  <a:rPr lang="zh-CN" altLang="en-US" dirty="0"/>
                  <a:t>但</a:t>
                </a:r>
                <a:r>
                  <a:rPr lang="en-US" altLang="zh-CN" dirty="0"/>
                  <a:t>a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altLang="zh-CN" dirty="0"/>
                  <a:t>A.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516000" y="1008000"/>
                <a:ext cx="11160000" cy="4985980"/>
              </a:xfrm>
              <a:blipFill>
                <a:blip r:embed="rId2"/>
                <a:stretch>
                  <a:fillRect l="-1148" t="-1834" b="-24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二、集合与元素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集合的基本概念</a:t>
            </a:r>
          </a:p>
        </p:txBody>
      </p:sp>
      <p:pic>
        <p:nvPicPr>
          <p:cNvPr id="10" name="Picture 5" descr="图片1">
            <a:extLst>
              <a:ext uri="{FF2B5EF4-FFF2-40B4-BE49-F238E27FC236}">
                <a16:creationId xmlns:a16="http://schemas.microsoft.com/office/drawing/2014/main" id="{24F233CA-E3FA-43C2-939D-18CD0CA31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779" y="3809314"/>
            <a:ext cx="2359964" cy="234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A5D056-2659-4859-81AF-B11B1E3FA0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7</a:t>
            </a:fld>
            <a:r>
              <a:rPr lang="en-US" altLang="zh-CN"/>
              <a:t>|47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979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516000" y="1008000"/>
            <a:ext cx="11160000" cy="4970591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包含和子集</a:t>
            </a:r>
            <a:endParaRPr lang="en-US" altLang="zh-CN" dirty="0"/>
          </a:p>
          <a:p>
            <a:pPr lvl="1"/>
            <a:r>
              <a:rPr lang="zh-CN" altLang="en-US" dirty="0"/>
              <a:t>设</a:t>
            </a:r>
            <a:r>
              <a:rPr lang="en-US" altLang="zh-CN" dirty="0"/>
              <a:t>A, B</a:t>
            </a:r>
            <a:r>
              <a:rPr lang="zh-CN" altLang="en-US" dirty="0"/>
              <a:t>是集合</a:t>
            </a:r>
            <a:r>
              <a:rPr lang="en-US" altLang="zh-CN" dirty="0"/>
              <a:t>, </a:t>
            </a:r>
            <a:r>
              <a:rPr lang="zh-CN" altLang="en-US" dirty="0"/>
              <a:t>如果</a:t>
            </a:r>
            <a:r>
              <a:rPr lang="en-US" altLang="zh-CN" dirty="0"/>
              <a:t>A</a:t>
            </a:r>
            <a:r>
              <a:rPr lang="zh-CN" altLang="en-US" dirty="0"/>
              <a:t>的任何元素都是</a:t>
            </a:r>
            <a:r>
              <a:rPr lang="en-US" altLang="zh-CN" dirty="0"/>
              <a:t>B</a:t>
            </a:r>
            <a:r>
              <a:rPr lang="zh-CN" altLang="en-US" dirty="0"/>
              <a:t>的元素</a:t>
            </a:r>
            <a:r>
              <a:rPr lang="en-US" altLang="zh-CN" dirty="0"/>
              <a:t>, </a:t>
            </a:r>
            <a:r>
              <a:rPr lang="zh-CN" altLang="en-US" dirty="0"/>
              <a:t>则称</a:t>
            </a:r>
            <a:r>
              <a:rPr lang="en-US" altLang="zh-CN" dirty="0"/>
              <a:t>B</a:t>
            </a:r>
            <a:r>
              <a:rPr lang="zh-CN" altLang="en-US" dirty="0"/>
              <a:t>包含</a:t>
            </a:r>
            <a:r>
              <a:rPr lang="en-US" altLang="zh-CN" dirty="0"/>
              <a:t>A</a:t>
            </a:r>
            <a:r>
              <a:rPr lang="zh-CN" altLang="en-US" dirty="0"/>
              <a:t>或</a:t>
            </a:r>
            <a:r>
              <a:rPr lang="en-US" altLang="zh-CN" dirty="0"/>
              <a:t>A</a:t>
            </a:r>
            <a:r>
              <a:rPr lang="zh-CN" altLang="en-US" dirty="0"/>
              <a:t>包含于</a:t>
            </a:r>
            <a:r>
              <a:rPr lang="en-US" altLang="zh-CN" dirty="0"/>
              <a:t>B, A</a:t>
            </a:r>
            <a:r>
              <a:rPr lang="zh-CN" altLang="en-US" dirty="0"/>
              <a:t>是</a:t>
            </a:r>
            <a:r>
              <a:rPr lang="en-US" altLang="zh-CN" dirty="0"/>
              <a:t>B</a:t>
            </a:r>
            <a:r>
              <a:rPr lang="zh-CN" altLang="en-US" dirty="0"/>
              <a:t>的子集合</a:t>
            </a:r>
            <a:r>
              <a:rPr lang="en-US" altLang="zh-CN" dirty="0"/>
              <a:t>, </a:t>
            </a:r>
            <a:r>
              <a:rPr lang="zh-CN" altLang="en-US" dirty="0"/>
              <a:t>简称子集</a:t>
            </a:r>
            <a:r>
              <a:rPr lang="en-US" altLang="zh-CN" dirty="0"/>
              <a:t>, </a:t>
            </a:r>
            <a:r>
              <a:rPr lang="zh-CN" altLang="en-US" dirty="0"/>
              <a:t>记作</a:t>
            </a:r>
            <a:r>
              <a:rPr lang="en-US" altLang="zh-CN" dirty="0"/>
              <a:t>A</a:t>
            </a:r>
            <a:r>
              <a:rPr lang="zh-CN" altLang="en-US" dirty="0">
                <a:sym typeface="Symbol" panose="05050102010706020507" pitchFamily="18" charset="2"/>
              </a:rPr>
              <a:t></a:t>
            </a:r>
            <a:r>
              <a:rPr lang="en-US" altLang="zh-CN" dirty="0">
                <a:sym typeface="Symbol" panose="05050102010706020507" pitchFamily="18" charset="2"/>
              </a:rPr>
              <a:t>B, </a:t>
            </a:r>
            <a:r>
              <a:rPr lang="zh-CN" altLang="en-US" dirty="0">
                <a:sym typeface="Symbol" panose="05050102010706020507" pitchFamily="18" charset="2"/>
              </a:rPr>
              <a:t>否则记为</a:t>
            </a:r>
            <a:r>
              <a:rPr lang="en-US" altLang="zh-CN" dirty="0">
                <a:sym typeface="Symbol" panose="05050102010706020507" pitchFamily="18" charset="2"/>
              </a:rPr>
              <a:t>A</a:t>
            </a:r>
            <a:r>
              <a:rPr lang="en-US" altLang="zh-CN" dirty="0"/>
              <a:t>⊈</a:t>
            </a:r>
            <a:r>
              <a:rPr lang="en-US" altLang="zh-CN" dirty="0">
                <a:sym typeface="Symbol" panose="05050102010706020507" pitchFamily="18" charset="2"/>
              </a:rPr>
              <a:t>B. </a:t>
            </a:r>
            <a:r>
              <a:rPr lang="zh-CN" altLang="en-US" dirty="0">
                <a:sym typeface="Symbol" panose="05050102010706020507" pitchFamily="18" charset="2"/>
              </a:rPr>
              <a:t>即</a:t>
            </a:r>
            <a:endParaRPr lang="en-US" altLang="zh-CN" dirty="0"/>
          </a:p>
          <a:p>
            <a:pPr marL="216000" lvl="1" indent="0" algn="ctr">
              <a:buNone/>
            </a:pP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B </a:t>
            </a:r>
            <a:r>
              <a:rPr lang="en-US" altLang="zh-CN" dirty="0">
                <a:sym typeface="Symbol" panose="05050102010706020507" pitchFamily="18" charset="2"/>
              </a:rPr>
              <a:t> </a:t>
            </a:r>
            <a:r>
              <a:rPr lang="en-US" altLang="zh-CN" dirty="0"/>
              <a:t>x(</a:t>
            </a:r>
            <a:r>
              <a:rPr lang="en-US" altLang="zh-CN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B</a:t>
            </a:r>
            <a:r>
              <a:rPr lang="en-US" altLang="zh-CN" dirty="0"/>
              <a:t>) .</a:t>
            </a:r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B</a:t>
            </a:r>
            <a:r>
              <a:rPr lang="zh-CN" altLang="en-US" dirty="0"/>
              <a:t>而且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A, </a:t>
            </a:r>
            <a:r>
              <a:rPr lang="zh-CN" altLang="en-US" dirty="0"/>
              <a:t>则称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相等</a:t>
            </a:r>
            <a:r>
              <a:rPr lang="en-US" altLang="zh-CN" dirty="0"/>
              <a:t>, </a:t>
            </a:r>
            <a:r>
              <a:rPr lang="zh-CN" altLang="en-US" dirty="0"/>
              <a:t>记作</a:t>
            </a:r>
            <a:r>
              <a:rPr lang="en-US" altLang="zh-CN" dirty="0"/>
              <a:t>A=C. </a:t>
            </a:r>
            <a:r>
              <a:rPr lang="zh-CN" altLang="en-US" dirty="0"/>
              <a:t>即</a:t>
            </a:r>
            <a:endParaRPr lang="en-US" altLang="zh-CN" dirty="0"/>
          </a:p>
          <a:p>
            <a:pPr marL="216000" lvl="1" indent="0" algn="ctr">
              <a:buNone/>
            </a:pPr>
            <a:r>
              <a:rPr lang="en-US" altLang="zh-CN" dirty="0"/>
              <a:t>A=B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A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A</a:t>
            </a:r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B</a:t>
            </a:r>
            <a:r>
              <a:rPr lang="zh-CN" altLang="en-US" dirty="0"/>
              <a:t>而且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</a:t>
            </a:r>
            <a:r>
              <a:rPr lang="en-US" altLang="zh-CN" dirty="0"/>
              <a:t>A, </a:t>
            </a:r>
            <a:r>
              <a:rPr lang="zh-CN" altLang="en-US" dirty="0"/>
              <a:t>则称</a:t>
            </a:r>
            <a:r>
              <a:rPr lang="en-US" altLang="zh-CN" dirty="0"/>
              <a:t>B</a:t>
            </a:r>
            <a:r>
              <a:rPr lang="zh-CN" altLang="en-US" dirty="0"/>
              <a:t>真包含</a:t>
            </a:r>
            <a:r>
              <a:rPr lang="en-US" altLang="zh-CN" dirty="0"/>
              <a:t>A, A</a:t>
            </a:r>
            <a:r>
              <a:rPr lang="zh-CN" altLang="en-US" dirty="0"/>
              <a:t>是</a:t>
            </a:r>
            <a:r>
              <a:rPr lang="en-US" altLang="zh-CN" dirty="0"/>
              <a:t>B</a:t>
            </a:r>
            <a:r>
              <a:rPr lang="zh-CN" altLang="en-US" dirty="0"/>
              <a:t>的真子集</a:t>
            </a:r>
            <a:r>
              <a:rPr lang="en-US" altLang="zh-CN" dirty="0"/>
              <a:t>, </a:t>
            </a:r>
            <a:r>
              <a:rPr lang="zh-CN" altLang="en-US" dirty="0"/>
              <a:t>记作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</a:t>
            </a:r>
            <a:r>
              <a:rPr lang="en-US" altLang="zh-CN" dirty="0"/>
              <a:t>B; A</a:t>
            </a:r>
            <a:r>
              <a:rPr lang="zh-CN" altLang="en-US" dirty="0"/>
              <a:t>不是</a:t>
            </a:r>
            <a:r>
              <a:rPr lang="en-US" altLang="zh-CN" dirty="0"/>
              <a:t>B</a:t>
            </a:r>
            <a:r>
              <a:rPr lang="zh-CN" altLang="en-US" dirty="0"/>
              <a:t>的真子集记作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</a:t>
            </a:r>
            <a:r>
              <a:rPr lang="en-US" altLang="zh-CN" dirty="0"/>
              <a:t>B. </a:t>
            </a:r>
            <a:r>
              <a:rPr lang="zh-CN" altLang="en-US" dirty="0"/>
              <a:t>即</a:t>
            </a:r>
            <a:endParaRPr lang="en-US" altLang="zh-CN" dirty="0"/>
          </a:p>
          <a:p>
            <a:pPr marL="216000" lvl="1" indent="0" algn="ctr">
              <a:buNone/>
            </a:pP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</a:t>
            </a:r>
            <a:r>
              <a:rPr lang="en-US" altLang="zh-CN" dirty="0"/>
              <a:t>B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A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</a:t>
            </a:r>
            <a:r>
              <a:rPr lang="en-US" altLang="zh-CN" dirty="0"/>
              <a:t>B </a:t>
            </a:r>
            <a:r>
              <a:rPr lang="zh-CN" altLang="en-US" dirty="0"/>
              <a:t>或 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</a:t>
            </a:r>
            <a:r>
              <a:rPr lang="en-US" altLang="zh-CN" dirty="0"/>
              <a:t>B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A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</a:t>
            </a:r>
            <a:r>
              <a:rPr lang="en-US" altLang="zh-CN" dirty="0"/>
              <a:t>x(</a:t>
            </a:r>
            <a:r>
              <a:rPr lang="en-US" altLang="zh-CN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B</a:t>
            </a:r>
            <a:r>
              <a:rPr lang="en-US" altLang="zh-CN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A</a:t>
            </a:r>
            <a:r>
              <a:rPr lang="en-US" altLang="zh-CN" dirty="0"/>
              <a:t>) ,</a:t>
            </a:r>
          </a:p>
          <a:p>
            <a:pPr marL="216000" lvl="1" indent="0" algn="ctr">
              <a:buNone/>
            </a:pPr>
            <a:r>
              <a:rPr lang="en-US" altLang="zh-CN" dirty="0"/>
              <a:t>A⊈B </a:t>
            </a:r>
            <a:r>
              <a:rPr lang="en-US" altLang="zh-CN" dirty="0">
                <a:sym typeface="Symbol" panose="05050102010706020507" pitchFamily="18" charset="2"/>
              </a:rPr>
              <a:t> </a:t>
            </a:r>
            <a:r>
              <a:rPr lang="en-US" altLang="zh-CN" dirty="0"/>
              <a:t>x(</a:t>
            </a:r>
            <a:r>
              <a:rPr lang="en-US" altLang="zh-CN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</a:t>
            </a:r>
            <a:r>
              <a:rPr lang="en-US" altLang="zh-CN" dirty="0" err="1"/>
              <a:t>B</a:t>
            </a:r>
            <a:r>
              <a:rPr lang="en-US" altLang="zh-CN" dirty="0"/>
              <a:t>) 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三、集合间的关系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6.1 </a:t>
            </a:r>
            <a:r>
              <a:rPr lang="zh-CN" altLang="en-US"/>
              <a:t>集合的基本概念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57F4B1-E6A3-4052-A408-F52BB149F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8</a:t>
            </a:fld>
            <a:r>
              <a:rPr lang="en-US" altLang="zh-CN"/>
              <a:t>|47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79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>
          <a:xfrm>
            <a:off x="516000" y="1008000"/>
            <a:ext cx="11160000" cy="3785652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空集</a:t>
            </a:r>
            <a:r>
              <a:rPr lang="en-US" altLang="zh-CN" dirty="0"/>
              <a:t>, </a:t>
            </a:r>
            <a:r>
              <a:rPr lang="zh-CN" altLang="en-US" dirty="0"/>
              <a:t>全集</a:t>
            </a:r>
            <a:r>
              <a:rPr lang="en-US" altLang="zh-CN" dirty="0"/>
              <a:t>, </a:t>
            </a:r>
            <a:r>
              <a:rPr lang="zh-CN" altLang="en-US" dirty="0"/>
              <a:t>幂集</a:t>
            </a:r>
            <a:endParaRPr lang="en-US" altLang="zh-CN" dirty="0"/>
          </a:p>
          <a:p>
            <a:pPr lvl="1">
              <a:spcBef>
                <a:spcPts val="1800"/>
              </a:spcBef>
            </a:pPr>
            <a:r>
              <a:rPr lang="en-US" altLang="zh-CN" dirty="0"/>
              <a:t>(1)</a:t>
            </a:r>
            <a:r>
              <a:rPr lang="zh-CN" altLang="en-US" dirty="0"/>
              <a:t>空集</a:t>
            </a:r>
            <a:r>
              <a:rPr lang="zh-CN" altLang="en-US" dirty="0">
                <a:sym typeface="Symbol" panose="05050102010706020507" pitchFamily="18" charset="2"/>
              </a:rPr>
              <a:t></a:t>
            </a:r>
            <a:endParaRPr lang="en-US" altLang="zh-CN" dirty="0">
              <a:sym typeface="Symbol" panose="05050102010706020507" pitchFamily="18" charset="2"/>
            </a:endParaRPr>
          </a:p>
          <a:p>
            <a:pPr lvl="2">
              <a:spcBef>
                <a:spcPts val="1200"/>
              </a:spcBef>
            </a:pPr>
            <a:r>
              <a:rPr lang="zh-CN" altLang="en-US" dirty="0"/>
              <a:t>不含有任何元素的集合称为空集</a:t>
            </a:r>
            <a:r>
              <a:rPr lang="en-US" altLang="zh-CN" dirty="0"/>
              <a:t>. </a:t>
            </a:r>
            <a:r>
              <a:rPr lang="zh-CN" altLang="en-US" dirty="0"/>
              <a:t>如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{x|x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x</a:t>
            </a:r>
            <a:r>
              <a:rPr lang="en-US" altLang="zh-CN" baseline="30000" dirty="0"/>
              <a:t>2</a:t>
            </a:r>
            <a:r>
              <a:rPr lang="en-US" altLang="zh-CN" dirty="0"/>
              <a:t>+1=0 } </a:t>
            </a:r>
          </a:p>
          <a:p>
            <a:pPr lvl="2"/>
            <a:r>
              <a:rPr lang="zh-CN" altLang="en-US" dirty="0"/>
              <a:t>定理</a:t>
            </a:r>
            <a:r>
              <a:rPr lang="en-US" altLang="zh-CN" dirty="0"/>
              <a:t>6.1  </a:t>
            </a:r>
            <a:r>
              <a:rPr lang="zh-CN" altLang="en-US" dirty="0"/>
              <a:t>空集是任何集合的子集</a:t>
            </a:r>
            <a:r>
              <a:rPr lang="en-US" altLang="zh-CN" dirty="0"/>
              <a:t>, </a:t>
            </a:r>
            <a:r>
              <a:rPr lang="zh-CN" altLang="en-US" dirty="0"/>
              <a:t>即</a:t>
            </a:r>
            <a:r>
              <a:rPr lang="zh-CN" altLang="en-US" dirty="0">
                <a:sym typeface="Symbol" panose="05050102010706020507" pitchFamily="18" charset="2"/>
              </a:rPr>
              <a:t></a:t>
            </a:r>
            <a:r>
              <a:rPr lang="en-US" altLang="zh-CN" dirty="0"/>
              <a:t>A.</a:t>
            </a:r>
            <a:endParaRPr lang="zh-CN" altLang="en-US" dirty="0"/>
          </a:p>
          <a:p>
            <a:pPr lvl="2"/>
            <a:r>
              <a:rPr lang="zh-CN" altLang="en-US" dirty="0"/>
              <a:t>证明</a:t>
            </a:r>
            <a:r>
              <a:rPr lang="en-US" altLang="zh-CN" dirty="0"/>
              <a:t>:</a:t>
            </a:r>
            <a:r>
              <a:rPr lang="zh-CN" altLang="en-US" dirty="0"/>
              <a:t> 对于任意集合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</a:p>
          <a:p>
            <a:pPr marL="1614488" lvl="2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dirty="0"/>
              <a:t>x(x</a:t>
            </a:r>
            <a:r>
              <a:rPr lang="en-US" altLang="zh-CN" dirty="0">
                <a:sym typeface="Symbol" panose="05050102010706020507" pitchFamily="18" charset="2"/>
              </a:rPr>
              <a:t></a:t>
            </a:r>
            <a:r>
              <a:rPr lang="en-US" altLang="zh-CN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A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T (</a:t>
            </a:r>
            <a:r>
              <a:rPr lang="zh-CN" altLang="en-US" dirty="0"/>
              <a:t>恒真命题</a:t>
            </a:r>
            <a:r>
              <a:rPr lang="en-US" altLang="zh-CN" dirty="0"/>
              <a:t>), </a:t>
            </a:r>
            <a:r>
              <a:rPr lang="zh-CN" altLang="en-US" dirty="0"/>
              <a:t>所以</a:t>
            </a:r>
            <a:r>
              <a:rPr lang="zh-CN" altLang="en-US" dirty="0">
                <a:sym typeface="Symbol" panose="05050102010706020507" pitchFamily="18" charset="2"/>
              </a:rPr>
              <a:t></a:t>
            </a:r>
            <a:r>
              <a:rPr lang="en-US" altLang="zh-CN" dirty="0"/>
              <a:t>A.</a:t>
            </a:r>
          </a:p>
          <a:p>
            <a:pPr lvl="2">
              <a:spcBef>
                <a:spcPts val="1200"/>
              </a:spcBef>
            </a:pPr>
            <a:r>
              <a:rPr lang="zh-CN" altLang="en-US" dirty="0"/>
              <a:t>推论  </a:t>
            </a:r>
            <a:r>
              <a:rPr lang="zh-CN" altLang="en-US" dirty="0">
                <a:sym typeface="Symbol" panose="05050102010706020507" pitchFamily="18" charset="2"/>
              </a:rPr>
              <a:t></a:t>
            </a:r>
            <a:r>
              <a:rPr lang="zh-CN" altLang="en-US" dirty="0"/>
              <a:t>是惟一的</a:t>
            </a:r>
            <a:r>
              <a:rPr lang="en-US" altLang="zh-CN" dirty="0"/>
              <a:t>. 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三、集合间的关系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6.1 </a:t>
            </a:r>
            <a:r>
              <a:rPr lang="zh-CN" altLang="en-US"/>
              <a:t>集合的基本概念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FD523A-00E3-441C-B24B-3FCB82D610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8A9-FE90-4847-B2BB-91D9864F4629}" type="slidenum">
              <a:rPr lang="zh-CN" altLang="en-US" smtClean="0"/>
              <a:pPr/>
              <a:t>9</a:t>
            </a:fld>
            <a:r>
              <a:rPr lang="en-US" altLang="zh-CN"/>
              <a:t>|47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47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28717</TotalTime>
  <Words>5836</Words>
  <Application>Microsoft Office PowerPoint</Application>
  <PresentationFormat>宽屏</PresentationFormat>
  <Paragraphs>578</Paragraphs>
  <Slides>47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2" baseType="lpstr">
      <vt:lpstr>等线</vt:lpstr>
      <vt:lpstr>华文新魏</vt:lpstr>
      <vt:lpstr>楷体_GB2312</vt:lpstr>
      <vt:lpstr>微软雅黑</vt:lpstr>
      <vt:lpstr>Agency FB</vt:lpstr>
      <vt:lpstr>Arial</vt:lpstr>
      <vt:lpstr>Arial Black</vt:lpstr>
      <vt:lpstr>Calibri</vt:lpstr>
      <vt:lpstr>Cambria Math</vt:lpstr>
      <vt:lpstr>Century Gothic</vt:lpstr>
      <vt:lpstr>Century Schoolbook</vt:lpstr>
      <vt:lpstr>Times New Roman</vt:lpstr>
      <vt:lpstr>Wingdings</vt:lpstr>
      <vt:lpstr>Office 主题​​</vt:lpstr>
      <vt:lpstr>公式</vt:lpstr>
      <vt:lpstr>PowerPoint 演示文稿</vt:lpstr>
      <vt:lpstr>第6讲 集合代数</vt:lpstr>
      <vt:lpstr>内容提纲</vt:lpstr>
      <vt:lpstr>教学目标</vt:lpstr>
      <vt:lpstr>第6讲 集合代数</vt:lpstr>
      <vt:lpstr>一、集合的定义和表示</vt:lpstr>
      <vt:lpstr>二、集合与元素</vt:lpstr>
      <vt:lpstr>三、集合间的关系</vt:lpstr>
      <vt:lpstr>三、集合间的关系</vt:lpstr>
      <vt:lpstr>三、集合间的关系</vt:lpstr>
      <vt:lpstr>第6讲 集合代数</vt:lpstr>
      <vt:lpstr>一、集合的基本运算</vt:lpstr>
      <vt:lpstr>一、集合的基本运算</vt:lpstr>
      <vt:lpstr>一、集合的基本运算</vt:lpstr>
      <vt:lpstr>二、集合的广义运算</vt:lpstr>
      <vt:lpstr>二、集合的广义运算</vt:lpstr>
      <vt:lpstr>三、集合运算的优先权</vt:lpstr>
      <vt:lpstr>第6讲 集合代数</vt:lpstr>
      <vt:lpstr>一、文氏图法</vt:lpstr>
      <vt:lpstr>二、包含排斥(容斥)原理</vt:lpstr>
      <vt:lpstr>二、包含排斥(容斥)原理</vt:lpstr>
      <vt:lpstr>第6讲 集合代数</vt:lpstr>
      <vt:lpstr>一、基本的集合恒等式</vt:lpstr>
      <vt:lpstr>一、基本的集合恒等式</vt:lpstr>
      <vt:lpstr>一、基本的集合恒等式</vt:lpstr>
      <vt:lpstr>一、基本的集合恒等式</vt:lpstr>
      <vt:lpstr>二、集合问题的证明</vt:lpstr>
      <vt:lpstr>二、集合问题的证明</vt:lpstr>
      <vt:lpstr>二、集合问题的证明</vt:lpstr>
      <vt:lpstr>二、集合问题的证明</vt:lpstr>
      <vt:lpstr>二、集合问题的证明</vt:lpstr>
      <vt:lpstr>二、集合问题的证明</vt:lpstr>
      <vt:lpstr>第6讲学习总结</vt:lpstr>
      <vt:lpstr>练习1</vt:lpstr>
      <vt:lpstr>练习1</vt:lpstr>
      <vt:lpstr>练习2</vt:lpstr>
      <vt:lpstr>练习2</vt:lpstr>
      <vt:lpstr>练习3</vt:lpstr>
      <vt:lpstr>练习3</vt:lpstr>
      <vt:lpstr>练习3</vt:lpstr>
      <vt:lpstr>练习4</vt:lpstr>
      <vt:lpstr>练习4</vt:lpstr>
      <vt:lpstr>练习4</vt:lpstr>
      <vt:lpstr>练习5</vt:lpstr>
      <vt:lpstr>练习5</vt:lpstr>
      <vt:lpstr>练习5</vt:lpstr>
      <vt:lpstr>本讲结束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</dc:title>
  <dc:creator>刘 老师</dc:creator>
  <cp:lastModifiedBy>刘 老师</cp:lastModifiedBy>
  <cp:revision>528</cp:revision>
  <dcterms:created xsi:type="dcterms:W3CDTF">2020-07-20T03:40:01Z</dcterms:created>
  <dcterms:modified xsi:type="dcterms:W3CDTF">2020-10-25T12:32:26Z</dcterms:modified>
</cp:coreProperties>
</file>