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0"/>
  </p:normalViewPr>
  <p:slideViewPr>
    <p:cSldViewPr snapToGrid="0" snapToObjects="1">
      <p:cViewPr>
        <p:scale>
          <a:sx n="75" d="100"/>
          <a:sy n="75" d="100"/>
        </p:scale>
        <p:origin x="14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F1864-BF6A-304F-BA1D-B7F68A65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CB28F6-D3C1-7746-B958-A4BB76B9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5FB5-0478-6245-BBAC-D7ABDCA2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9D63F-5536-914B-8144-2A76B544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D707B-6C7C-6140-BC9B-7E0B6565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E8A7E-F4C6-CD43-A8E5-65980B0B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EE865-35E4-5B44-AA99-A52F73513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D48-1673-5A44-9910-42FA299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48DF8E-A277-434B-9F07-77D93DB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F1FED-A343-EA42-9ACA-8EB0B974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6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DD2290-E8A9-4849-B5D7-F0E43A5A2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B9E91D-E8F1-5C4D-8B55-19D521E1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AEADA-990E-2140-B7A6-DB48C3FB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A53F5-E5A9-5544-8DB8-35932E6D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8404F-9B45-934C-9BB4-86B55B64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99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AF996-2E2C-5D4B-8998-DC6F4A8C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89EDF-CFA0-894F-A350-9893ABDB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B7FA6-FEA0-E640-9E5E-EC983E2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0E399-1B15-A148-BD42-0814C3C4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E7630-B787-0D4A-88DA-C785A88B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3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34765-7958-4343-AA70-F9B0DB51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A40A9-E504-464A-912D-0C50D59C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DB87F-E93B-B844-ACF6-403DB1AD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6DD35-8508-FE49-B2F1-B0C1459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D22-2BBA-A447-99AD-52885861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9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38136-50BC-B54C-A654-A9125AC6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1FB29-C574-354B-86A7-76A584A5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A8D50-F8E5-4542-ABFB-41DC01F61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3CF62-DD3E-B540-BE0B-818FB314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B526F-51DE-4148-B152-A26ED1F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88A2EE-05AF-9B48-B874-443D9E69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36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F6ED-DC44-5B44-A769-7BBCBB60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8C1D2E-5416-FB4B-92B7-3494FBEA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EA436E-1802-DA44-BB3E-8DD18618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1B10D-0D12-0F4B-9840-C997E0448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61605-A244-164A-8737-47C70537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BFFE4C-2FB9-C34A-8EFC-2A6A1C9C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368D0-9B29-A842-AC00-9554E63C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3B439B-5216-A245-BFB1-947DF59B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8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B42B1-6B70-2140-ABD2-D0FC4B86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B0EA32-48E1-EE41-9629-B127A99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3C217-0F65-3D47-8CD2-9C6CCDAC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40EFE0-5320-7C40-90AD-8162762B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989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C70C1-38F2-AF4D-9D16-C9BC016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BD457-1AFC-784B-8161-345F8F8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46CB7-4635-1840-A67B-DB49312A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7C58D-DB41-2440-A44D-936BDD7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FD347-ED03-FC44-A759-5E18D840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7C271-7DF1-F848-B836-01CECF86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E2FDDE-B8E4-F54C-95A5-DF7EFB2D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82850-F67E-E14B-A464-5A854ACF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38DF-9290-E140-881C-918E81B2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628A-E449-E943-AD8D-4BFC7C5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BDB9BC-82DA-8C4B-AB3F-4BBF340B5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40B45-422C-DF49-BF12-A142FB9C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A4657-E2B5-B246-9624-94A9AA1A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51B12-A8D7-8B4F-A593-4B0F5BC4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CA6C6-AD73-AD44-9944-4B05237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05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520AB-F1CA-354C-890E-2077F8E3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CE1F9-24C4-5340-869A-043656A3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CE738-693C-2545-A4C8-7A6507F73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3C1C-01B7-264A-9990-6C931553A5EF}" type="datetimeFigureOut">
              <a:rPr kumimoji="1" lang="ko-KR" altLang="en-US" smtClean="0"/>
              <a:t>2019. 6. 9.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EE094-4EB1-A147-BDBA-0251BADB8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11B7F-540B-8F46-B363-C88B7C87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2C99-B178-4E4A-B0DF-880C59B737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07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AC8238-DE95-1C46-BFC7-341D04F2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77" y="2222027"/>
            <a:ext cx="2761232" cy="24160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52E155-2029-5C41-B0C6-0230CF3E5DDE}"/>
              </a:ext>
            </a:extLst>
          </p:cNvPr>
          <p:cNvSpPr/>
          <p:nvPr/>
        </p:nvSpPr>
        <p:spPr>
          <a:xfrm>
            <a:off x="4563978" y="2012425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C7A388-E6F9-3A47-9142-0D7AB76A0FFC}"/>
              </a:ext>
            </a:extLst>
          </p:cNvPr>
          <p:cNvSpPr/>
          <p:nvPr/>
        </p:nvSpPr>
        <p:spPr>
          <a:xfrm>
            <a:off x="4693511" y="2244148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3C1E57-2341-2748-8F4D-DC5C2C5786C6}"/>
              </a:ext>
            </a:extLst>
          </p:cNvPr>
          <p:cNvSpPr/>
          <p:nvPr/>
        </p:nvSpPr>
        <p:spPr>
          <a:xfrm>
            <a:off x="4823044" y="2475871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58887B-E5B3-5045-8AAF-C583FE74ED3B}"/>
              </a:ext>
            </a:extLst>
          </p:cNvPr>
          <p:cNvSpPr/>
          <p:nvPr/>
        </p:nvSpPr>
        <p:spPr>
          <a:xfrm>
            <a:off x="4952577" y="2707594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7B4C96-53A4-A746-A6FE-E61A7921A468}"/>
              </a:ext>
            </a:extLst>
          </p:cNvPr>
          <p:cNvSpPr/>
          <p:nvPr/>
        </p:nvSpPr>
        <p:spPr>
          <a:xfrm>
            <a:off x="5082110" y="2939317"/>
            <a:ext cx="1933903" cy="16816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842884-22A4-DB44-82AA-848607E2AFAE}"/>
              </a:ext>
            </a:extLst>
          </p:cNvPr>
          <p:cNvSpPr/>
          <p:nvPr/>
        </p:nvSpPr>
        <p:spPr>
          <a:xfrm>
            <a:off x="7858214" y="2402382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0EB05B-B1CD-0D4F-A40F-9ED36DC25C02}"/>
              </a:ext>
            </a:extLst>
          </p:cNvPr>
          <p:cNvSpPr/>
          <p:nvPr/>
        </p:nvSpPr>
        <p:spPr>
          <a:xfrm>
            <a:off x="7933777" y="252167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564193-7580-6D47-9771-4F341C03DF0A}"/>
              </a:ext>
            </a:extLst>
          </p:cNvPr>
          <p:cNvSpPr/>
          <p:nvPr/>
        </p:nvSpPr>
        <p:spPr>
          <a:xfrm>
            <a:off x="8009340" y="2640966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979130-520A-8040-BBD4-0F612BD6870B}"/>
              </a:ext>
            </a:extLst>
          </p:cNvPr>
          <p:cNvSpPr/>
          <p:nvPr/>
        </p:nvSpPr>
        <p:spPr>
          <a:xfrm>
            <a:off x="8084903" y="276473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33C882-BB50-7F4C-A67F-8EBC0B952917}"/>
              </a:ext>
            </a:extLst>
          </p:cNvPr>
          <p:cNvSpPr/>
          <p:nvPr/>
        </p:nvSpPr>
        <p:spPr>
          <a:xfrm>
            <a:off x="8160466" y="2888510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A5108B-5CE8-2140-89D9-A51DD960EF31}"/>
              </a:ext>
            </a:extLst>
          </p:cNvPr>
          <p:cNvSpPr/>
          <p:nvPr/>
        </p:nvSpPr>
        <p:spPr>
          <a:xfrm>
            <a:off x="8236029" y="3001734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D3DAC84-B991-7947-A268-C622DA619001}"/>
              </a:ext>
            </a:extLst>
          </p:cNvPr>
          <p:cNvSpPr/>
          <p:nvPr/>
        </p:nvSpPr>
        <p:spPr>
          <a:xfrm>
            <a:off x="8311592" y="3121801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4D5A6-F025-AD4B-8361-5A2D9504F939}"/>
              </a:ext>
            </a:extLst>
          </p:cNvPr>
          <p:cNvSpPr/>
          <p:nvPr/>
        </p:nvSpPr>
        <p:spPr>
          <a:xfrm>
            <a:off x="8390099" y="3241868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EDA25-4AC0-5E47-8529-EE36A3812456}"/>
              </a:ext>
            </a:extLst>
          </p:cNvPr>
          <p:cNvSpPr/>
          <p:nvPr/>
        </p:nvSpPr>
        <p:spPr>
          <a:xfrm>
            <a:off x="8460615" y="3370645"/>
            <a:ext cx="885137" cy="8408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C29993-EE28-7A43-9286-D4E1A3DE6E8A}"/>
              </a:ext>
            </a:extLst>
          </p:cNvPr>
          <p:cNvSpPr txBox="1"/>
          <p:nvPr/>
        </p:nvSpPr>
        <p:spPr>
          <a:xfrm>
            <a:off x="7134918" y="2683133"/>
            <a:ext cx="601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/>
              <a:t>…</a:t>
            </a:r>
            <a:endParaRPr kumimoji="1" lang="ko-KR" altLang="en-US" sz="4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58BB31-0A7F-0546-89DA-A4B6A7776016}"/>
              </a:ext>
            </a:extLst>
          </p:cNvPr>
          <p:cNvCxnSpPr/>
          <p:nvPr/>
        </p:nvCxnSpPr>
        <p:spPr>
          <a:xfrm>
            <a:off x="3705464" y="3370645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1A56F0-8A83-EC4E-ADEF-1D2ADE5E2ABF}"/>
              </a:ext>
            </a:extLst>
          </p:cNvPr>
          <p:cNvCxnSpPr/>
          <p:nvPr/>
        </p:nvCxnSpPr>
        <p:spPr>
          <a:xfrm>
            <a:off x="9603756" y="3429000"/>
            <a:ext cx="6586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D6A53F-6B1F-D442-93EC-10B412931B80}"/>
              </a:ext>
            </a:extLst>
          </p:cNvPr>
          <p:cNvSpPr/>
          <p:nvPr/>
        </p:nvSpPr>
        <p:spPr>
          <a:xfrm>
            <a:off x="10602450" y="145946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184FFE-786E-6F4D-A4E5-D20437EBFAF0}"/>
              </a:ext>
            </a:extLst>
          </p:cNvPr>
          <p:cNvSpPr/>
          <p:nvPr/>
        </p:nvSpPr>
        <p:spPr>
          <a:xfrm>
            <a:off x="10602450" y="170523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6607D1-722F-CA49-8900-5170CA32128D}"/>
              </a:ext>
            </a:extLst>
          </p:cNvPr>
          <p:cNvSpPr/>
          <p:nvPr/>
        </p:nvSpPr>
        <p:spPr>
          <a:xfrm>
            <a:off x="10602449" y="195099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F04B62-1F36-3E48-91E4-849F9D26AC80}"/>
              </a:ext>
            </a:extLst>
          </p:cNvPr>
          <p:cNvSpPr/>
          <p:nvPr/>
        </p:nvSpPr>
        <p:spPr>
          <a:xfrm>
            <a:off x="10602449" y="218372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986CBD-1F34-464F-AAE8-D9256E38BA6C}"/>
              </a:ext>
            </a:extLst>
          </p:cNvPr>
          <p:cNvSpPr/>
          <p:nvPr/>
        </p:nvSpPr>
        <p:spPr>
          <a:xfrm>
            <a:off x="10602450" y="242471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4C19E9-3468-A14C-900D-2B1411F4A88B}"/>
              </a:ext>
            </a:extLst>
          </p:cNvPr>
          <p:cNvSpPr/>
          <p:nvPr/>
        </p:nvSpPr>
        <p:spPr>
          <a:xfrm>
            <a:off x="10602450" y="267048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77C736-41D0-0240-B865-8E45D8479D7F}"/>
              </a:ext>
            </a:extLst>
          </p:cNvPr>
          <p:cNvSpPr/>
          <p:nvPr/>
        </p:nvSpPr>
        <p:spPr>
          <a:xfrm>
            <a:off x="10602449" y="2916249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84E70A-577B-0048-8EC4-CA8776180D7B}"/>
              </a:ext>
            </a:extLst>
          </p:cNvPr>
          <p:cNvSpPr/>
          <p:nvPr/>
        </p:nvSpPr>
        <p:spPr>
          <a:xfrm>
            <a:off x="10602449" y="314897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2FDB52-A9A4-1446-AEA2-B92AE507C5D0}"/>
              </a:ext>
            </a:extLst>
          </p:cNvPr>
          <p:cNvSpPr/>
          <p:nvPr/>
        </p:nvSpPr>
        <p:spPr>
          <a:xfrm>
            <a:off x="10602450" y="3377795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8E79E7A-5A20-4D47-89ED-79CC5BA1E039}"/>
              </a:ext>
            </a:extLst>
          </p:cNvPr>
          <p:cNvSpPr/>
          <p:nvPr/>
        </p:nvSpPr>
        <p:spPr>
          <a:xfrm>
            <a:off x="10602450" y="3623561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31F8B4-076F-5347-8CDA-7A44EB348E45}"/>
              </a:ext>
            </a:extLst>
          </p:cNvPr>
          <p:cNvSpPr/>
          <p:nvPr/>
        </p:nvSpPr>
        <p:spPr>
          <a:xfrm>
            <a:off x="10602449" y="3869327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5AB65A-7A74-E848-8863-A5D29D5E7A63}"/>
              </a:ext>
            </a:extLst>
          </p:cNvPr>
          <p:cNvSpPr/>
          <p:nvPr/>
        </p:nvSpPr>
        <p:spPr>
          <a:xfrm>
            <a:off x="10602449" y="4102053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6F25EF4-63A5-8F4E-A4B8-07B3F7FCFBED}"/>
              </a:ext>
            </a:extLst>
          </p:cNvPr>
          <p:cNvSpPr/>
          <p:nvPr/>
        </p:nvSpPr>
        <p:spPr>
          <a:xfrm>
            <a:off x="10602450" y="4344774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E7D9C5-A9E8-2A4F-BDFF-9AB637E81BA4}"/>
              </a:ext>
            </a:extLst>
          </p:cNvPr>
          <p:cNvSpPr/>
          <p:nvPr/>
        </p:nvSpPr>
        <p:spPr>
          <a:xfrm>
            <a:off x="10602450" y="4590540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F4B20B5-EBC3-3F48-947E-312071664713}"/>
              </a:ext>
            </a:extLst>
          </p:cNvPr>
          <p:cNvSpPr/>
          <p:nvPr/>
        </p:nvSpPr>
        <p:spPr>
          <a:xfrm>
            <a:off x="10602449" y="4836306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8F4C96-4CFF-C542-855A-4B3E5D6A7A85}"/>
              </a:ext>
            </a:extLst>
          </p:cNvPr>
          <p:cNvSpPr/>
          <p:nvPr/>
        </p:nvSpPr>
        <p:spPr>
          <a:xfrm>
            <a:off x="10602449" y="5069032"/>
            <a:ext cx="265601" cy="2457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1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E4FE94F-EA40-BC45-B621-426488ED8BA7}"/>
              </a:ext>
            </a:extLst>
          </p:cNvPr>
          <p:cNvSpPr/>
          <p:nvPr/>
        </p:nvSpPr>
        <p:spPr>
          <a:xfrm>
            <a:off x="7439968" y="2967149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9B53A53-540E-0E42-8B6D-725166F3F4C1}"/>
              </a:ext>
            </a:extLst>
          </p:cNvPr>
          <p:cNvSpPr/>
          <p:nvPr/>
        </p:nvSpPr>
        <p:spPr>
          <a:xfrm>
            <a:off x="7482137" y="3033722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5C3FB86-49D9-A248-9FA8-12B7B7DAB277}"/>
              </a:ext>
            </a:extLst>
          </p:cNvPr>
          <p:cNvSpPr/>
          <p:nvPr/>
        </p:nvSpPr>
        <p:spPr>
          <a:xfrm>
            <a:off x="7524306" y="3100295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9828DC8D-4975-CE41-AB92-5D6819212B6F}"/>
              </a:ext>
            </a:extLst>
          </p:cNvPr>
          <p:cNvSpPr/>
          <p:nvPr/>
        </p:nvSpPr>
        <p:spPr>
          <a:xfrm>
            <a:off x="7566475" y="3169368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77BC50F5-D252-9B42-85A6-A82D02F0084A}"/>
              </a:ext>
            </a:extLst>
          </p:cNvPr>
          <p:cNvSpPr/>
          <p:nvPr/>
        </p:nvSpPr>
        <p:spPr>
          <a:xfrm>
            <a:off x="7608645" y="3238441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6360DDD-6592-F548-A000-52CEDB957F5E}"/>
              </a:ext>
            </a:extLst>
          </p:cNvPr>
          <p:cNvSpPr/>
          <p:nvPr/>
        </p:nvSpPr>
        <p:spPr>
          <a:xfrm>
            <a:off x="7650814" y="3301628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61A82-B542-3944-B48E-BA85FDAFE9B0}"/>
              </a:ext>
            </a:extLst>
          </p:cNvPr>
          <p:cNvGrpSpPr/>
          <p:nvPr/>
        </p:nvGrpSpPr>
        <p:grpSpPr>
          <a:xfrm>
            <a:off x="931209" y="881006"/>
            <a:ext cx="4796292" cy="1465305"/>
            <a:chOff x="3273082" y="583284"/>
            <a:chExt cx="4796292" cy="14653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8AC8238-DE95-1C46-BFC7-341D04F2E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3082" y="700256"/>
              <a:ext cx="1540952" cy="134833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52E155-2029-5C41-B0C6-0230CF3E5DDE}"/>
                </a:ext>
              </a:extLst>
            </p:cNvPr>
            <p:cNvSpPr/>
            <p:nvPr/>
          </p:nvSpPr>
          <p:spPr>
            <a:xfrm>
              <a:off x="5400824" y="583284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C7A388-E6F9-3A47-9142-0D7AB76A0FFC}"/>
                </a:ext>
              </a:extLst>
            </p:cNvPr>
            <p:cNvSpPr/>
            <p:nvPr/>
          </p:nvSpPr>
          <p:spPr>
            <a:xfrm>
              <a:off x="5473112" y="712601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83C1E57-2341-2748-8F4D-DC5C2C5786C6}"/>
                </a:ext>
              </a:extLst>
            </p:cNvPr>
            <p:cNvSpPr/>
            <p:nvPr/>
          </p:nvSpPr>
          <p:spPr>
            <a:xfrm>
              <a:off x="5545400" y="841918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58887B-E5B3-5045-8AAF-C583FE74ED3B}"/>
                </a:ext>
              </a:extLst>
            </p:cNvPr>
            <p:cNvSpPr/>
            <p:nvPr/>
          </p:nvSpPr>
          <p:spPr>
            <a:xfrm>
              <a:off x="5617688" y="971235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7B4C96-53A4-A746-A6FE-E61A7921A468}"/>
                </a:ext>
              </a:extLst>
            </p:cNvPr>
            <p:cNvSpPr/>
            <p:nvPr/>
          </p:nvSpPr>
          <p:spPr>
            <a:xfrm>
              <a:off x="5689976" y="1100552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842884-22A4-DB44-82AA-848607E2AFAE}"/>
                </a:ext>
              </a:extLst>
            </p:cNvPr>
            <p:cNvSpPr/>
            <p:nvPr/>
          </p:nvSpPr>
          <p:spPr>
            <a:xfrm>
              <a:off x="7239228" y="800906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0EB05B-B1CD-0D4F-A40F-9ED36DC25C02}"/>
                </a:ext>
              </a:extLst>
            </p:cNvPr>
            <p:cNvSpPr/>
            <p:nvPr/>
          </p:nvSpPr>
          <p:spPr>
            <a:xfrm>
              <a:off x="7281397" y="867479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564193-7580-6D47-9771-4F341C03DF0A}"/>
                </a:ext>
              </a:extLst>
            </p:cNvPr>
            <p:cNvSpPr/>
            <p:nvPr/>
          </p:nvSpPr>
          <p:spPr>
            <a:xfrm>
              <a:off x="7323566" y="934052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979130-520A-8040-BBD4-0F612BD6870B}"/>
                </a:ext>
              </a:extLst>
            </p:cNvPr>
            <p:cNvSpPr/>
            <p:nvPr/>
          </p:nvSpPr>
          <p:spPr>
            <a:xfrm>
              <a:off x="7365735" y="1003125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33C882-BB50-7F4C-A67F-8EBC0B952917}"/>
                </a:ext>
              </a:extLst>
            </p:cNvPr>
            <p:cNvSpPr/>
            <p:nvPr/>
          </p:nvSpPr>
          <p:spPr>
            <a:xfrm>
              <a:off x="7407905" y="1072198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A5108B-5CE8-2140-89D9-A51DD960EF31}"/>
                </a:ext>
              </a:extLst>
            </p:cNvPr>
            <p:cNvSpPr/>
            <p:nvPr/>
          </p:nvSpPr>
          <p:spPr>
            <a:xfrm>
              <a:off x="7450074" y="1135385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D3DAC84-B991-7947-A268-C622DA619001}"/>
                </a:ext>
              </a:extLst>
            </p:cNvPr>
            <p:cNvSpPr/>
            <p:nvPr/>
          </p:nvSpPr>
          <p:spPr>
            <a:xfrm>
              <a:off x="7492243" y="1202390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3C4D5A6-F025-AD4B-8361-5A2D9504F939}"/>
                </a:ext>
              </a:extLst>
            </p:cNvPr>
            <p:cNvSpPr/>
            <p:nvPr/>
          </p:nvSpPr>
          <p:spPr>
            <a:xfrm>
              <a:off x="7536055" y="1269396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4EDA25-4AC0-5E47-8529-EE36A3812456}"/>
                </a:ext>
              </a:extLst>
            </p:cNvPr>
            <p:cNvSpPr/>
            <p:nvPr/>
          </p:nvSpPr>
          <p:spPr>
            <a:xfrm>
              <a:off x="7575408" y="1341262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29993-EE28-7A43-9286-D4E1A3DE6E8A}"/>
                </a:ext>
              </a:extLst>
            </p:cNvPr>
            <p:cNvSpPr txBox="1"/>
            <p:nvPr/>
          </p:nvSpPr>
          <p:spPr>
            <a:xfrm>
              <a:off x="6835580" y="957584"/>
              <a:ext cx="335648" cy="4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dirty="0"/>
                <a:t>…</a:t>
              </a:r>
              <a:endParaRPr kumimoji="1" lang="ko-KR" altLang="en-US" sz="44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158BB31-0A7F-0546-89DA-A4B6A7776016}"/>
                </a:ext>
              </a:extLst>
            </p:cNvPr>
            <p:cNvCxnSpPr/>
            <p:nvPr/>
          </p:nvCxnSpPr>
          <p:spPr>
            <a:xfrm>
              <a:off x="4921716" y="1341262"/>
              <a:ext cx="367598" cy="0"/>
            </a:xfrm>
            <a:prstGeom prst="straightConnector1">
              <a:avLst/>
            </a:prstGeom>
            <a:ln w="952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그림 82">
            <a:extLst>
              <a:ext uri="{FF2B5EF4-FFF2-40B4-BE49-F238E27FC236}">
                <a16:creationId xmlns:a16="http://schemas.microsoft.com/office/drawing/2014/main" id="{9FBE181C-6B75-EA49-A0CD-27427A4D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08" y="3031592"/>
            <a:ext cx="1540952" cy="1348333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54E9B4BF-644E-004A-BBB9-1738A92A20DF}"/>
              </a:ext>
            </a:extLst>
          </p:cNvPr>
          <p:cNvSpPr/>
          <p:nvPr/>
        </p:nvSpPr>
        <p:spPr>
          <a:xfrm>
            <a:off x="3058950" y="2914620"/>
            <a:ext cx="1079247" cy="93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2AB6A85-32DA-9449-A01F-16BF8C385C2F}"/>
              </a:ext>
            </a:extLst>
          </p:cNvPr>
          <p:cNvSpPr/>
          <p:nvPr/>
        </p:nvSpPr>
        <p:spPr>
          <a:xfrm>
            <a:off x="3131238" y="3043937"/>
            <a:ext cx="1079247" cy="93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57264B-DD30-8646-A870-5C7A4D364A9A}"/>
              </a:ext>
            </a:extLst>
          </p:cNvPr>
          <p:cNvSpPr/>
          <p:nvPr/>
        </p:nvSpPr>
        <p:spPr>
          <a:xfrm>
            <a:off x="3203526" y="3173254"/>
            <a:ext cx="1079247" cy="93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6070A74-4EB2-D144-A3FB-298591BB0A51}"/>
              </a:ext>
            </a:extLst>
          </p:cNvPr>
          <p:cNvSpPr/>
          <p:nvPr/>
        </p:nvSpPr>
        <p:spPr>
          <a:xfrm>
            <a:off x="3275814" y="3302571"/>
            <a:ext cx="1079247" cy="93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CBD02F5-9D3D-B04C-84E5-8F2D9EBFF848}"/>
              </a:ext>
            </a:extLst>
          </p:cNvPr>
          <p:cNvSpPr/>
          <p:nvPr/>
        </p:nvSpPr>
        <p:spPr>
          <a:xfrm>
            <a:off x="3348102" y="3431888"/>
            <a:ext cx="1079247" cy="9384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42DA27E-6999-2A43-B614-DF59743ED00B}"/>
              </a:ext>
            </a:extLst>
          </p:cNvPr>
          <p:cNvSpPr/>
          <p:nvPr/>
        </p:nvSpPr>
        <p:spPr>
          <a:xfrm>
            <a:off x="4897354" y="3132242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E8F9E3-737C-554B-A9D6-736406C54926}"/>
              </a:ext>
            </a:extLst>
          </p:cNvPr>
          <p:cNvSpPr/>
          <p:nvPr/>
        </p:nvSpPr>
        <p:spPr>
          <a:xfrm>
            <a:off x="4939523" y="3198815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76F7A2D-F787-0F45-A097-9DEA8227B113}"/>
              </a:ext>
            </a:extLst>
          </p:cNvPr>
          <p:cNvSpPr/>
          <p:nvPr/>
        </p:nvSpPr>
        <p:spPr>
          <a:xfrm>
            <a:off x="4981692" y="3265388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96A35C9-BA9F-C740-A662-6B79E714CE1B}"/>
              </a:ext>
            </a:extLst>
          </p:cNvPr>
          <p:cNvSpPr/>
          <p:nvPr/>
        </p:nvSpPr>
        <p:spPr>
          <a:xfrm>
            <a:off x="5023861" y="3334461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E895E11-17B6-4348-A6E0-3113AFAD7EBE}"/>
              </a:ext>
            </a:extLst>
          </p:cNvPr>
          <p:cNvSpPr/>
          <p:nvPr/>
        </p:nvSpPr>
        <p:spPr>
          <a:xfrm>
            <a:off x="5066031" y="3403534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D5ACBFB-C3F5-024D-ABAC-20C2BDECFBC4}"/>
              </a:ext>
            </a:extLst>
          </p:cNvPr>
          <p:cNvSpPr/>
          <p:nvPr/>
        </p:nvSpPr>
        <p:spPr>
          <a:xfrm>
            <a:off x="5108200" y="3466721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872CEB8-ADCD-F448-AB21-00BD9692E878}"/>
              </a:ext>
            </a:extLst>
          </p:cNvPr>
          <p:cNvSpPr/>
          <p:nvPr/>
        </p:nvSpPr>
        <p:spPr>
          <a:xfrm>
            <a:off x="5150369" y="3533726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6B8C452-EC1F-BE40-8362-9AE25ACB7828}"/>
              </a:ext>
            </a:extLst>
          </p:cNvPr>
          <p:cNvSpPr/>
          <p:nvPr/>
        </p:nvSpPr>
        <p:spPr>
          <a:xfrm>
            <a:off x="5194181" y="3600732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A312B54-95CB-3E44-AFC7-4809EF521072}"/>
              </a:ext>
            </a:extLst>
          </p:cNvPr>
          <p:cNvSpPr/>
          <p:nvPr/>
        </p:nvSpPr>
        <p:spPr>
          <a:xfrm>
            <a:off x="5233534" y="3672598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845A5C-F65D-E94D-A962-2CAA349735E8}"/>
              </a:ext>
            </a:extLst>
          </p:cNvPr>
          <p:cNvSpPr txBox="1"/>
          <p:nvPr/>
        </p:nvSpPr>
        <p:spPr>
          <a:xfrm>
            <a:off x="4493706" y="3288920"/>
            <a:ext cx="335648" cy="429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dirty="0"/>
              <a:t>…</a:t>
            </a:r>
            <a:endParaRPr kumimoji="1" lang="ko-KR" altLang="en-US" sz="44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F4EC780-0A58-9641-86DE-28DCF914788B}"/>
              </a:ext>
            </a:extLst>
          </p:cNvPr>
          <p:cNvCxnSpPr/>
          <p:nvPr/>
        </p:nvCxnSpPr>
        <p:spPr>
          <a:xfrm>
            <a:off x="2579842" y="3672598"/>
            <a:ext cx="367598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9C5D779-9F49-084C-A897-1AE0C92011EF}"/>
              </a:ext>
            </a:extLst>
          </p:cNvPr>
          <p:cNvCxnSpPr>
            <a:cxnSpLocks/>
          </p:cNvCxnSpPr>
          <p:nvPr/>
        </p:nvCxnSpPr>
        <p:spPr>
          <a:xfrm>
            <a:off x="9373632" y="3705164"/>
            <a:ext cx="947177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4B79D82-7525-0F46-AB87-710605E2F8DF}"/>
              </a:ext>
            </a:extLst>
          </p:cNvPr>
          <p:cNvSpPr/>
          <p:nvPr/>
        </p:nvSpPr>
        <p:spPr>
          <a:xfrm>
            <a:off x="10581592" y="2606033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5071C70-70B6-8142-8A83-C7A3B27FC6E2}"/>
              </a:ext>
            </a:extLst>
          </p:cNvPr>
          <p:cNvSpPr/>
          <p:nvPr/>
        </p:nvSpPr>
        <p:spPr>
          <a:xfrm>
            <a:off x="10581592" y="2743187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B28711-D4A6-1D48-BF6D-9D66EDA4DD24}"/>
              </a:ext>
            </a:extLst>
          </p:cNvPr>
          <p:cNvSpPr/>
          <p:nvPr/>
        </p:nvSpPr>
        <p:spPr>
          <a:xfrm>
            <a:off x="10581591" y="2880341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FBE72F8-8175-E54B-9908-04ECDD0575F1}"/>
              </a:ext>
            </a:extLst>
          </p:cNvPr>
          <p:cNvSpPr/>
          <p:nvPr/>
        </p:nvSpPr>
        <p:spPr>
          <a:xfrm>
            <a:off x="10581591" y="3010217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6DF48EB-D36D-8B41-A750-C77FB82B9A9C}"/>
              </a:ext>
            </a:extLst>
          </p:cNvPr>
          <p:cNvSpPr/>
          <p:nvPr/>
        </p:nvSpPr>
        <p:spPr>
          <a:xfrm>
            <a:off x="10581592" y="3144707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1725FD0-3787-864D-92AC-94AAA885C9D3}"/>
              </a:ext>
            </a:extLst>
          </p:cNvPr>
          <p:cNvSpPr/>
          <p:nvPr/>
        </p:nvSpPr>
        <p:spPr>
          <a:xfrm>
            <a:off x="10581592" y="3281861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311D73-2B6E-3B4E-9E1F-E7AE87643A77}"/>
              </a:ext>
            </a:extLst>
          </p:cNvPr>
          <p:cNvSpPr/>
          <p:nvPr/>
        </p:nvSpPr>
        <p:spPr>
          <a:xfrm>
            <a:off x="10581591" y="3419015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B3737F8-89B7-2F4E-A4B0-D966A9E90D07}"/>
              </a:ext>
            </a:extLst>
          </p:cNvPr>
          <p:cNvSpPr/>
          <p:nvPr/>
        </p:nvSpPr>
        <p:spPr>
          <a:xfrm>
            <a:off x="10581591" y="3548891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AA48BE-E104-2C4E-B797-AB0B579D4E27}"/>
              </a:ext>
            </a:extLst>
          </p:cNvPr>
          <p:cNvSpPr/>
          <p:nvPr/>
        </p:nvSpPr>
        <p:spPr>
          <a:xfrm>
            <a:off x="10581592" y="3676588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2CC4B5E-CEF2-1C48-9DBF-F0ED296F23F1}"/>
              </a:ext>
            </a:extLst>
          </p:cNvPr>
          <p:cNvSpPr/>
          <p:nvPr/>
        </p:nvSpPr>
        <p:spPr>
          <a:xfrm>
            <a:off x="10581592" y="3813742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8B818B8-5844-D84C-86A5-12F48B033227}"/>
              </a:ext>
            </a:extLst>
          </p:cNvPr>
          <p:cNvSpPr/>
          <p:nvPr/>
        </p:nvSpPr>
        <p:spPr>
          <a:xfrm>
            <a:off x="10581591" y="3950896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67B9E6B-F277-E04E-9221-AC04D1944780}"/>
              </a:ext>
            </a:extLst>
          </p:cNvPr>
          <p:cNvSpPr/>
          <p:nvPr/>
        </p:nvSpPr>
        <p:spPr>
          <a:xfrm>
            <a:off x="10581591" y="4080772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311D39-BEAC-4C40-8B2D-5A9F1931B87E}"/>
              </a:ext>
            </a:extLst>
          </p:cNvPr>
          <p:cNvSpPr/>
          <p:nvPr/>
        </p:nvSpPr>
        <p:spPr>
          <a:xfrm>
            <a:off x="10581592" y="4216227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C34DCF-34F8-8C43-92DA-76E76103457E}"/>
              </a:ext>
            </a:extLst>
          </p:cNvPr>
          <p:cNvSpPr/>
          <p:nvPr/>
        </p:nvSpPr>
        <p:spPr>
          <a:xfrm>
            <a:off x="10581592" y="4353381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A24F14-3D91-9E4D-8D13-13234B0DB565}"/>
              </a:ext>
            </a:extLst>
          </p:cNvPr>
          <p:cNvSpPr/>
          <p:nvPr/>
        </p:nvSpPr>
        <p:spPr>
          <a:xfrm>
            <a:off x="10581591" y="4490535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4D44446-BAE9-014E-A396-5CF8D3449062}"/>
              </a:ext>
            </a:extLst>
          </p:cNvPr>
          <p:cNvSpPr/>
          <p:nvPr/>
        </p:nvSpPr>
        <p:spPr>
          <a:xfrm>
            <a:off x="10581591" y="4620411"/>
            <a:ext cx="148223" cy="1371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7D4F7D-8A55-144B-AEB3-26C568CC3B23}"/>
              </a:ext>
            </a:extLst>
          </p:cNvPr>
          <p:cNvGrpSpPr/>
          <p:nvPr/>
        </p:nvGrpSpPr>
        <p:grpSpPr>
          <a:xfrm>
            <a:off x="931209" y="4969014"/>
            <a:ext cx="4796292" cy="1465305"/>
            <a:chOff x="3273082" y="5240115"/>
            <a:chExt cx="4796292" cy="1465305"/>
          </a:xfrm>
        </p:grpSpPr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03FE9ECD-07F9-2746-A42A-25282AD57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3082" y="5357087"/>
              <a:ext cx="1540952" cy="1348333"/>
            </a:xfrm>
            <a:prstGeom prst="rect">
              <a:avLst/>
            </a:prstGeom>
          </p:spPr>
        </p:pic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6DDEBB9-A68E-A24F-8A28-970CAA504A12}"/>
                </a:ext>
              </a:extLst>
            </p:cNvPr>
            <p:cNvSpPr/>
            <p:nvPr/>
          </p:nvSpPr>
          <p:spPr>
            <a:xfrm>
              <a:off x="5400824" y="5240115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14DD4B2-7BB4-6141-901B-96BFDA1147B8}"/>
                </a:ext>
              </a:extLst>
            </p:cNvPr>
            <p:cNvSpPr/>
            <p:nvPr/>
          </p:nvSpPr>
          <p:spPr>
            <a:xfrm>
              <a:off x="5473112" y="5369432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203493A-B43F-F74F-AD6A-AF81BEDCC745}"/>
                </a:ext>
              </a:extLst>
            </p:cNvPr>
            <p:cNvSpPr/>
            <p:nvPr/>
          </p:nvSpPr>
          <p:spPr>
            <a:xfrm>
              <a:off x="5545400" y="5498749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33F5A6B-C296-D841-9D30-72E70EFCE463}"/>
                </a:ext>
              </a:extLst>
            </p:cNvPr>
            <p:cNvSpPr/>
            <p:nvPr/>
          </p:nvSpPr>
          <p:spPr>
            <a:xfrm>
              <a:off x="5617688" y="5628066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7A6E158-4BC0-B34E-89DB-A7DBCFD6A8C2}"/>
                </a:ext>
              </a:extLst>
            </p:cNvPr>
            <p:cNvSpPr/>
            <p:nvPr/>
          </p:nvSpPr>
          <p:spPr>
            <a:xfrm>
              <a:off x="5689976" y="5757383"/>
              <a:ext cx="1079247" cy="9384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7B27C89-4F79-6743-8771-7AA8AF637A73}"/>
                </a:ext>
              </a:extLst>
            </p:cNvPr>
            <p:cNvSpPr/>
            <p:nvPr/>
          </p:nvSpPr>
          <p:spPr>
            <a:xfrm>
              <a:off x="7239228" y="5457737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22132FE-FF6A-EC42-A1BD-D2556C4B7E47}"/>
                </a:ext>
              </a:extLst>
            </p:cNvPr>
            <p:cNvSpPr/>
            <p:nvPr/>
          </p:nvSpPr>
          <p:spPr>
            <a:xfrm>
              <a:off x="7281397" y="5524310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3F33277-D353-FE4A-A70C-F62438E74910}"/>
                </a:ext>
              </a:extLst>
            </p:cNvPr>
            <p:cNvSpPr/>
            <p:nvPr/>
          </p:nvSpPr>
          <p:spPr>
            <a:xfrm>
              <a:off x="7323566" y="5590883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50047FD-E11B-0C45-ABDB-23F3334A8376}"/>
                </a:ext>
              </a:extLst>
            </p:cNvPr>
            <p:cNvSpPr/>
            <p:nvPr/>
          </p:nvSpPr>
          <p:spPr>
            <a:xfrm>
              <a:off x="7365735" y="5659956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BC8B00-9E22-F44A-BCBF-A0E749896D11}"/>
                </a:ext>
              </a:extLst>
            </p:cNvPr>
            <p:cNvSpPr/>
            <p:nvPr/>
          </p:nvSpPr>
          <p:spPr>
            <a:xfrm>
              <a:off x="7407905" y="5729029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C96AE74-6997-EB4E-BC9B-2691D49A803D}"/>
                </a:ext>
              </a:extLst>
            </p:cNvPr>
            <p:cNvSpPr/>
            <p:nvPr/>
          </p:nvSpPr>
          <p:spPr>
            <a:xfrm>
              <a:off x="7450074" y="5792216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E4F1205-EC0D-324D-849D-477EFE4ACC98}"/>
                </a:ext>
              </a:extLst>
            </p:cNvPr>
            <p:cNvSpPr/>
            <p:nvPr/>
          </p:nvSpPr>
          <p:spPr>
            <a:xfrm>
              <a:off x="7492243" y="5859221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618D95A-1D4A-1A46-8DC7-A7C244B51968}"/>
                </a:ext>
              </a:extLst>
            </p:cNvPr>
            <p:cNvSpPr/>
            <p:nvPr/>
          </p:nvSpPr>
          <p:spPr>
            <a:xfrm>
              <a:off x="7536055" y="5926227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A10F354-1CB9-B242-9B6F-E46A701BEA63}"/>
                </a:ext>
              </a:extLst>
            </p:cNvPr>
            <p:cNvSpPr/>
            <p:nvPr/>
          </p:nvSpPr>
          <p:spPr>
            <a:xfrm>
              <a:off x="7575408" y="5998093"/>
              <a:ext cx="493966" cy="4692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46BA60-754E-D249-8848-FE4BD92552EA}"/>
                </a:ext>
              </a:extLst>
            </p:cNvPr>
            <p:cNvSpPr txBox="1"/>
            <p:nvPr/>
          </p:nvSpPr>
          <p:spPr>
            <a:xfrm>
              <a:off x="6835580" y="5614415"/>
              <a:ext cx="335648" cy="429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400" dirty="0"/>
                <a:t>…</a:t>
              </a:r>
              <a:endParaRPr kumimoji="1" lang="ko-KR" altLang="en-US" sz="44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AAB7A358-2FB2-0D4F-8323-EE98DACB7E3E}"/>
                </a:ext>
              </a:extLst>
            </p:cNvPr>
            <p:cNvCxnSpPr/>
            <p:nvPr/>
          </p:nvCxnSpPr>
          <p:spPr>
            <a:xfrm>
              <a:off x="4921716" y="5998093"/>
              <a:ext cx="367598" cy="0"/>
            </a:xfrm>
            <a:prstGeom prst="straightConnector1">
              <a:avLst/>
            </a:prstGeom>
            <a:ln w="952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97AB523-54EC-644D-B821-02FE414023AB}"/>
              </a:ext>
            </a:extLst>
          </p:cNvPr>
          <p:cNvSpPr txBox="1"/>
          <p:nvPr/>
        </p:nvSpPr>
        <p:spPr>
          <a:xfrm>
            <a:off x="5320006" y="22450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D98A83-D339-6741-8986-57ED98614C6E}"/>
              </a:ext>
            </a:extLst>
          </p:cNvPr>
          <p:cNvSpPr txBox="1"/>
          <p:nvPr/>
        </p:nvSpPr>
        <p:spPr>
          <a:xfrm>
            <a:off x="5802055" y="16905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EBCB364-E8B0-4F46-B9D0-21EF4812CD21}"/>
              </a:ext>
            </a:extLst>
          </p:cNvPr>
          <p:cNvSpPr txBox="1"/>
          <p:nvPr/>
        </p:nvSpPr>
        <p:spPr>
          <a:xfrm>
            <a:off x="5664398" y="9680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48</a:t>
            </a:r>
            <a:endParaRPr kumimoji="1" lang="ko-KR" altLang="en-US" dirty="0"/>
          </a:p>
        </p:txBody>
      </p:sp>
      <p:sp>
        <p:nvSpPr>
          <p:cNvPr id="11" name="호 10">
            <a:extLst>
              <a:ext uri="{FF2B5EF4-FFF2-40B4-BE49-F238E27FC236}">
                <a16:creationId xmlns:a16="http://schemas.microsoft.com/office/drawing/2014/main" id="{0225DA7A-7985-FB41-9882-2DA2B58F4567}"/>
              </a:ext>
            </a:extLst>
          </p:cNvPr>
          <p:cNvSpPr/>
          <p:nvPr/>
        </p:nvSpPr>
        <p:spPr>
          <a:xfrm>
            <a:off x="4911189" y="1066737"/>
            <a:ext cx="816312" cy="881401"/>
          </a:xfrm>
          <a:prstGeom prst="arc">
            <a:avLst>
              <a:gd name="adj1" fmla="val 16200000"/>
              <a:gd name="adj2" fmla="val 15707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호 11">
            <a:extLst>
              <a:ext uri="{FF2B5EF4-FFF2-40B4-BE49-F238E27FC236}">
                <a16:creationId xmlns:a16="http://schemas.microsoft.com/office/drawing/2014/main" id="{34F6FEAA-3FC5-1047-AB32-525DD55DEC2A}"/>
              </a:ext>
            </a:extLst>
          </p:cNvPr>
          <p:cNvSpPr/>
          <p:nvPr/>
        </p:nvSpPr>
        <p:spPr>
          <a:xfrm rot="1137302">
            <a:off x="5278435" y="1578282"/>
            <a:ext cx="488706" cy="960268"/>
          </a:xfrm>
          <a:prstGeom prst="arc">
            <a:avLst>
              <a:gd name="adj1" fmla="val 16200000"/>
              <a:gd name="adj2" fmla="val 215184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호 15">
            <a:extLst>
              <a:ext uri="{FF2B5EF4-FFF2-40B4-BE49-F238E27FC236}">
                <a16:creationId xmlns:a16="http://schemas.microsoft.com/office/drawing/2014/main" id="{03E56839-903B-CD44-9584-16260E4B0E02}"/>
              </a:ext>
            </a:extLst>
          </p:cNvPr>
          <p:cNvSpPr/>
          <p:nvPr/>
        </p:nvSpPr>
        <p:spPr>
          <a:xfrm rot="7739429">
            <a:off x="5069259" y="1454512"/>
            <a:ext cx="676317" cy="83650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3BDC0F-CD2D-B04D-AC71-D0A9D8392C05}"/>
              </a:ext>
            </a:extLst>
          </p:cNvPr>
          <p:cNvSpPr txBox="1"/>
          <p:nvPr/>
        </p:nvSpPr>
        <p:spPr>
          <a:xfrm>
            <a:off x="5830092" y="37271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B04851C-7B10-B742-9FD3-9D6C8C777BE1}"/>
              </a:ext>
            </a:extLst>
          </p:cNvPr>
          <p:cNvSpPr txBox="1"/>
          <p:nvPr/>
        </p:nvSpPr>
        <p:spPr>
          <a:xfrm>
            <a:off x="5692435" y="30046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</a:t>
            </a:r>
            <a:endParaRPr kumimoji="1" lang="ko-KR" altLang="en-US" dirty="0"/>
          </a:p>
        </p:txBody>
      </p:sp>
      <p:sp>
        <p:nvSpPr>
          <p:cNvPr id="156" name="호 155">
            <a:extLst>
              <a:ext uri="{FF2B5EF4-FFF2-40B4-BE49-F238E27FC236}">
                <a16:creationId xmlns:a16="http://schemas.microsoft.com/office/drawing/2014/main" id="{E1861390-4833-574F-A39E-4C39629CB717}"/>
              </a:ext>
            </a:extLst>
          </p:cNvPr>
          <p:cNvSpPr/>
          <p:nvPr/>
        </p:nvSpPr>
        <p:spPr>
          <a:xfrm>
            <a:off x="4939226" y="3103320"/>
            <a:ext cx="794474" cy="938476"/>
          </a:xfrm>
          <a:prstGeom prst="arc">
            <a:avLst>
              <a:gd name="adj1" fmla="val 16200000"/>
              <a:gd name="adj2" fmla="val 15707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7" name="호 156">
            <a:extLst>
              <a:ext uri="{FF2B5EF4-FFF2-40B4-BE49-F238E27FC236}">
                <a16:creationId xmlns:a16="http://schemas.microsoft.com/office/drawing/2014/main" id="{4C72DD60-B61A-D547-AC32-9DF3869E7F06}"/>
              </a:ext>
            </a:extLst>
          </p:cNvPr>
          <p:cNvSpPr/>
          <p:nvPr/>
        </p:nvSpPr>
        <p:spPr>
          <a:xfrm rot="7739429">
            <a:off x="5097296" y="3491095"/>
            <a:ext cx="676317" cy="83650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FB5C695-7177-4740-80A6-E5C996B6C01C}"/>
              </a:ext>
            </a:extLst>
          </p:cNvPr>
          <p:cNvSpPr txBox="1"/>
          <p:nvPr/>
        </p:nvSpPr>
        <p:spPr>
          <a:xfrm>
            <a:off x="5830091" y="57914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7035DC4-DE5D-4F47-9067-596A96E24053}"/>
              </a:ext>
            </a:extLst>
          </p:cNvPr>
          <p:cNvSpPr txBox="1"/>
          <p:nvPr/>
        </p:nvSpPr>
        <p:spPr>
          <a:xfrm>
            <a:off x="5692434" y="50689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</a:t>
            </a:r>
            <a:endParaRPr kumimoji="1" lang="ko-KR" altLang="en-US" dirty="0"/>
          </a:p>
        </p:txBody>
      </p:sp>
      <p:sp>
        <p:nvSpPr>
          <p:cNvPr id="160" name="호 159">
            <a:extLst>
              <a:ext uri="{FF2B5EF4-FFF2-40B4-BE49-F238E27FC236}">
                <a16:creationId xmlns:a16="http://schemas.microsoft.com/office/drawing/2014/main" id="{C995F92A-43E4-1D49-8F92-A7CB453E9353}"/>
              </a:ext>
            </a:extLst>
          </p:cNvPr>
          <p:cNvSpPr/>
          <p:nvPr/>
        </p:nvSpPr>
        <p:spPr>
          <a:xfrm>
            <a:off x="4939225" y="5167647"/>
            <a:ext cx="816312" cy="881401"/>
          </a:xfrm>
          <a:prstGeom prst="arc">
            <a:avLst>
              <a:gd name="adj1" fmla="val 16200000"/>
              <a:gd name="adj2" fmla="val 15707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1" name="호 160">
            <a:extLst>
              <a:ext uri="{FF2B5EF4-FFF2-40B4-BE49-F238E27FC236}">
                <a16:creationId xmlns:a16="http://schemas.microsoft.com/office/drawing/2014/main" id="{C9CFC108-1482-D441-A4D9-40BB3970E74C}"/>
              </a:ext>
            </a:extLst>
          </p:cNvPr>
          <p:cNvSpPr/>
          <p:nvPr/>
        </p:nvSpPr>
        <p:spPr>
          <a:xfrm rot="7739429">
            <a:off x="5097295" y="5555422"/>
            <a:ext cx="676317" cy="83650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2" name="호 161">
            <a:extLst>
              <a:ext uri="{FF2B5EF4-FFF2-40B4-BE49-F238E27FC236}">
                <a16:creationId xmlns:a16="http://schemas.microsoft.com/office/drawing/2014/main" id="{68604C91-46E6-6B4E-BD41-D892227D233A}"/>
              </a:ext>
            </a:extLst>
          </p:cNvPr>
          <p:cNvSpPr/>
          <p:nvPr/>
        </p:nvSpPr>
        <p:spPr>
          <a:xfrm rot="1137302">
            <a:off x="5364280" y="3639222"/>
            <a:ext cx="410785" cy="835423"/>
          </a:xfrm>
          <a:prstGeom prst="arc">
            <a:avLst>
              <a:gd name="adj1" fmla="val 16200000"/>
              <a:gd name="adj2" fmla="val 215184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3" name="호 162">
            <a:extLst>
              <a:ext uri="{FF2B5EF4-FFF2-40B4-BE49-F238E27FC236}">
                <a16:creationId xmlns:a16="http://schemas.microsoft.com/office/drawing/2014/main" id="{22F66051-F8A2-894D-9F2F-746E69B483C3}"/>
              </a:ext>
            </a:extLst>
          </p:cNvPr>
          <p:cNvSpPr/>
          <p:nvPr/>
        </p:nvSpPr>
        <p:spPr>
          <a:xfrm rot="1137302">
            <a:off x="5364280" y="5706018"/>
            <a:ext cx="410785" cy="835423"/>
          </a:xfrm>
          <a:prstGeom prst="arc">
            <a:avLst>
              <a:gd name="adj1" fmla="val 16200000"/>
              <a:gd name="adj2" fmla="val 215184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24CA04-5B82-BE42-83A9-C55E0560C942}"/>
              </a:ext>
            </a:extLst>
          </p:cNvPr>
          <p:cNvSpPr/>
          <p:nvPr/>
        </p:nvSpPr>
        <p:spPr>
          <a:xfrm>
            <a:off x="931208" y="968034"/>
            <a:ext cx="1540952" cy="1368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2A04F16-2167-1F43-B345-EE58608ACF42}"/>
              </a:ext>
            </a:extLst>
          </p:cNvPr>
          <p:cNvSpPr/>
          <p:nvPr/>
        </p:nvSpPr>
        <p:spPr>
          <a:xfrm>
            <a:off x="1350599" y="3002896"/>
            <a:ext cx="624560" cy="136871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80B71779-33F7-524B-B30A-9E9772E70AD2}"/>
              </a:ext>
            </a:extLst>
          </p:cNvPr>
          <p:cNvSpPr/>
          <p:nvPr/>
        </p:nvSpPr>
        <p:spPr>
          <a:xfrm>
            <a:off x="931208" y="6124364"/>
            <a:ext cx="1540952" cy="3207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89BD0-3198-054B-BB72-E84574E145BF}"/>
              </a:ext>
            </a:extLst>
          </p:cNvPr>
          <p:cNvSpPr txBox="1"/>
          <p:nvPr/>
        </p:nvSpPr>
        <p:spPr>
          <a:xfrm>
            <a:off x="5060160" y="2412777"/>
            <a:ext cx="506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00" b="1" dirty="0">
                <a:solidFill>
                  <a:srgbClr val="FF0000"/>
                </a:solidFill>
              </a:rPr>
              <a:t>+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CCFFBC-44FE-274F-94FA-4D837C947212}"/>
              </a:ext>
            </a:extLst>
          </p:cNvPr>
          <p:cNvSpPr txBox="1"/>
          <p:nvPr/>
        </p:nvSpPr>
        <p:spPr>
          <a:xfrm>
            <a:off x="5060160" y="4455899"/>
            <a:ext cx="506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500" b="1" dirty="0">
                <a:solidFill>
                  <a:srgbClr val="FF0000"/>
                </a:solidFill>
              </a:rPr>
              <a:t>+</a:t>
            </a:r>
            <a:endParaRPr kumimoji="1" lang="ko-KR" altLang="en-US" sz="3500" b="1" dirty="0">
              <a:solidFill>
                <a:srgbClr val="FF0000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D38AF78-575A-6742-9A3D-7FFAE64BE928}"/>
              </a:ext>
            </a:extLst>
          </p:cNvPr>
          <p:cNvSpPr txBox="1"/>
          <p:nvPr/>
        </p:nvSpPr>
        <p:spPr>
          <a:xfrm>
            <a:off x="5320006" y="42679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C6139C7-FE25-FC4D-A92D-A452C1678DDA}"/>
              </a:ext>
            </a:extLst>
          </p:cNvPr>
          <p:cNvSpPr txBox="1"/>
          <p:nvPr/>
        </p:nvSpPr>
        <p:spPr>
          <a:xfrm>
            <a:off x="5320006" y="6310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06EAC684-FDB4-6F47-A3E9-CF4E4B45BCA9}"/>
              </a:ext>
            </a:extLst>
          </p:cNvPr>
          <p:cNvCxnSpPr>
            <a:cxnSpLocks/>
          </p:cNvCxnSpPr>
          <p:nvPr/>
        </p:nvCxnSpPr>
        <p:spPr>
          <a:xfrm>
            <a:off x="6141395" y="3705164"/>
            <a:ext cx="947177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738773F-8184-9847-B7C4-A874D014CEAA}"/>
              </a:ext>
            </a:extLst>
          </p:cNvPr>
          <p:cNvSpPr/>
          <p:nvPr/>
        </p:nvSpPr>
        <p:spPr>
          <a:xfrm>
            <a:off x="7676310" y="3284639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AB47CF-58B1-724B-8F5F-C146E46CF81A}"/>
              </a:ext>
            </a:extLst>
          </p:cNvPr>
          <p:cNvSpPr/>
          <p:nvPr/>
        </p:nvSpPr>
        <p:spPr>
          <a:xfrm>
            <a:off x="7718479" y="3351212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F9A9701-17C4-6942-B0F7-482F1C7E9157}"/>
              </a:ext>
            </a:extLst>
          </p:cNvPr>
          <p:cNvSpPr/>
          <p:nvPr/>
        </p:nvSpPr>
        <p:spPr>
          <a:xfrm>
            <a:off x="7760648" y="3417785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B7B018A-0353-884F-81D9-DC5075C75AC0}"/>
              </a:ext>
            </a:extLst>
          </p:cNvPr>
          <p:cNvSpPr/>
          <p:nvPr/>
        </p:nvSpPr>
        <p:spPr>
          <a:xfrm>
            <a:off x="7802817" y="3486858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51EB260-7C06-CD48-9567-E3EAB953A01C}"/>
              </a:ext>
            </a:extLst>
          </p:cNvPr>
          <p:cNvSpPr/>
          <p:nvPr/>
        </p:nvSpPr>
        <p:spPr>
          <a:xfrm>
            <a:off x="7844987" y="3555931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54869C86-CC30-0247-B4AE-08EF6F156580}"/>
              </a:ext>
            </a:extLst>
          </p:cNvPr>
          <p:cNvSpPr/>
          <p:nvPr/>
        </p:nvSpPr>
        <p:spPr>
          <a:xfrm>
            <a:off x="7887156" y="3619118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54F4BD5-7C1C-4148-991D-293F1A25830F}"/>
              </a:ext>
            </a:extLst>
          </p:cNvPr>
          <p:cNvSpPr/>
          <p:nvPr/>
        </p:nvSpPr>
        <p:spPr>
          <a:xfrm>
            <a:off x="7929325" y="3686123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4576A337-9FAD-6042-9D1F-C8FA2EF4F802}"/>
              </a:ext>
            </a:extLst>
          </p:cNvPr>
          <p:cNvSpPr/>
          <p:nvPr/>
        </p:nvSpPr>
        <p:spPr>
          <a:xfrm>
            <a:off x="7973137" y="3753129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790F814-2C92-BD48-97CA-646C0B5A6FE9}"/>
              </a:ext>
            </a:extLst>
          </p:cNvPr>
          <p:cNvSpPr/>
          <p:nvPr/>
        </p:nvSpPr>
        <p:spPr>
          <a:xfrm>
            <a:off x="8012490" y="3824995"/>
            <a:ext cx="493966" cy="4692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61BC5FA-65D0-9B4D-A807-6D44E12D144D}"/>
              </a:ext>
            </a:extLst>
          </p:cNvPr>
          <p:cNvSpPr txBox="1"/>
          <p:nvPr/>
        </p:nvSpPr>
        <p:spPr>
          <a:xfrm>
            <a:off x="8609048" y="3879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AF431DFE-BA2D-FA44-89DD-1C09E3700D28}"/>
              </a:ext>
            </a:extLst>
          </p:cNvPr>
          <p:cNvSpPr txBox="1"/>
          <p:nvPr/>
        </p:nvSpPr>
        <p:spPr>
          <a:xfrm>
            <a:off x="8423291" y="303273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96</a:t>
            </a:r>
            <a:endParaRPr kumimoji="1" lang="ko-KR" altLang="en-US" dirty="0"/>
          </a:p>
        </p:txBody>
      </p:sp>
      <p:sp>
        <p:nvSpPr>
          <p:cNvPr id="224" name="호 223">
            <a:extLst>
              <a:ext uri="{FF2B5EF4-FFF2-40B4-BE49-F238E27FC236}">
                <a16:creationId xmlns:a16="http://schemas.microsoft.com/office/drawing/2014/main" id="{E4A646F3-A443-DE48-8A6D-750C60B65B94}"/>
              </a:ext>
            </a:extLst>
          </p:cNvPr>
          <p:cNvSpPr/>
          <p:nvPr/>
        </p:nvSpPr>
        <p:spPr>
          <a:xfrm>
            <a:off x="7482137" y="2967149"/>
            <a:ext cx="1007081" cy="1555612"/>
          </a:xfrm>
          <a:prstGeom prst="arc">
            <a:avLst>
              <a:gd name="adj1" fmla="val 16200000"/>
              <a:gd name="adj2" fmla="val 157077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5" name="호 224">
            <a:extLst>
              <a:ext uri="{FF2B5EF4-FFF2-40B4-BE49-F238E27FC236}">
                <a16:creationId xmlns:a16="http://schemas.microsoft.com/office/drawing/2014/main" id="{9A87779C-340C-3E4D-A8C3-1DDE2A9DA76D}"/>
              </a:ext>
            </a:extLst>
          </p:cNvPr>
          <p:cNvSpPr/>
          <p:nvPr/>
        </p:nvSpPr>
        <p:spPr>
          <a:xfrm rot="7739429">
            <a:off x="7876252" y="3643492"/>
            <a:ext cx="676317" cy="83650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6" name="호 225">
            <a:extLst>
              <a:ext uri="{FF2B5EF4-FFF2-40B4-BE49-F238E27FC236}">
                <a16:creationId xmlns:a16="http://schemas.microsoft.com/office/drawing/2014/main" id="{5509D3D2-709F-7A47-AD06-F8C3EB5ACC06}"/>
              </a:ext>
            </a:extLst>
          </p:cNvPr>
          <p:cNvSpPr/>
          <p:nvPr/>
        </p:nvSpPr>
        <p:spPr>
          <a:xfrm rot="1137302">
            <a:off x="8143236" y="3791619"/>
            <a:ext cx="410785" cy="835423"/>
          </a:xfrm>
          <a:prstGeom prst="arc">
            <a:avLst>
              <a:gd name="adj1" fmla="val 16200000"/>
              <a:gd name="adj2" fmla="val 2151842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DA30E55-A87C-C24B-B209-43E551946547}"/>
              </a:ext>
            </a:extLst>
          </p:cNvPr>
          <p:cNvSpPr txBox="1"/>
          <p:nvPr/>
        </p:nvSpPr>
        <p:spPr>
          <a:xfrm>
            <a:off x="8098962" y="4420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5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Macintosh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구본헌</dc:creator>
  <cp:lastModifiedBy>Jung hoon Kim</cp:lastModifiedBy>
  <cp:revision>15</cp:revision>
  <dcterms:created xsi:type="dcterms:W3CDTF">2019-03-30T08:19:39Z</dcterms:created>
  <dcterms:modified xsi:type="dcterms:W3CDTF">2019-06-09T14:20:08Z</dcterms:modified>
</cp:coreProperties>
</file>