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94700"/>
  </p:normalViewPr>
  <p:slideViewPr>
    <p:cSldViewPr snapToGrid="0" snapToObjects="1">
      <p:cViewPr>
        <p:scale>
          <a:sx n="60" d="100"/>
          <a:sy n="60" d="100"/>
        </p:scale>
        <p:origin x="52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F1864-BF6A-304F-BA1D-B7F68A65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B28F6-D3C1-7746-B958-A4BB76B9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25FB5-0478-6245-BBAC-D7ABDCA2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9D63F-5536-914B-8144-2A76B544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D707B-6C7C-6140-BC9B-7E0B6565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E8A7E-F4C6-CD43-A8E5-65980B0B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4EE865-35E4-5B44-AA99-A52F73513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D48-1673-5A44-9910-42FA299C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8DF8E-A277-434B-9F07-77D93DBE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F1FED-A343-EA42-9ACA-8EB0B974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66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DD2290-E8A9-4849-B5D7-F0E43A5A2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9E91D-E8F1-5C4D-8B55-19D521E12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AEADA-990E-2140-B7A6-DB48C3FB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A53F5-E5A9-5544-8DB8-35932E6D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8404F-9B45-934C-9BB4-86B55B64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99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AF996-2E2C-5D4B-8998-DC6F4A8C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89EDF-CFA0-894F-A350-9893ABDB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B7FA6-FEA0-E640-9E5E-EC983E2F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0E399-1B15-A148-BD42-0814C3C4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E7630-B787-0D4A-88DA-C785A88B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32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34765-7958-4343-AA70-F9B0DB51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A40A9-E504-464A-912D-0C50D59C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DB87F-E93B-B844-ACF6-403DB1AD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6DD35-8508-FE49-B2F1-B0C14594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D22-2BBA-A447-99AD-52885861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9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38136-50BC-B54C-A654-A9125AC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1FB29-C574-354B-86A7-76A584A5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A8D50-F8E5-4542-ABFB-41DC01F6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3CF62-DD3E-B540-BE0B-818FB314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B526F-51DE-4148-B152-A26ED1F3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8A2EE-05AF-9B48-B874-443D9E69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366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2F6ED-DC44-5B44-A769-7BBCBB60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C1D2E-5416-FB4B-92B7-3494FBEA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EA436E-1802-DA44-BB3E-8DD18618D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1B10D-0D12-0F4B-9840-C997E0448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61605-A244-164A-8737-47C70537B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BFFE4C-2FB9-C34A-8EFC-2A6A1C9C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9368D0-9B29-A842-AC00-9554E63C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3B439B-5216-A245-BFB1-947DF59B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8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B42B1-6B70-2140-ABD2-D0FC4B86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B0EA32-48E1-EE41-9629-B127A990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A3C217-0F65-3D47-8CD2-9C6CCDAC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40EFE0-5320-7C40-90AD-8162762B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989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C70C1-38F2-AF4D-9D16-C9BC0162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CBD457-1AFC-784B-8161-345F8F81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46CB7-4635-1840-A67B-DB49312A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1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7C58D-DB41-2440-A44D-936BDD7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FD347-ED03-FC44-A759-5E18D8402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7C271-7DF1-F848-B836-01CECF86C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2FDDE-B8E4-F54C-95A5-DF7EFB2D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082850-F67E-E14B-A464-5A854ACF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338DF-9290-E140-881C-918E81B2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9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2628A-E449-E943-AD8D-4BFC7C5B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BDB9BC-82DA-8C4B-AB3F-4BBF340B5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40B45-422C-DF49-BF12-A142FB9C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A4657-E2B5-B246-9624-94A9AA1A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51B12-A8D7-8B4F-A593-4B0F5BC4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CA6C6-AD73-AD44-9944-4B05237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105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6520AB-F1CA-354C-890E-2077F8E3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CE1F9-24C4-5340-869A-043656A3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CE738-693C-2545-A4C8-7A6507F73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3C1C-01B7-264A-9990-6C931553A5EF}" type="datetimeFigureOut">
              <a:rPr kumimoji="1" lang="ko-KR" altLang="en-US" smtClean="0"/>
              <a:t>2019. 6. 10.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E094-4EB1-A147-BDBA-0251BADB8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11B7F-540B-8F46-B363-C88B7C87B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076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AC8238-DE95-1C46-BFC7-341D04F2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5" y="2217646"/>
            <a:ext cx="2761232" cy="24160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52E155-2029-5C41-B0C6-0230CF3E5DDE}"/>
              </a:ext>
            </a:extLst>
          </p:cNvPr>
          <p:cNvSpPr/>
          <p:nvPr/>
        </p:nvSpPr>
        <p:spPr>
          <a:xfrm>
            <a:off x="3494832" y="2012425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C7A388-E6F9-3A47-9142-0D7AB76A0FFC}"/>
              </a:ext>
            </a:extLst>
          </p:cNvPr>
          <p:cNvSpPr/>
          <p:nvPr/>
        </p:nvSpPr>
        <p:spPr>
          <a:xfrm>
            <a:off x="3624365" y="2244148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C1E57-2341-2748-8F4D-DC5C2C5786C6}"/>
              </a:ext>
            </a:extLst>
          </p:cNvPr>
          <p:cNvSpPr/>
          <p:nvPr/>
        </p:nvSpPr>
        <p:spPr>
          <a:xfrm>
            <a:off x="3753898" y="2475871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58887B-E5B3-5045-8AAF-C583FE74ED3B}"/>
              </a:ext>
            </a:extLst>
          </p:cNvPr>
          <p:cNvSpPr/>
          <p:nvPr/>
        </p:nvSpPr>
        <p:spPr>
          <a:xfrm>
            <a:off x="3883431" y="2707594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7B4C96-53A4-A746-A6FE-E61A7921A468}"/>
              </a:ext>
            </a:extLst>
          </p:cNvPr>
          <p:cNvSpPr/>
          <p:nvPr/>
        </p:nvSpPr>
        <p:spPr>
          <a:xfrm>
            <a:off x="4012964" y="2939317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42884-22A4-DB44-82AA-848607E2AFAE}"/>
              </a:ext>
            </a:extLst>
          </p:cNvPr>
          <p:cNvSpPr/>
          <p:nvPr/>
        </p:nvSpPr>
        <p:spPr>
          <a:xfrm>
            <a:off x="6789068" y="2402382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0EB05B-B1CD-0D4F-A40F-9ED36DC25C02}"/>
              </a:ext>
            </a:extLst>
          </p:cNvPr>
          <p:cNvSpPr/>
          <p:nvPr/>
        </p:nvSpPr>
        <p:spPr>
          <a:xfrm>
            <a:off x="6864631" y="2521674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564193-7580-6D47-9771-4F341C03DF0A}"/>
              </a:ext>
            </a:extLst>
          </p:cNvPr>
          <p:cNvSpPr/>
          <p:nvPr/>
        </p:nvSpPr>
        <p:spPr>
          <a:xfrm>
            <a:off x="6940194" y="2640966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79130-520A-8040-BBD4-0F612BD6870B}"/>
              </a:ext>
            </a:extLst>
          </p:cNvPr>
          <p:cNvSpPr/>
          <p:nvPr/>
        </p:nvSpPr>
        <p:spPr>
          <a:xfrm>
            <a:off x="7015757" y="2764738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33C882-BB50-7F4C-A67F-8EBC0B952917}"/>
              </a:ext>
            </a:extLst>
          </p:cNvPr>
          <p:cNvSpPr/>
          <p:nvPr/>
        </p:nvSpPr>
        <p:spPr>
          <a:xfrm>
            <a:off x="7091320" y="2888510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A5108B-5CE8-2140-89D9-A51DD960EF31}"/>
              </a:ext>
            </a:extLst>
          </p:cNvPr>
          <p:cNvSpPr/>
          <p:nvPr/>
        </p:nvSpPr>
        <p:spPr>
          <a:xfrm>
            <a:off x="7166883" y="3001734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3DAC84-B991-7947-A268-C622DA619001}"/>
              </a:ext>
            </a:extLst>
          </p:cNvPr>
          <p:cNvSpPr/>
          <p:nvPr/>
        </p:nvSpPr>
        <p:spPr>
          <a:xfrm>
            <a:off x="7242446" y="3121801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C4D5A6-F025-AD4B-8361-5A2D9504F939}"/>
              </a:ext>
            </a:extLst>
          </p:cNvPr>
          <p:cNvSpPr/>
          <p:nvPr/>
        </p:nvSpPr>
        <p:spPr>
          <a:xfrm>
            <a:off x="7320953" y="3241868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EDA25-4AC0-5E47-8529-EE36A3812456}"/>
              </a:ext>
            </a:extLst>
          </p:cNvPr>
          <p:cNvSpPr/>
          <p:nvPr/>
        </p:nvSpPr>
        <p:spPr>
          <a:xfrm>
            <a:off x="7391469" y="3370645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29993-EE28-7A43-9286-D4E1A3DE6E8A}"/>
              </a:ext>
            </a:extLst>
          </p:cNvPr>
          <p:cNvSpPr txBox="1"/>
          <p:nvPr/>
        </p:nvSpPr>
        <p:spPr>
          <a:xfrm>
            <a:off x="6065772" y="2683133"/>
            <a:ext cx="601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/>
              <a:t>…</a:t>
            </a:r>
            <a:endParaRPr kumimoji="1" lang="ko-KR" altLang="en-US" sz="4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158BB31-0A7F-0546-89DA-A4B6A7776016}"/>
              </a:ext>
            </a:extLst>
          </p:cNvPr>
          <p:cNvCxnSpPr/>
          <p:nvPr/>
        </p:nvCxnSpPr>
        <p:spPr>
          <a:xfrm>
            <a:off x="2636318" y="3370645"/>
            <a:ext cx="658698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1A56F0-8A83-EC4E-ADEF-1D2ADE5E2ABF}"/>
              </a:ext>
            </a:extLst>
          </p:cNvPr>
          <p:cNvCxnSpPr/>
          <p:nvPr/>
        </p:nvCxnSpPr>
        <p:spPr>
          <a:xfrm>
            <a:off x="8534610" y="3429000"/>
            <a:ext cx="658698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D6A53F-6B1F-D442-93EC-10B412931B80}"/>
              </a:ext>
            </a:extLst>
          </p:cNvPr>
          <p:cNvSpPr/>
          <p:nvPr/>
        </p:nvSpPr>
        <p:spPr>
          <a:xfrm>
            <a:off x="9533304" y="1459467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184FFE-786E-6F4D-A4E5-D20437EBFAF0}"/>
              </a:ext>
            </a:extLst>
          </p:cNvPr>
          <p:cNvSpPr/>
          <p:nvPr/>
        </p:nvSpPr>
        <p:spPr>
          <a:xfrm>
            <a:off x="9533304" y="1705233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6607D1-722F-CA49-8900-5170CA32128D}"/>
              </a:ext>
            </a:extLst>
          </p:cNvPr>
          <p:cNvSpPr/>
          <p:nvPr/>
        </p:nvSpPr>
        <p:spPr>
          <a:xfrm>
            <a:off x="9533303" y="1950999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F04B62-1F36-3E48-91E4-849F9D26AC80}"/>
              </a:ext>
            </a:extLst>
          </p:cNvPr>
          <p:cNvSpPr/>
          <p:nvPr/>
        </p:nvSpPr>
        <p:spPr>
          <a:xfrm>
            <a:off x="9533303" y="2183725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986CBD-1F34-464F-AAE8-D9256E38BA6C}"/>
              </a:ext>
            </a:extLst>
          </p:cNvPr>
          <p:cNvSpPr/>
          <p:nvPr/>
        </p:nvSpPr>
        <p:spPr>
          <a:xfrm>
            <a:off x="9533304" y="2424717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4C19E9-3468-A14C-900D-2B1411F4A88B}"/>
              </a:ext>
            </a:extLst>
          </p:cNvPr>
          <p:cNvSpPr/>
          <p:nvPr/>
        </p:nvSpPr>
        <p:spPr>
          <a:xfrm>
            <a:off x="9533304" y="2670483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77C736-41D0-0240-B865-8E45D8479D7F}"/>
              </a:ext>
            </a:extLst>
          </p:cNvPr>
          <p:cNvSpPr/>
          <p:nvPr/>
        </p:nvSpPr>
        <p:spPr>
          <a:xfrm>
            <a:off x="9533303" y="2916249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84E70A-577B-0048-8EC4-CA8776180D7B}"/>
              </a:ext>
            </a:extLst>
          </p:cNvPr>
          <p:cNvSpPr/>
          <p:nvPr/>
        </p:nvSpPr>
        <p:spPr>
          <a:xfrm>
            <a:off x="9533303" y="3148975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FDB52-A9A4-1446-AEA2-B92AE507C5D0}"/>
              </a:ext>
            </a:extLst>
          </p:cNvPr>
          <p:cNvSpPr/>
          <p:nvPr/>
        </p:nvSpPr>
        <p:spPr>
          <a:xfrm>
            <a:off x="9533304" y="3377795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E79E7A-5A20-4D47-89ED-79CC5BA1E039}"/>
              </a:ext>
            </a:extLst>
          </p:cNvPr>
          <p:cNvSpPr/>
          <p:nvPr/>
        </p:nvSpPr>
        <p:spPr>
          <a:xfrm>
            <a:off x="9533304" y="3623561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31F8B4-076F-5347-8CDA-7A44EB348E45}"/>
              </a:ext>
            </a:extLst>
          </p:cNvPr>
          <p:cNvSpPr/>
          <p:nvPr/>
        </p:nvSpPr>
        <p:spPr>
          <a:xfrm>
            <a:off x="9533303" y="3869327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5AB65A-7A74-E848-8863-A5D29D5E7A63}"/>
              </a:ext>
            </a:extLst>
          </p:cNvPr>
          <p:cNvSpPr/>
          <p:nvPr/>
        </p:nvSpPr>
        <p:spPr>
          <a:xfrm>
            <a:off x="9533303" y="4102053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F25EF4-63A5-8F4E-A4B8-07B3F7FCFBED}"/>
              </a:ext>
            </a:extLst>
          </p:cNvPr>
          <p:cNvSpPr/>
          <p:nvPr/>
        </p:nvSpPr>
        <p:spPr>
          <a:xfrm>
            <a:off x="9533304" y="4344774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E7D9C5-A9E8-2A4F-BDFF-9AB637E81BA4}"/>
              </a:ext>
            </a:extLst>
          </p:cNvPr>
          <p:cNvSpPr/>
          <p:nvPr/>
        </p:nvSpPr>
        <p:spPr>
          <a:xfrm>
            <a:off x="9533304" y="4590540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4B20B5-EBC3-3F48-947E-312071664713}"/>
              </a:ext>
            </a:extLst>
          </p:cNvPr>
          <p:cNvSpPr/>
          <p:nvPr/>
        </p:nvSpPr>
        <p:spPr>
          <a:xfrm>
            <a:off x="9533303" y="4836306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8F4C96-4CFF-C542-855A-4B3E5D6A7A85}"/>
              </a:ext>
            </a:extLst>
          </p:cNvPr>
          <p:cNvSpPr/>
          <p:nvPr/>
        </p:nvSpPr>
        <p:spPr>
          <a:xfrm>
            <a:off x="9533303" y="5069032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51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5BC4B2-1FB4-FB46-A011-BE1FFD38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45" y="380999"/>
            <a:ext cx="6072910" cy="56933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146FBA-5537-7243-B29E-50C91CDBBA67}"/>
              </a:ext>
            </a:extLst>
          </p:cNvPr>
          <p:cNvSpPr/>
          <p:nvPr/>
        </p:nvSpPr>
        <p:spPr>
          <a:xfrm>
            <a:off x="2170545" y="380999"/>
            <a:ext cx="6072910" cy="5693353"/>
          </a:xfrm>
          <a:prstGeom prst="rect">
            <a:avLst/>
          </a:prstGeom>
          <a:solidFill>
            <a:schemeClr val="bg1">
              <a:alpha val="0"/>
            </a:schemeClr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E7177-C54F-644C-9BFB-1D46251A9947}"/>
              </a:ext>
            </a:extLst>
          </p:cNvPr>
          <p:cNvSpPr/>
          <p:nvPr/>
        </p:nvSpPr>
        <p:spPr>
          <a:xfrm>
            <a:off x="4027054" y="380999"/>
            <a:ext cx="2165928" cy="5693352"/>
          </a:xfrm>
          <a:prstGeom prst="rect">
            <a:avLst/>
          </a:prstGeom>
          <a:solidFill>
            <a:schemeClr val="bg1">
              <a:alpha val="0"/>
            </a:schemeClr>
          </a:solidFill>
          <a:ln w="857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3E265B-8217-6245-A933-B5FCB5AB7C4E}"/>
              </a:ext>
            </a:extLst>
          </p:cNvPr>
          <p:cNvSpPr/>
          <p:nvPr/>
        </p:nvSpPr>
        <p:spPr>
          <a:xfrm>
            <a:off x="2170545" y="4641273"/>
            <a:ext cx="6072910" cy="1433079"/>
          </a:xfrm>
          <a:prstGeom prst="rect">
            <a:avLst/>
          </a:prstGeom>
          <a:solidFill>
            <a:schemeClr val="bg1">
              <a:alpha val="0"/>
            </a:schemeClr>
          </a:solidFill>
          <a:ln w="857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757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D6AA89-7BC4-034B-B1B9-2133FBCBA0AB}"/>
              </a:ext>
            </a:extLst>
          </p:cNvPr>
          <p:cNvSpPr/>
          <p:nvPr/>
        </p:nvSpPr>
        <p:spPr>
          <a:xfrm>
            <a:off x="645978" y="2988490"/>
            <a:ext cx="7336740" cy="589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Attention Network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D7B3DD-2307-CB4F-ADD1-48A05E8C3CFE}"/>
              </a:ext>
            </a:extLst>
          </p:cNvPr>
          <p:cNvSpPr/>
          <p:nvPr/>
        </p:nvSpPr>
        <p:spPr>
          <a:xfrm>
            <a:off x="2032000" y="5730240"/>
            <a:ext cx="73152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CE4122-150E-0A4D-8E5A-8355957AA965}"/>
              </a:ext>
            </a:extLst>
          </p:cNvPr>
          <p:cNvSpPr/>
          <p:nvPr/>
        </p:nvSpPr>
        <p:spPr>
          <a:xfrm>
            <a:off x="5933440" y="5709920"/>
            <a:ext cx="73152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38CA9-7697-CE4D-BEA1-E77F2A493558}"/>
              </a:ext>
            </a:extLst>
          </p:cNvPr>
          <p:cNvSpPr txBox="1"/>
          <p:nvPr/>
        </p:nvSpPr>
        <p:spPr>
          <a:xfrm>
            <a:off x="2763520" y="5911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72396-C5BD-B04E-83F9-5341891341F4}"/>
              </a:ext>
            </a:extLst>
          </p:cNvPr>
          <p:cNvSpPr txBox="1"/>
          <p:nvPr/>
        </p:nvSpPr>
        <p:spPr>
          <a:xfrm>
            <a:off x="2242108" y="54090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A3CAD-A48A-A940-B43A-6835AAF39081}"/>
              </a:ext>
            </a:extLst>
          </p:cNvPr>
          <p:cNvSpPr txBox="1"/>
          <p:nvPr/>
        </p:nvSpPr>
        <p:spPr>
          <a:xfrm>
            <a:off x="6655002" y="5911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8F48A-FDF1-7F46-8D3F-2C5BF97EDA94}"/>
              </a:ext>
            </a:extLst>
          </p:cNvPr>
          <p:cNvSpPr txBox="1"/>
          <p:nvPr/>
        </p:nvSpPr>
        <p:spPr>
          <a:xfrm>
            <a:off x="6133590" y="54090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E3B72D-0A2C-DA4C-8AAE-3E5F31E563D6}"/>
              </a:ext>
            </a:extLst>
          </p:cNvPr>
          <p:cNvCxnSpPr>
            <a:cxnSpLocks/>
          </p:cNvCxnSpPr>
          <p:nvPr/>
        </p:nvCxnSpPr>
        <p:spPr>
          <a:xfrm flipV="1">
            <a:off x="6276775" y="5043268"/>
            <a:ext cx="0" cy="3600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D75ACC-3D16-7F4C-B4E1-F2531E6BB7DA}"/>
              </a:ext>
            </a:extLst>
          </p:cNvPr>
          <p:cNvCxnSpPr>
            <a:cxnSpLocks/>
          </p:cNvCxnSpPr>
          <p:nvPr/>
        </p:nvCxnSpPr>
        <p:spPr>
          <a:xfrm flipV="1">
            <a:off x="2374390" y="5043268"/>
            <a:ext cx="0" cy="3600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1ADA8F-281D-E14A-8B64-F4602F93FE30}"/>
              </a:ext>
            </a:extLst>
          </p:cNvPr>
          <p:cNvSpPr/>
          <p:nvPr/>
        </p:nvSpPr>
        <p:spPr>
          <a:xfrm>
            <a:off x="647182" y="4386014"/>
            <a:ext cx="3454416" cy="269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0C6D4C-AF29-C546-AAFB-2EA391B97AF9}"/>
              </a:ext>
            </a:extLst>
          </p:cNvPr>
          <p:cNvSpPr/>
          <p:nvPr/>
        </p:nvSpPr>
        <p:spPr>
          <a:xfrm>
            <a:off x="4528302" y="4386014"/>
            <a:ext cx="3454416" cy="269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97977-28BA-9E42-AFBE-6CD207DC5C30}"/>
              </a:ext>
            </a:extLst>
          </p:cNvPr>
          <p:cNvSpPr txBox="1"/>
          <p:nvPr/>
        </p:nvSpPr>
        <p:spPr>
          <a:xfrm>
            <a:off x="6035444" y="46695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64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16EDB-C709-444E-9BFD-2DEA55B98EE1}"/>
              </a:ext>
            </a:extLst>
          </p:cNvPr>
          <p:cNvSpPr txBox="1"/>
          <p:nvPr/>
        </p:nvSpPr>
        <p:spPr>
          <a:xfrm>
            <a:off x="2154324" y="46695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64</a:t>
            </a:r>
            <a:endParaRPr kumimoji="1"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E8342A-B412-9843-81AB-1C21239EC849}"/>
              </a:ext>
            </a:extLst>
          </p:cNvPr>
          <p:cNvCxnSpPr>
            <a:cxnSpLocks/>
          </p:cNvCxnSpPr>
          <p:nvPr/>
        </p:nvCxnSpPr>
        <p:spPr>
          <a:xfrm flipV="1">
            <a:off x="2374390" y="3679370"/>
            <a:ext cx="0" cy="5859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F7A2C59-5DEB-6544-9412-6A1205223144}"/>
              </a:ext>
            </a:extLst>
          </p:cNvPr>
          <p:cNvCxnSpPr>
            <a:cxnSpLocks/>
          </p:cNvCxnSpPr>
          <p:nvPr/>
        </p:nvCxnSpPr>
        <p:spPr>
          <a:xfrm flipV="1">
            <a:off x="6255510" y="3679370"/>
            <a:ext cx="0" cy="5859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8387FF-BE18-E64E-A038-5C708EED75F2}"/>
              </a:ext>
            </a:extLst>
          </p:cNvPr>
          <p:cNvCxnSpPr>
            <a:cxnSpLocks/>
          </p:cNvCxnSpPr>
          <p:nvPr/>
        </p:nvCxnSpPr>
        <p:spPr>
          <a:xfrm flipV="1">
            <a:off x="4284470" y="2256970"/>
            <a:ext cx="0" cy="5859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E55769-EC70-304A-8845-0B15A2494218}"/>
              </a:ext>
            </a:extLst>
          </p:cNvPr>
          <p:cNvSpPr/>
          <p:nvPr/>
        </p:nvSpPr>
        <p:spPr>
          <a:xfrm flipV="1">
            <a:off x="4175168" y="1847942"/>
            <a:ext cx="237718" cy="23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F8152D-B296-6E4C-B779-ABCB43C6DF93}"/>
              </a:ext>
            </a:extLst>
          </p:cNvPr>
          <p:cNvSpPr/>
          <p:nvPr/>
        </p:nvSpPr>
        <p:spPr>
          <a:xfrm flipV="1">
            <a:off x="4479968" y="1847942"/>
            <a:ext cx="237718" cy="23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299AD1-AE9C-D64B-9DC2-B752EC3004F9}"/>
              </a:ext>
            </a:extLst>
          </p:cNvPr>
          <p:cNvSpPr/>
          <p:nvPr/>
        </p:nvSpPr>
        <p:spPr>
          <a:xfrm flipV="1">
            <a:off x="4805088" y="1847942"/>
            <a:ext cx="237718" cy="23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27A7FC2-8A65-E246-A9CF-010C386FF371}"/>
              </a:ext>
            </a:extLst>
          </p:cNvPr>
          <p:cNvSpPr/>
          <p:nvPr/>
        </p:nvSpPr>
        <p:spPr>
          <a:xfrm>
            <a:off x="5130208" y="1907371"/>
            <a:ext cx="118859" cy="118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CC1D3DB-9F7C-5D43-A075-BF649BD8EE6A}"/>
              </a:ext>
            </a:extLst>
          </p:cNvPr>
          <p:cNvSpPr/>
          <p:nvPr/>
        </p:nvSpPr>
        <p:spPr>
          <a:xfrm>
            <a:off x="5304380" y="1907371"/>
            <a:ext cx="118859" cy="118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59443A3-2BE5-EC48-AF24-E738EF01A61D}"/>
              </a:ext>
            </a:extLst>
          </p:cNvPr>
          <p:cNvSpPr/>
          <p:nvPr/>
        </p:nvSpPr>
        <p:spPr>
          <a:xfrm>
            <a:off x="5456189" y="1907371"/>
            <a:ext cx="118859" cy="118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B83CD0-78F7-D94E-ABB1-6A5E39996537}"/>
              </a:ext>
            </a:extLst>
          </p:cNvPr>
          <p:cNvSpPr/>
          <p:nvPr/>
        </p:nvSpPr>
        <p:spPr>
          <a:xfrm>
            <a:off x="5630361" y="1907371"/>
            <a:ext cx="118859" cy="118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A0838BD-0CEF-0449-8ED2-64FD12B5F616}"/>
              </a:ext>
            </a:extLst>
          </p:cNvPr>
          <p:cNvSpPr/>
          <p:nvPr/>
        </p:nvSpPr>
        <p:spPr>
          <a:xfrm>
            <a:off x="5790019" y="1907371"/>
            <a:ext cx="118859" cy="118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05801B3-D7A6-274E-9A7F-1CD1F2EADA01}"/>
              </a:ext>
            </a:extLst>
          </p:cNvPr>
          <p:cNvSpPr/>
          <p:nvPr/>
        </p:nvSpPr>
        <p:spPr>
          <a:xfrm>
            <a:off x="5964191" y="1907371"/>
            <a:ext cx="118859" cy="1188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629B0B-DC2C-8343-B016-62BDAE07A180}"/>
              </a:ext>
            </a:extLst>
          </p:cNvPr>
          <p:cNvSpPr/>
          <p:nvPr/>
        </p:nvSpPr>
        <p:spPr>
          <a:xfrm flipV="1">
            <a:off x="6194156" y="1851201"/>
            <a:ext cx="237718" cy="23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558AE1-BF4E-A34D-BFF6-33BF0A397F13}"/>
              </a:ext>
            </a:extLst>
          </p:cNvPr>
          <p:cNvSpPr/>
          <p:nvPr/>
        </p:nvSpPr>
        <p:spPr>
          <a:xfrm flipV="1">
            <a:off x="6498956" y="1851201"/>
            <a:ext cx="237718" cy="23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8E285BE-8AD9-7141-B705-46855A4D8624}"/>
              </a:ext>
            </a:extLst>
          </p:cNvPr>
          <p:cNvSpPr/>
          <p:nvPr/>
        </p:nvSpPr>
        <p:spPr>
          <a:xfrm flipV="1">
            <a:off x="6824076" y="1851201"/>
            <a:ext cx="237718" cy="23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오른쪽 중괄호[R] 43">
            <a:extLst>
              <a:ext uri="{FF2B5EF4-FFF2-40B4-BE49-F238E27FC236}">
                <a16:creationId xmlns:a16="http://schemas.microsoft.com/office/drawing/2014/main" id="{0EC611DF-8824-3846-A9E8-9F87784B0F7E}"/>
              </a:ext>
            </a:extLst>
          </p:cNvPr>
          <p:cNvSpPr/>
          <p:nvPr/>
        </p:nvSpPr>
        <p:spPr>
          <a:xfrm rot="16200000">
            <a:off x="5397227" y="97122"/>
            <a:ext cx="442510" cy="2886628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FC9194-040F-FD44-9FFA-5F6AFC7FBEF6}"/>
              </a:ext>
            </a:extLst>
          </p:cNvPr>
          <p:cNvSpPr txBox="1"/>
          <p:nvPr/>
        </p:nvSpPr>
        <p:spPr>
          <a:xfrm>
            <a:off x="4566804" y="926843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96 </a:t>
            </a:r>
            <a:r>
              <a:rPr kumimoji="1" lang="ko-KR" altLang="en-US" dirty="0"/>
              <a:t>차원 벡터 변환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6C4F4A-2A57-5E47-9309-17FD1F3DBBBC}"/>
              </a:ext>
            </a:extLst>
          </p:cNvPr>
          <p:cNvSpPr txBox="1"/>
          <p:nvPr/>
        </p:nvSpPr>
        <p:spPr>
          <a:xfrm>
            <a:off x="1902432" y="6461760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Context</a:t>
            </a:r>
            <a:endParaRPr kumimoji="1"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6787CC-C12D-B843-983B-AA0C9C0977B5}"/>
              </a:ext>
            </a:extLst>
          </p:cNvPr>
          <p:cNvSpPr txBox="1"/>
          <p:nvPr/>
        </p:nvSpPr>
        <p:spPr>
          <a:xfrm>
            <a:off x="5003505" y="6461760"/>
            <a:ext cx="257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1-channel feature map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7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17</Words>
  <Application>Microsoft Macintosh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구본헌</dc:creator>
  <cp:lastModifiedBy>Jung hoon Kim</cp:lastModifiedBy>
  <cp:revision>19</cp:revision>
  <dcterms:created xsi:type="dcterms:W3CDTF">2019-03-30T08:19:39Z</dcterms:created>
  <dcterms:modified xsi:type="dcterms:W3CDTF">2019-06-10T02:26:14Z</dcterms:modified>
</cp:coreProperties>
</file>