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84"/>
    <p:restoredTop sz="94723"/>
  </p:normalViewPr>
  <p:slideViewPr>
    <p:cSldViewPr snapToGrid="0" snapToObjects="1">
      <p:cViewPr varScale="1">
        <p:scale>
          <a:sx n="92" d="100"/>
          <a:sy n="92" d="100"/>
        </p:scale>
        <p:origin x="20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F1864-BF6A-304F-BA1D-B7F68A650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CB28F6-D3C1-7746-B958-A4BB76B91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25FB5-0478-6245-BBAC-D7ABDCA2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2019. 3. 30.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9D63F-5536-914B-8144-2A76B544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D707B-6C7C-6140-BC9B-7E0B6565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E8A7E-F4C6-CD43-A8E5-65980B0B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4EE865-35E4-5B44-AA99-A52F73513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D48-1673-5A44-9910-42FA299C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2019. 3. 30.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8DF8E-A277-434B-9F07-77D93DBE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F1FED-A343-EA42-9ACA-8EB0B974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663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DD2290-E8A9-4849-B5D7-F0E43A5A2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B9E91D-E8F1-5C4D-8B55-19D521E12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AEADA-990E-2140-B7A6-DB48C3FB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2019. 3. 30.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A53F5-E5A9-5544-8DB8-35932E6D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8404F-9B45-934C-9BB4-86B55B64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099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AF996-2E2C-5D4B-8998-DC6F4A8C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89EDF-CFA0-894F-A350-9893ABDBE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B7FA6-FEA0-E640-9E5E-EC983E2F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2019. 3. 30.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0E399-1B15-A148-BD42-0814C3C4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E7630-B787-0D4A-88DA-C785A88B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432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34765-7958-4343-AA70-F9B0DB51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9A40A9-E504-464A-912D-0C50D59C3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DB87F-E93B-B844-ACF6-403DB1AD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2019. 3. 30.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6DD35-8508-FE49-B2F1-B0C14594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C4D22-2BBA-A447-99AD-52885861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975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38136-50BC-B54C-A654-A9125AC6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1FB29-C574-354B-86A7-76A584A52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4A8D50-F8E5-4542-ABFB-41DC01F61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E3CF62-DD3E-B540-BE0B-818FB314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2019. 3. 30.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2B526F-51DE-4148-B152-A26ED1F3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88A2EE-05AF-9B48-B874-443D9E69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366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2F6ED-DC44-5B44-A769-7BBCBB60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8C1D2E-5416-FB4B-92B7-3494FBEA0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EA436E-1802-DA44-BB3E-8DD18618D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51B10D-0D12-0F4B-9840-C997E0448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661605-A244-164A-8737-47C70537B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BFFE4C-2FB9-C34A-8EFC-2A6A1C9C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2019. 3. 30.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9368D0-9B29-A842-AC00-9554E63C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3B439B-5216-A245-BFB1-947DF59B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889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B42B1-6B70-2140-ABD2-D0FC4B86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B0EA32-48E1-EE41-9629-B127A990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2019. 3. 30.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A3C217-0F65-3D47-8CD2-9C6CCDAC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40EFE0-5320-7C40-90AD-8162762B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989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FC70C1-38F2-AF4D-9D16-C9BC0162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2019. 3. 30.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CBD457-1AFC-784B-8161-345F8F81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746CB7-4635-1840-A67B-DB49312A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17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7C58D-DB41-2440-A44D-936BDD7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FD347-ED03-FC44-A759-5E18D8402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E7C271-7DF1-F848-B836-01CECF86C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E2FDDE-B8E4-F54C-95A5-DF7EFB2D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2019. 3. 30.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082850-F67E-E14B-A464-5A854ACF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6338DF-9290-E140-881C-918E81B2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99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2628A-E449-E943-AD8D-4BFC7C5B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BDB9BC-82DA-8C4B-AB3F-4BBF340B5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640B45-422C-DF49-BF12-A142FB9C2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4A4657-E2B5-B246-9624-94A9AA1A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2019. 3. 30.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51B12-A8D7-8B4F-A593-4B0F5BC4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BCA6C6-AD73-AD44-9944-4B05237D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105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6520AB-F1CA-354C-890E-2077F8E3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8CE1F9-24C4-5340-869A-043656A3E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CE738-693C-2545-A4C8-7A6507F73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73C1C-01B7-264A-9990-6C931553A5EF}" type="datetimeFigureOut">
              <a:rPr kumimoji="1" lang="ko-KR" altLang="en-US" smtClean="0"/>
              <a:t>2019. 3. 30.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EE094-4EB1-A147-BDBA-0251BADB8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11B7F-540B-8F46-B363-C88B7C87B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076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8AC8238-DE95-1C46-BFC7-341D04F2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35" y="2217646"/>
            <a:ext cx="2761232" cy="241607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52E155-2029-5C41-B0C6-0230CF3E5DDE}"/>
              </a:ext>
            </a:extLst>
          </p:cNvPr>
          <p:cNvSpPr/>
          <p:nvPr/>
        </p:nvSpPr>
        <p:spPr>
          <a:xfrm>
            <a:off x="3494832" y="2012425"/>
            <a:ext cx="1933903" cy="16816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C7A388-E6F9-3A47-9142-0D7AB76A0FFC}"/>
              </a:ext>
            </a:extLst>
          </p:cNvPr>
          <p:cNvSpPr/>
          <p:nvPr/>
        </p:nvSpPr>
        <p:spPr>
          <a:xfrm>
            <a:off x="3624365" y="2244148"/>
            <a:ext cx="1933903" cy="16816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3C1E57-2341-2748-8F4D-DC5C2C5786C6}"/>
              </a:ext>
            </a:extLst>
          </p:cNvPr>
          <p:cNvSpPr/>
          <p:nvPr/>
        </p:nvSpPr>
        <p:spPr>
          <a:xfrm>
            <a:off x="3753898" y="2475871"/>
            <a:ext cx="1933903" cy="16816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58887B-E5B3-5045-8AAF-C583FE74ED3B}"/>
              </a:ext>
            </a:extLst>
          </p:cNvPr>
          <p:cNvSpPr/>
          <p:nvPr/>
        </p:nvSpPr>
        <p:spPr>
          <a:xfrm>
            <a:off x="3883431" y="2707594"/>
            <a:ext cx="1933903" cy="16816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7B4C96-53A4-A746-A6FE-E61A7921A468}"/>
              </a:ext>
            </a:extLst>
          </p:cNvPr>
          <p:cNvSpPr/>
          <p:nvPr/>
        </p:nvSpPr>
        <p:spPr>
          <a:xfrm>
            <a:off x="4012964" y="2939317"/>
            <a:ext cx="1933903" cy="16816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842884-22A4-DB44-82AA-848607E2AFAE}"/>
              </a:ext>
            </a:extLst>
          </p:cNvPr>
          <p:cNvSpPr/>
          <p:nvPr/>
        </p:nvSpPr>
        <p:spPr>
          <a:xfrm>
            <a:off x="6789068" y="2402382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C0EB05B-B1CD-0D4F-A40F-9ED36DC25C02}"/>
              </a:ext>
            </a:extLst>
          </p:cNvPr>
          <p:cNvSpPr/>
          <p:nvPr/>
        </p:nvSpPr>
        <p:spPr>
          <a:xfrm>
            <a:off x="6864631" y="2521674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564193-7580-6D47-9771-4F341C03DF0A}"/>
              </a:ext>
            </a:extLst>
          </p:cNvPr>
          <p:cNvSpPr/>
          <p:nvPr/>
        </p:nvSpPr>
        <p:spPr>
          <a:xfrm>
            <a:off x="6940194" y="2640966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979130-520A-8040-BBD4-0F612BD6870B}"/>
              </a:ext>
            </a:extLst>
          </p:cNvPr>
          <p:cNvSpPr/>
          <p:nvPr/>
        </p:nvSpPr>
        <p:spPr>
          <a:xfrm>
            <a:off x="7015757" y="2764738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33C882-BB50-7F4C-A67F-8EBC0B952917}"/>
              </a:ext>
            </a:extLst>
          </p:cNvPr>
          <p:cNvSpPr/>
          <p:nvPr/>
        </p:nvSpPr>
        <p:spPr>
          <a:xfrm>
            <a:off x="7091320" y="2888510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A5108B-5CE8-2140-89D9-A51DD960EF31}"/>
              </a:ext>
            </a:extLst>
          </p:cNvPr>
          <p:cNvSpPr/>
          <p:nvPr/>
        </p:nvSpPr>
        <p:spPr>
          <a:xfrm>
            <a:off x="7166883" y="3001734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3DAC84-B991-7947-A268-C622DA619001}"/>
              </a:ext>
            </a:extLst>
          </p:cNvPr>
          <p:cNvSpPr/>
          <p:nvPr/>
        </p:nvSpPr>
        <p:spPr>
          <a:xfrm>
            <a:off x="7242446" y="3121801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C4D5A6-F025-AD4B-8361-5A2D9504F939}"/>
              </a:ext>
            </a:extLst>
          </p:cNvPr>
          <p:cNvSpPr/>
          <p:nvPr/>
        </p:nvSpPr>
        <p:spPr>
          <a:xfrm>
            <a:off x="7320953" y="3241868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4EDA25-4AC0-5E47-8529-EE36A3812456}"/>
              </a:ext>
            </a:extLst>
          </p:cNvPr>
          <p:cNvSpPr/>
          <p:nvPr/>
        </p:nvSpPr>
        <p:spPr>
          <a:xfrm>
            <a:off x="7391469" y="3370645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C29993-EE28-7A43-9286-D4E1A3DE6E8A}"/>
              </a:ext>
            </a:extLst>
          </p:cNvPr>
          <p:cNvSpPr txBox="1"/>
          <p:nvPr/>
        </p:nvSpPr>
        <p:spPr>
          <a:xfrm>
            <a:off x="6065772" y="2683133"/>
            <a:ext cx="601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/>
              <a:t>…</a:t>
            </a:r>
            <a:endParaRPr kumimoji="1" lang="ko-KR" altLang="en-US" sz="4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158BB31-0A7F-0546-89DA-A4B6A7776016}"/>
              </a:ext>
            </a:extLst>
          </p:cNvPr>
          <p:cNvCxnSpPr/>
          <p:nvPr/>
        </p:nvCxnSpPr>
        <p:spPr>
          <a:xfrm>
            <a:off x="2636318" y="3370645"/>
            <a:ext cx="658698" cy="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61A56F0-8A83-EC4E-ADEF-1D2ADE5E2ABF}"/>
              </a:ext>
            </a:extLst>
          </p:cNvPr>
          <p:cNvCxnSpPr/>
          <p:nvPr/>
        </p:nvCxnSpPr>
        <p:spPr>
          <a:xfrm>
            <a:off x="8534610" y="3429000"/>
            <a:ext cx="658698" cy="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D6A53F-6B1F-D442-93EC-10B412931B80}"/>
              </a:ext>
            </a:extLst>
          </p:cNvPr>
          <p:cNvSpPr/>
          <p:nvPr/>
        </p:nvSpPr>
        <p:spPr>
          <a:xfrm>
            <a:off x="9533304" y="1459467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184FFE-786E-6F4D-A4E5-D20437EBFAF0}"/>
              </a:ext>
            </a:extLst>
          </p:cNvPr>
          <p:cNvSpPr/>
          <p:nvPr/>
        </p:nvSpPr>
        <p:spPr>
          <a:xfrm>
            <a:off x="9533304" y="1705233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86607D1-722F-CA49-8900-5170CA32128D}"/>
              </a:ext>
            </a:extLst>
          </p:cNvPr>
          <p:cNvSpPr/>
          <p:nvPr/>
        </p:nvSpPr>
        <p:spPr>
          <a:xfrm>
            <a:off x="9533303" y="1950999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F04B62-1F36-3E48-91E4-849F9D26AC80}"/>
              </a:ext>
            </a:extLst>
          </p:cNvPr>
          <p:cNvSpPr/>
          <p:nvPr/>
        </p:nvSpPr>
        <p:spPr>
          <a:xfrm>
            <a:off x="9533303" y="2183725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1986CBD-1F34-464F-AAE8-D9256E38BA6C}"/>
              </a:ext>
            </a:extLst>
          </p:cNvPr>
          <p:cNvSpPr/>
          <p:nvPr/>
        </p:nvSpPr>
        <p:spPr>
          <a:xfrm>
            <a:off x="9533304" y="2424717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04C19E9-3468-A14C-900D-2B1411F4A88B}"/>
              </a:ext>
            </a:extLst>
          </p:cNvPr>
          <p:cNvSpPr/>
          <p:nvPr/>
        </p:nvSpPr>
        <p:spPr>
          <a:xfrm>
            <a:off x="9533304" y="2670483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77C736-41D0-0240-B865-8E45D8479D7F}"/>
              </a:ext>
            </a:extLst>
          </p:cNvPr>
          <p:cNvSpPr/>
          <p:nvPr/>
        </p:nvSpPr>
        <p:spPr>
          <a:xfrm>
            <a:off x="9533303" y="2916249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84E70A-577B-0048-8EC4-CA8776180D7B}"/>
              </a:ext>
            </a:extLst>
          </p:cNvPr>
          <p:cNvSpPr/>
          <p:nvPr/>
        </p:nvSpPr>
        <p:spPr>
          <a:xfrm>
            <a:off x="9533303" y="3148975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2FDB52-A9A4-1446-AEA2-B92AE507C5D0}"/>
              </a:ext>
            </a:extLst>
          </p:cNvPr>
          <p:cNvSpPr/>
          <p:nvPr/>
        </p:nvSpPr>
        <p:spPr>
          <a:xfrm>
            <a:off x="9533304" y="3377795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E79E7A-5A20-4D47-89ED-79CC5BA1E039}"/>
              </a:ext>
            </a:extLst>
          </p:cNvPr>
          <p:cNvSpPr/>
          <p:nvPr/>
        </p:nvSpPr>
        <p:spPr>
          <a:xfrm>
            <a:off x="9533304" y="3623561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31F8B4-076F-5347-8CDA-7A44EB348E45}"/>
              </a:ext>
            </a:extLst>
          </p:cNvPr>
          <p:cNvSpPr/>
          <p:nvPr/>
        </p:nvSpPr>
        <p:spPr>
          <a:xfrm>
            <a:off x="9533303" y="3869327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25AB65A-7A74-E848-8863-A5D29D5E7A63}"/>
              </a:ext>
            </a:extLst>
          </p:cNvPr>
          <p:cNvSpPr/>
          <p:nvPr/>
        </p:nvSpPr>
        <p:spPr>
          <a:xfrm>
            <a:off x="9533303" y="4102053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6F25EF4-63A5-8F4E-A4B8-07B3F7FCFBED}"/>
              </a:ext>
            </a:extLst>
          </p:cNvPr>
          <p:cNvSpPr/>
          <p:nvPr/>
        </p:nvSpPr>
        <p:spPr>
          <a:xfrm>
            <a:off x="9533304" y="4344774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E7D9C5-A9E8-2A4F-BDFF-9AB637E81BA4}"/>
              </a:ext>
            </a:extLst>
          </p:cNvPr>
          <p:cNvSpPr/>
          <p:nvPr/>
        </p:nvSpPr>
        <p:spPr>
          <a:xfrm>
            <a:off x="9533304" y="4590540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F4B20B5-EBC3-3F48-947E-312071664713}"/>
              </a:ext>
            </a:extLst>
          </p:cNvPr>
          <p:cNvSpPr/>
          <p:nvPr/>
        </p:nvSpPr>
        <p:spPr>
          <a:xfrm>
            <a:off x="9533303" y="4836306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8F4C96-4CFF-C542-855A-4B3E5D6A7A85}"/>
              </a:ext>
            </a:extLst>
          </p:cNvPr>
          <p:cNvSpPr/>
          <p:nvPr/>
        </p:nvSpPr>
        <p:spPr>
          <a:xfrm>
            <a:off x="9533303" y="5069032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515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85BC4B2-1FB4-FB46-A011-BE1FFD38C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545" y="380999"/>
            <a:ext cx="6072910" cy="56933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D146FBA-5537-7243-B29E-50C91CDBBA67}"/>
              </a:ext>
            </a:extLst>
          </p:cNvPr>
          <p:cNvSpPr/>
          <p:nvPr/>
        </p:nvSpPr>
        <p:spPr>
          <a:xfrm>
            <a:off x="2170545" y="380999"/>
            <a:ext cx="6072910" cy="5693353"/>
          </a:xfrm>
          <a:prstGeom prst="rect">
            <a:avLst/>
          </a:prstGeom>
          <a:solidFill>
            <a:schemeClr val="bg1">
              <a:alpha val="0"/>
            </a:schemeClr>
          </a:solidFill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7E7177-C54F-644C-9BFB-1D46251A9947}"/>
              </a:ext>
            </a:extLst>
          </p:cNvPr>
          <p:cNvSpPr/>
          <p:nvPr/>
        </p:nvSpPr>
        <p:spPr>
          <a:xfrm>
            <a:off x="4027054" y="380999"/>
            <a:ext cx="2165928" cy="5693352"/>
          </a:xfrm>
          <a:prstGeom prst="rect">
            <a:avLst/>
          </a:prstGeom>
          <a:solidFill>
            <a:schemeClr val="bg1">
              <a:alpha val="0"/>
            </a:schemeClr>
          </a:solidFill>
          <a:ln w="857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3E265B-8217-6245-A933-B5FCB5AB7C4E}"/>
              </a:ext>
            </a:extLst>
          </p:cNvPr>
          <p:cNvSpPr/>
          <p:nvPr/>
        </p:nvSpPr>
        <p:spPr>
          <a:xfrm>
            <a:off x="2170545" y="4641273"/>
            <a:ext cx="6072910" cy="1433079"/>
          </a:xfrm>
          <a:prstGeom prst="rect">
            <a:avLst/>
          </a:prstGeom>
          <a:solidFill>
            <a:schemeClr val="bg1">
              <a:alpha val="0"/>
            </a:schemeClr>
          </a:solidFill>
          <a:ln w="857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757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1</Words>
  <Application>Microsoft Macintosh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구본헌</dc:creator>
  <cp:lastModifiedBy>구본헌</cp:lastModifiedBy>
  <cp:revision>4</cp:revision>
  <dcterms:created xsi:type="dcterms:W3CDTF">2019-03-30T08:19:39Z</dcterms:created>
  <dcterms:modified xsi:type="dcterms:W3CDTF">2019-03-31T08:18:57Z</dcterms:modified>
</cp:coreProperties>
</file>