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1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07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1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074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7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1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0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4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4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6921-1F6B-476F-87F5-4E2FE8530FF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B1DEFA-E257-47F3-99B5-046A563C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4449" y="2334404"/>
            <a:ext cx="4676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ĐỀ TÀI: ỨNG DỤNG CHỈNH SỬA ẢNH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0141" y="669267"/>
            <a:ext cx="8865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LẬP TRÌNH THIẾT BỊ DI ĐỘNG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8801" y="4279684"/>
            <a:ext cx="3139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Nguyễn </a:t>
            </a:r>
            <a:r>
              <a:rPr lang="en-US" sz="2400" dirty="0" err="1" smtClean="0"/>
              <a:t>Hữu</a:t>
            </a:r>
            <a:r>
              <a:rPr lang="en-US" sz="2400" dirty="0" smtClean="0"/>
              <a:t> </a:t>
            </a:r>
            <a:r>
              <a:rPr lang="en-US" sz="2400" dirty="0" err="1" smtClean="0"/>
              <a:t>Vinh</a:t>
            </a:r>
            <a:endParaRPr lang="en-US" sz="2400" dirty="0" smtClean="0"/>
          </a:p>
          <a:p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Hoàng</a:t>
            </a:r>
            <a:r>
              <a:rPr lang="en-US" sz="2400" dirty="0" smtClean="0"/>
              <a:t> </a:t>
            </a:r>
            <a:r>
              <a:rPr lang="en-US" sz="2400" dirty="0" err="1" smtClean="0"/>
              <a:t>Hiệp</a:t>
            </a:r>
            <a:endParaRPr lang="en-US" sz="2400" dirty="0" smtClean="0"/>
          </a:p>
          <a:p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Lê</a:t>
            </a:r>
            <a:r>
              <a:rPr lang="en-US" sz="2400" dirty="0" smtClean="0"/>
              <a:t> </a:t>
            </a:r>
            <a:r>
              <a:rPr lang="en-US" sz="2400" dirty="0" err="1" smtClean="0"/>
              <a:t>Quang</a:t>
            </a:r>
            <a:r>
              <a:rPr lang="en-US" sz="2400" dirty="0" smtClean="0"/>
              <a:t> </a:t>
            </a:r>
            <a:r>
              <a:rPr lang="en-US" sz="2400" dirty="0" err="1" smtClean="0"/>
              <a:t>Huy</a:t>
            </a:r>
            <a:endParaRPr lang="en-US" sz="2400" dirty="0" smtClean="0"/>
          </a:p>
          <a:p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Đức</a:t>
            </a:r>
            <a:r>
              <a:rPr lang="en-US" sz="2400" dirty="0" smtClean="0"/>
              <a:t> </a:t>
            </a:r>
            <a:r>
              <a:rPr lang="en-US" sz="2400" dirty="0" err="1" smtClean="0"/>
              <a:t>Đạt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817582" y="3307044"/>
            <a:ext cx="275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2407" y="572568"/>
            <a:ext cx="47366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I. YÊU CẦU ĐỀ TÀI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409" y="1427147"/>
            <a:ext cx="864375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JAVA.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bị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Android.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9038" y="527538"/>
            <a:ext cx="87131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II. </a:t>
            </a:r>
            <a:r>
              <a:rPr lang="en-US" sz="4000" dirty="0" err="1" smtClean="0">
                <a:solidFill>
                  <a:schemeClr val="accent2"/>
                </a:solidFill>
              </a:rPr>
              <a:t>Phân</a:t>
            </a:r>
            <a:r>
              <a:rPr lang="en-US" sz="4000" dirty="0" smtClean="0">
                <a:solidFill>
                  <a:schemeClr val="accent2"/>
                </a:solidFill>
              </a:rPr>
              <a:t> chia </a:t>
            </a:r>
            <a:r>
              <a:rPr lang="en-US" sz="4000" dirty="0" err="1" smtClean="0">
                <a:solidFill>
                  <a:schemeClr val="accent2"/>
                </a:solidFill>
              </a:rPr>
              <a:t>công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dirty="0" err="1" smtClean="0">
                <a:solidFill>
                  <a:schemeClr val="accent2"/>
                </a:solidFill>
              </a:rPr>
              <a:t>việc</a:t>
            </a:r>
            <a:endParaRPr lang="en-US" sz="4000" dirty="0" smtClean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/>
              <a:t>Nguyễn </a:t>
            </a:r>
            <a:r>
              <a:rPr lang="en-US" sz="2400" dirty="0" err="1" smtClean="0"/>
              <a:t>Hoàng</a:t>
            </a:r>
            <a:r>
              <a:rPr lang="en-US" sz="2400" dirty="0" smtClean="0"/>
              <a:t> </a:t>
            </a:r>
            <a:r>
              <a:rPr lang="en-US" sz="2400" dirty="0" err="1" smtClean="0"/>
              <a:t>Hiệp</a:t>
            </a:r>
            <a:r>
              <a:rPr lang="en-US" sz="2400" dirty="0" smtClean="0"/>
              <a:t>: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, làm việc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Adobe Creative SDK,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phần Intent của android.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Nguyễn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smtClean="0"/>
              <a:t>Vinh: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,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Nguyễn </a:t>
            </a:r>
            <a:r>
              <a:rPr lang="en-US" sz="2400" dirty="0" err="1" smtClean="0"/>
              <a:t>Đức</a:t>
            </a:r>
            <a:r>
              <a:rPr lang="en-US" sz="2400" dirty="0" smtClean="0"/>
              <a:t> Đạt: </a:t>
            </a:r>
            <a:r>
              <a:rPr lang="en-US" sz="2400" dirty="0" err="1" smtClean="0"/>
              <a:t>Xử</a:t>
            </a:r>
            <a:r>
              <a:rPr lang="en-US" sz="2400" dirty="0" smtClean="0"/>
              <a:t> lý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Nguyễn </a:t>
            </a:r>
            <a:r>
              <a:rPr lang="en-US" sz="2400" dirty="0" err="1" smtClean="0"/>
              <a:t>Lê</a:t>
            </a:r>
            <a:r>
              <a:rPr lang="en-US" sz="2400" dirty="0" smtClean="0"/>
              <a:t> </a:t>
            </a:r>
            <a:r>
              <a:rPr lang="en-US" sz="2400" dirty="0" err="1" smtClean="0"/>
              <a:t>Quang</a:t>
            </a:r>
            <a:r>
              <a:rPr lang="en-US" sz="2400" dirty="0" smtClean="0"/>
              <a:t> Huy: </a:t>
            </a:r>
            <a:r>
              <a:rPr lang="en-US" sz="2400" dirty="0" smtClean="0"/>
              <a:t>Làm việc </a:t>
            </a:r>
            <a:r>
              <a:rPr lang="en-US" sz="2400" dirty="0" err="1" smtClean="0"/>
              <a:t>với</a:t>
            </a:r>
            <a:r>
              <a:rPr lang="en-US" sz="2400" dirty="0" smtClean="0"/>
              <a:t> camera,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: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,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6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6294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GIỚI THIỆU ỨNG DỤNG.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4" y="4906310"/>
            <a:ext cx="946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là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smart phone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nay.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phần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mà lại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quả.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ết quả hình ảnh cho photo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85" y="1640400"/>
            <a:ext cx="3763282" cy="25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nhiếp ảnh smart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26" y="1640400"/>
            <a:ext cx="3823092" cy="254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4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0989"/>
            <a:ext cx="8596668" cy="38807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từ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camera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filter,………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Tự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vào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331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04865"/>
            <a:ext cx="2178115" cy="3872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52" y="1623526"/>
            <a:ext cx="2178115" cy="3872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71" y="1604865"/>
            <a:ext cx="2188612" cy="3890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36" y="1604865"/>
            <a:ext cx="2188612" cy="38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20" y="1702419"/>
            <a:ext cx="8596668" cy="5166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CẢM ƠN THẦY VÀ CÁC BẠN ĐÃ LẮNG NGHE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8891" y="2911579"/>
            <a:ext cx="4960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!!!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8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493</TotalTime>
  <Words>248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III. GIỚI THIỆU ỨNG DỤNG. </vt:lpstr>
      <vt:lpstr>Chức năng</vt:lpstr>
      <vt:lpstr>Giao diện.</vt:lpstr>
      <vt:lpstr>CẢM ƠN THẦY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Đinh Nguyễn Đạt</cp:lastModifiedBy>
  <cp:revision>24</cp:revision>
  <dcterms:created xsi:type="dcterms:W3CDTF">2019-05-12T08:44:06Z</dcterms:created>
  <dcterms:modified xsi:type="dcterms:W3CDTF">2019-12-23T08:04:42Z</dcterms:modified>
</cp:coreProperties>
</file>