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1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4365625"/>
            <a:ext cx="7772400" cy="1109663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5518150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132013"/>
            <a:ext cx="1909762" cy="453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132013"/>
            <a:ext cx="5581650" cy="453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1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2854325"/>
            <a:ext cx="3744912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2854325"/>
            <a:ext cx="3746500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478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069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809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069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1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 i="1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57166"/>
            <a:ext cx="723912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786322"/>
            <a:ext cx="607223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0298" y="571480"/>
            <a:ext cx="6000792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0298" y="5357826"/>
            <a:ext cx="6000792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556792"/>
            <a:ext cx="7643812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ru-R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854325"/>
            <a:ext cx="7643812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2" r:id="rId7"/>
    <p:sldLayoutId id="2147483673" r:id="rId8"/>
    <p:sldLayoutId id="2147483674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reflection stA="96000" endPos="37000" dist="50800" dir="5400000" sy="-100000" algn="bl" rotWithShape="0"/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unity/download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3933057"/>
            <a:ext cx="7772400" cy="1152127"/>
          </a:xfrm>
        </p:spPr>
        <p:txBody>
          <a:bodyPr/>
          <a:lstStyle/>
          <a:p>
            <a:r>
              <a:rPr lang="en-GB" noProof="1" smtClean="0">
                <a:latin typeface="Calibri Light" pitchFamily="34" charset="0"/>
                <a:ea typeface="Roboto" pitchFamily="2" charset="0"/>
              </a:rPr>
              <a:t>Lab 2</a:t>
            </a:r>
            <a:br>
              <a:rPr lang="en-GB" noProof="1" smtClean="0">
                <a:latin typeface="Calibri Light" pitchFamily="34" charset="0"/>
                <a:ea typeface="Roboto" pitchFamily="2" charset="0"/>
              </a:rPr>
            </a:br>
            <a:r>
              <a:rPr lang="en-GB" noProof="1" smtClean="0">
                <a:latin typeface="Calibri Light" pitchFamily="34" charset="0"/>
                <a:ea typeface="Roboto" pitchFamily="2" charset="0"/>
              </a:rPr>
              <a:t>UNITY CƠ BẢN</a:t>
            </a:r>
            <a:endParaRPr lang="vi-VN" noProof="1" smtClean="0">
              <a:latin typeface="Calibri Light" pitchFamily="34" charset="0"/>
              <a:ea typeface="Roboto" pitchFamily="2" charset="0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9850" y="6021288"/>
            <a:ext cx="6400800" cy="504056"/>
          </a:xfrm>
        </p:spPr>
        <p:txBody>
          <a:bodyPr/>
          <a:lstStyle/>
          <a:p>
            <a:r>
              <a:rPr lang="vi-VN" noProof="1" smtClean="0">
                <a:latin typeface="Calibri" pitchFamily="34" charset="0"/>
              </a:rPr>
              <a:t>Trịnh Thành </a:t>
            </a:r>
            <a:r>
              <a:rPr lang="en-GB" noProof="1" smtClean="0">
                <a:latin typeface="Calibri" pitchFamily="34" charset="0"/>
              </a:rPr>
              <a:t>TRUNG (MSc)</a:t>
            </a:r>
            <a:endParaRPr lang="vi-VN" noProof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 TRONG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Asset</a:t>
            </a:r>
          </a:p>
          <a:p>
            <a:pPr lvl="1"/>
            <a:r>
              <a:rPr lang="vi-VN" i="1" dirty="0" smtClean="0"/>
              <a:t>Asset</a:t>
            </a:r>
            <a:r>
              <a:rPr lang="en-GB" i="1" dirty="0" smtClean="0"/>
              <a:t> (</a:t>
            </a:r>
            <a:r>
              <a:rPr lang="vi-VN" i="1" dirty="0" smtClean="0"/>
              <a:t>tài nguyên</a:t>
            </a:r>
            <a:r>
              <a:rPr lang="en-GB" i="1" dirty="0" smtClean="0"/>
              <a:t>)</a:t>
            </a:r>
            <a:r>
              <a:rPr lang="en-GB" dirty="0" smtClean="0"/>
              <a:t> </a:t>
            </a:r>
            <a:r>
              <a:rPr lang="vi-VN" dirty="0" smtClean="0"/>
              <a:t>là các file dữ liệu gốc (như các file</a:t>
            </a:r>
            <a:r>
              <a:rPr lang="en-GB" dirty="0" smtClean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, texture, </a:t>
            </a:r>
            <a:r>
              <a:rPr lang="en-GB" dirty="0" err="1"/>
              <a:t>âm</a:t>
            </a:r>
            <a:r>
              <a:rPr lang="en-GB" dirty="0"/>
              <a:t> </a:t>
            </a:r>
            <a:r>
              <a:rPr lang="en-GB" dirty="0" err="1"/>
              <a:t>thanh</a:t>
            </a:r>
            <a:r>
              <a:rPr lang="en-GB" dirty="0" smtClean="0"/>
              <a:t>...</a:t>
            </a:r>
            <a:r>
              <a:rPr lang="vi-VN" dirty="0" smtClean="0"/>
              <a:t>) của game</a:t>
            </a:r>
          </a:p>
          <a:p>
            <a:pPr lvl="1"/>
            <a:r>
              <a:rPr lang="vi-VN" dirty="0" smtClean="0"/>
              <a:t>Unity hỗ trợ rất nhiều các dữ liệu tài nguyên mà không cần phải convert</a:t>
            </a:r>
            <a:endParaRPr lang="vi-VN" dirty="0"/>
          </a:p>
          <a:p>
            <a:pPr lvl="1"/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25236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 TRONG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Game Object</a:t>
            </a:r>
          </a:p>
          <a:p>
            <a:pPr lvl="1"/>
            <a:r>
              <a:rPr lang="vi-VN" dirty="0" smtClean="0"/>
              <a:t>Đ</a:t>
            </a:r>
            <a:r>
              <a:rPr lang="en-GB" dirty="0" smtClean="0"/>
              <a:t>ể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vi-VN" dirty="0" smtClean="0"/>
              <a:t>tạo ra</a:t>
            </a:r>
            <a:r>
              <a:rPr lang="en-GB" dirty="0" smtClean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i="1" dirty="0"/>
              <a:t>Game Object (</a:t>
            </a:r>
            <a:r>
              <a:rPr lang="en-GB" i="1" dirty="0" err="1"/>
              <a:t>đối</a:t>
            </a:r>
            <a:r>
              <a:rPr lang="en-GB" i="1" dirty="0"/>
              <a:t> </a:t>
            </a:r>
            <a:r>
              <a:rPr lang="en-GB" i="1" dirty="0" err="1"/>
              <a:t>tượng</a:t>
            </a:r>
            <a:r>
              <a:rPr lang="en-GB" i="1" dirty="0"/>
              <a:t> game).</a:t>
            </a:r>
            <a:r>
              <a:rPr lang="en-GB" dirty="0"/>
              <a:t> </a:t>
            </a:r>
            <a:endParaRPr lang="vi-VN" dirty="0" smtClean="0"/>
          </a:p>
          <a:p>
            <a:pPr lvl="1"/>
            <a:r>
              <a:rPr lang="vi-VN" dirty="0" smtClean="0"/>
              <a:t>L</a:t>
            </a:r>
            <a:r>
              <a:rPr lang="en-GB" dirty="0" err="1" smtClean="0"/>
              <a:t>uôn</a:t>
            </a:r>
            <a:r>
              <a:rPr lang="en-GB" dirty="0" smtClean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Transform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Position (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), Rotation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xoay</a:t>
            </a:r>
            <a:r>
              <a:rPr lang="en-GB" dirty="0"/>
              <a:t>) </a:t>
            </a:r>
            <a:r>
              <a:rPr lang="en-GB" dirty="0" err="1"/>
              <a:t>và</a:t>
            </a:r>
            <a:r>
              <a:rPr lang="en-GB" dirty="0"/>
              <a:t> Scale (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phóng</a:t>
            </a:r>
            <a:r>
              <a:rPr lang="en-GB" dirty="0"/>
              <a:t> </a:t>
            </a:r>
            <a:r>
              <a:rPr lang="en-GB" dirty="0" err="1"/>
              <a:t>đại</a:t>
            </a:r>
            <a:r>
              <a:rPr lang="en-GB" dirty="0"/>
              <a:t>)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06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 TRONG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Script</a:t>
            </a:r>
          </a:p>
          <a:p>
            <a:pPr lvl="1"/>
            <a:r>
              <a:rPr lang="en-GB" dirty="0"/>
              <a:t>Unity </a:t>
            </a:r>
            <a:r>
              <a:rPr lang="en-GB" dirty="0" err="1"/>
              <a:t>hỗ</a:t>
            </a:r>
            <a:r>
              <a:rPr lang="en-GB" dirty="0"/>
              <a:t> </a:t>
            </a:r>
            <a:r>
              <a:rPr lang="en-GB" dirty="0" err="1" smtClean="0"/>
              <a:t>trợ</a:t>
            </a:r>
            <a:r>
              <a:rPr lang="vi-VN" dirty="0" smtClean="0"/>
              <a:t> Jav</a:t>
            </a:r>
            <a:r>
              <a:rPr lang="en-GB" dirty="0" err="1" smtClean="0"/>
              <a:t>ascript</a:t>
            </a:r>
            <a:r>
              <a:rPr lang="en-GB" dirty="0"/>
              <a:t>, C# Script </a:t>
            </a:r>
            <a:r>
              <a:rPr lang="en-GB" dirty="0" err="1"/>
              <a:t>và</a:t>
            </a:r>
            <a:r>
              <a:rPr lang="en-GB" dirty="0"/>
              <a:t> Boo </a:t>
            </a:r>
            <a:r>
              <a:rPr lang="en-GB" dirty="0" smtClean="0"/>
              <a:t>Script</a:t>
            </a:r>
            <a:endParaRPr lang="vi-VN" dirty="0" smtClean="0"/>
          </a:p>
          <a:p>
            <a:pPr lvl="1"/>
            <a:r>
              <a:rPr lang="vi-VN" dirty="0" smtClean="0"/>
              <a:t>Unity đi kèm với Mono Develop, tuy nhiên chúng ta có thể sử dụng với IDE mà mình thích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2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GIAO DIỆN UNITY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Gồm 4 thành phần chính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1083"/>
            <a:ext cx="751627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Scene/Game window</a:t>
            </a:r>
          </a:p>
          <a:p>
            <a:pPr marL="914400" lvl="1" indent="-514350"/>
            <a:r>
              <a:rPr lang="vi-VN" dirty="0" smtClean="0"/>
              <a:t>Thực chất là 2 cửa sổ khác nhau (Cửa sổ Game chỉ được kích hoạt khi chạy game)</a:t>
            </a:r>
          </a:p>
          <a:p>
            <a:pPr marL="914400" lvl="1" indent="-514350"/>
            <a:r>
              <a:rPr lang="vi-VN" dirty="0" smtClean="0"/>
              <a:t>Scene là cửa sổ chính để thiết kế game</a:t>
            </a:r>
          </a:p>
          <a:p>
            <a:pPr marL="914400" lvl="1" indent="-514350"/>
            <a:r>
              <a:rPr lang="vi-VN" dirty="0" smtClean="0"/>
              <a:t>Hiển thị tất cả các Game Object</a:t>
            </a:r>
          </a:p>
          <a:p>
            <a:pPr marL="914400" lvl="1" indent="-514350"/>
            <a:r>
              <a:rPr lang="vi-VN" dirty="0" smtClean="0"/>
              <a:t>Unity tự tạo Game Object mới khi kéo một tài nguyên vào cửa sổ Scene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4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1. Scene/Game window</a:t>
            </a:r>
          </a:p>
          <a:p>
            <a:pPr marL="914400" lvl="1" indent="-514350"/>
            <a:r>
              <a:rPr lang="vi-VN" sz="2400" dirty="0" smtClean="0"/>
              <a:t>Phía trên cửa sổ có các thanh công cụ</a:t>
            </a:r>
          </a:p>
          <a:p>
            <a:pPr marL="914400" lvl="1" indent="-514350"/>
            <a:endParaRPr lang="vi-VN" sz="2400" dirty="0"/>
          </a:p>
          <a:p>
            <a:pPr marL="914400" lvl="1" indent="-514350"/>
            <a:r>
              <a:rPr lang="en-GB" sz="2400" dirty="0" smtClean="0"/>
              <a:t>Hand </a:t>
            </a:r>
            <a:r>
              <a:rPr lang="en-GB" sz="2400" dirty="0"/>
              <a:t>(</a:t>
            </a:r>
            <a:r>
              <a:rPr lang="en-GB" sz="2400" dirty="0" err="1"/>
              <a:t>phím</a:t>
            </a:r>
            <a:r>
              <a:rPr lang="en-GB" sz="2400" dirty="0"/>
              <a:t> </a:t>
            </a:r>
            <a:r>
              <a:rPr lang="en-GB" sz="2400" dirty="0" err="1"/>
              <a:t>tắt</a:t>
            </a:r>
            <a:r>
              <a:rPr lang="en-GB" sz="2400" dirty="0"/>
              <a:t> </a:t>
            </a:r>
            <a:r>
              <a:rPr lang="en-GB" sz="2400" b="1" dirty="0"/>
              <a:t>Q</a:t>
            </a:r>
            <a:r>
              <a:rPr lang="en-GB" sz="2400" dirty="0"/>
              <a:t>): </a:t>
            </a:r>
            <a:r>
              <a:rPr lang="vi-VN" sz="2400" dirty="0" smtClean="0"/>
              <a:t>Di chuyển trong Scene</a:t>
            </a:r>
          </a:p>
          <a:p>
            <a:pPr marL="914400" lvl="1" indent="-514350"/>
            <a:r>
              <a:rPr lang="en-GB" sz="2400" dirty="0" smtClean="0"/>
              <a:t>Translate </a:t>
            </a:r>
            <a:r>
              <a:rPr lang="en-GB" sz="2400" dirty="0"/>
              <a:t>(</a:t>
            </a:r>
            <a:r>
              <a:rPr lang="en-GB" sz="2400" dirty="0" err="1"/>
              <a:t>phím</a:t>
            </a:r>
            <a:r>
              <a:rPr lang="en-GB" sz="2400" dirty="0"/>
              <a:t> </a:t>
            </a:r>
            <a:r>
              <a:rPr lang="en-GB" sz="2400" dirty="0" err="1"/>
              <a:t>tắt</a:t>
            </a:r>
            <a:r>
              <a:rPr lang="en-GB" sz="2400" dirty="0"/>
              <a:t> </a:t>
            </a:r>
            <a:r>
              <a:rPr lang="en-GB" sz="2400" b="1" dirty="0"/>
              <a:t>W</a:t>
            </a:r>
            <a:r>
              <a:rPr lang="en-GB" sz="2400" dirty="0"/>
              <a:t>): </a:t>
            </a:r>
            <a:r>
              <a:rPr lang="vi-VN" sz="2400" dirty="0" smtClean="0"/>
              <a:t>D</a:t>
            </a:r>
            <a:r>
              <a:rPr lang="en-GB" sz="2400" dirty="0" err="1" smtClean="0"/>
              <a:t>i</a:t>
            </a:r>
            <a:r>
              <a:rPr lang="en-GB" sz="2400" dirty="0" smtClean="0"/>
              <a:t> </a:t>
            </a:r>
            <a:r>
              <a:rPr lang="en-GB" sz="2400" dirty="0" err="1"/>
              <a:t>chuyển</a:t>
            </a:r>
            <a:r>
              <a:rPr lang="en-GB" sz="2400" dirty="0"/>
              <a:t> </a:t>
            </a:r>
            <a:r>
              <a:rPr lang="en-GB" sz="2400" dirty="0" err="1"/>
              <a:t>đối</a:t>
            </a:r>
            <a:r>
              <a:rPr lang="en-GB" sz="2400" dirty="0"/>
              <a:t> </a:t>
            </a:r>
            <a:r>
              <a:rPr lang="en-GB" sz="2400" dirty="0" err="1" smtClean="0"/>
              <a:t>tượng</a:t>
            </a:r>
            <a:endParaRPr lang="vi-VN" sz="2400" dirty="0" smtClean="0"/>
          </a:p>
          <a:p>
            <a:pPr marL="914400" lvl="1" indent="-514350"/>
            <a:r>
              <a:rPr lang="vi-VN" sz="2400" dirty="0"/>
              <a:t>Rotate (phím tắt E): </a:t>
            </a:r>
            <a:r>
              <a:rPr lang="vi-VN" sz="2400" dirty="0" smtClean="0"/>
              <a:t>Xoay </a:t>
            </a:r>
            <a:r>
              <a:rPr lang="vi-VN" sz="2400" dirty="0"/>
              <a:t>đối tượng </a:t>
            </a:r>
            <a:r>
              <a:rPr lang="vi-VN" sz="2400" dirty="0" smtClean="0"/>
              <a:t> </a:t>
            </a:r>
            <a:endParaRPr lang="en-GB" sz="2400" dirty="0" smtClean="0"/>
          </a:p>
          <a:p>
            <a:pPr marL="914400" lvl="1" indent="-514350"/>
            <a:r>
              <a:rPr lang="en-GB" sz="2400" dirty="0"/>
              <a:t>Scale (</a:t>
            </a:r>
            <a:r>
              <a:rPr lang="en-GB" sz="2400" dirty="0" err="1"/>
              <a:t>phím</a:t>
            </a:r>
            <a:r>
              <a:rPr lang="en-GB" sz="2400" dirty="0"/>
              <a:t> </a:t>
            </a:r>
            <a:r>
              <a:rPr lang="en-GB" sz="2400" dirty="0" err="1"/>
              <a:t>tắt</a:t>
            </a:r>
            <a:r>
              <a:rPr lang="en-GB" sz="2400" dirty="0"/>
              <a:t> </a:t>
            </a:r>
            <a:r>
              <a:rPr lang="en-GB" sz="2400" b="1" dirty="0"/>
              <a:t>R</a:t>
            </a:r>
            <a:r>
              <a:rPr lang="en-GB" sz="2400" dirty="0"/>
              <a:t>): </a:t>
            </a:r>
            <a:r>
              <a:rPr lang="vi-VN" sz="2400" dirty="0" smtClean="0"/>
              <a:t>P</a:t>
            </a:r>
            <a:r>
              <a:rPr lang="en-GB" sz="2400" dirty="0" err="1" smtClean="0"/>
              <a:t>hóng</a:t>
            </a:r>
            <a:r>
              <a:rPr lang="en-GB" sz="2400" dirty="0" smtClean="0"/>
              <a:t> </a:t>
            </a:r>
            <a:r>
              <a:rPr lang="en-GB" sz="2400" dirty="0"/>
              <a:t>to </a:t>
            </a:r>
            <a:r>
              <a:rPr lang="en-GB" sz="2400" dirty="0" err="1"/>
              <a:t>và</a:t>
            </a:r>
            <a:r>
              <a:rPr lang="en-GB" sz="2400" dirty="0"/>
              <a:t> </a:t>
            </a:r>
            <a:r>
              <a:rPr lang="en-GB" sz="2400" dirty="0" err="1"/>
              <a:t>thu</a:t>
            </a:r>
            <a:r>
              <a:rPr lang="en-GB" sz="2400" dirty="0"/>
              <a:t> </a:t>
            </a:r>
            <a:r>
              <a:rPr lang="en-GB" sz="2400" dirty="0" err="1"/>
              <a:t>nhỏ</a:t>
            </a:r>
            <a:r>
              <a:rPr lang="en-GB" sz="2400" dirty="0"/>
              <a:t> </a:t>
            </a:r>
            <a:r>
              <a:rPr lang="en-GB" sz="2400" dirty="0" err="1"/>
              <a:t>đối</a:t>
            </a:r>
            <a:r>
              <a:rPr lang="en-GB" sz="2400" dirty="0"/>
              <a:t> </a:t>
            </a:r>
            <a:r>
              <a:rPr lang="en-GB" sz="2400" dirty="0" err="1"/>
              <a:t>tượng</a:t>
            </a:r>
            <a:r>
              <a:rPr lang="en-GB" sz="2400" dirty="0"/>
              <a:t> </a:t>
            </a:r>
            <a:endParaRPr lang="vi-VN" sz="2400" dirty="0" smtClean="0"/>
          </a:p>
          <a:p>
            <a:pPr marL="1314450" lvl="2" indent="-514350"/>
            <a:r>
              <a:rPr lang="vi-VN" sz="2000" dirty="0" smtClean="0"/>
              <a:t>P</a:t>
            </a:r>
            <a:r>
              <a:rPr lang="en-GB" sz="2000" dirty="0" err="1" smtClean="0"/>
              <a:t>hím</a:t>
            </a:r>
            <a:r>
              <a:rPr lang="en-GB" sz="2000" dirty="0" smtClean="0"/>
              <a:t> </a:t>
            </a:r>
            <a:r>
              <a:rPr lang="en-GB" sz="2000" dirty="0" err="1"/>
              <a:t>phải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quay (rotate</a:t>
            </a:r>
            <a:r>
              <a:rPr lang="en-GB" sz="2000" dirty="0" smtClean="0"/>
              <a:t>)</a:t>
            </a:r>
            <a:endParaRPr lang="vi-VN" sz="2000" dirty="0" smtClean="0"/>
          </a:p>
          <a:p>
            <a:pPr marL="1314450" lvl="2" indent="-514350"/>
            <a:r>
              <a:rPr lang="vi-VN" sz="2000" dirty="0" smtClean="0"/>
              <a:t>P</a:t>
            </a:r>
            <a:r>
              <a:rPr lang="en-GB" sz="2000" dirty="0" err="1" smtClean="0"/>
              <a:t>hím</a:t>
            </a:r>
            <a:r>
              <a:rPr lang="en-GB" sz="2000" dirty="0" smtClean="0"/>
              <a:t> </a:t>
            </a:r>
            <a:r>
              <a:rPr lang="en-GB" sz="2000" dirty="0" err="1"/>
              <a:t>giữa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di </a:t>
            </a:r>
            <a:r>
              <a:rPr lang="en-GB" sz="2000" dirty="0" err="1"/>
              <a:t>chuyển</a:t>
            </a:r>
            <a:r>
              <a:rPr lang="en-GB" sz="2000" dirty="0"/>
              <a:t> </a:t>
            </a:r>
            <a:r>
              <a:rPr lang="en-GB" sz="2000" dirty="0" err="1"/>
              <a:t>tịnh</a:t>
            </a:r>
            <a:r>
              <a:rPr lang="en-GB" sz="2000" dirty="0"/>
              <a:t> </a:t>
            </a:r>
            <a:r>
              <a:rPr lang="en-GB" sz="2000" dirty="0" err="1"/>
              <a:t>tiến</a:t>
            </a:r>
            <a:r>
              <a:rPr lang="en-GB" sz="2000" dirty="0"/>
              <a:t> (pan</a:t>
            </a:r>
            <a:r>
              <a:rPr lang="en-GB" sz="2000" dirty="0" smtClean="0"/>
              <a:t>)</a:t>
            </a:r>
            <a:endParaRPr lang="vi-VN" sz="2000" dirty="0" smtClean="0"/>
          </a:p>
          <a:p>
            <a:pPr marL="1314450" lvl="2" indent="-514350"/>
            <a:r>
              <a:rPr lang="vi-VN" sz="2000" dirty="0" smtClean="0"/>
              <a:t>N</a:t>
            </a:r>
            <a:r>
              <a:rPr lang="en-GB" sz="2000" dirty="0" err="1" smtClean="0"/>
              <a:t>út</a:t>
            </a:r>
            <a:r>
              <a:rPr lang="en-GB" sz="2000" dirty="0" smtClean="0"/>
              <a:t> </a:t>
            </a:r>
            <a:r>
              <a:rPr lang="en-GB" sz="2000" dirty="0" err="1"/>
              <a:t>cuộn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zoom.</a:t>
            </a:r>
          </a:p>
          <a:p>
            <a:pPr marL="1314450" lvl="2" indent="-514350"/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3068960"/>
            <a:ext cx="191050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2. Hierachy window</a:t>
            </a:r>
          </a:p>
          <a:p>
            <a:r>
              <a:rPr lang="vi-VN" dirty="0" smtClean="0"/>
              <a:t>H</a:t>
            </a:r>
            <a:r>
              <a:rPr lang="en-GB" dirty="0" err="1" smtClean="0"/>
              <a:t>iển</a:t>
            </a:r>
            <a:r>
              <a:rPr lang="en-GB" dirty="0" smtClean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Project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cây</a:t>
            </a:r>
            <a:r>
              <a:rPr lang="en-GB" dirty="0"/>
              <a:t>. </a:t>
            </a:r>
            <a:endParaRPr lang="vi-VN" dirty="0" smtClean="0"/>
          </a:p>
          <a:p>
            <a:r>
              <a:rPr lang="en-GB" dirty="0" err="1" smtClean="0"/>
              <a:t>Chọn</a:t>
            </a:r>
            <a:r>
              <a:rPr lang="en-GB" dirty="0" smtClean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khung</a:t>
            </a:r>
            <a:r>
              <a:rPr lang="en-GB" dirty="0"/>
              <a:t> </a:t>
            </a:r>
            <a:r>
              <a:rPr lang="en-GB" dirty="0" err="1"/>
              <a:t>cảnh</a:t>
            </a:r>
            <a:r>
              <a:rPr lang="en-GB" dirty="0"/>
              <a:t> ở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Scene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chon.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658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 Project </a:t>
            </a:r>
            <a:r>
              <a:rPr lang="vi-VN" dirty="0" smtClean="0"/>
              <a:t>window</a:t>
            </a:r>
          </a:p>
          <a:p>
            <a:r>
              <a:rPr lang="vi-VN" dirty="0" smtClean="0"/>
              <a:t>C</a:t>
            </a:r>
            <a:r>
              <a:rPr lang="en-GB" dirty="0" err="1" smtClean="0"/>
              <a:t>hứa</a:t>
            </a:r>
            <a:r>
              <a:rPr lang="en-GB" dirty="0" smtClean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game,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tổ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thư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. </a:t>
            </a:r>
            <a:endParaRPr lang="vi-VN" dirty="0" smtClean="0"/>
          </a:p>
          <a:p>
            <a:r>
              <a:rPr lang="en-GB" dirty="0" err="1" smtClean="0"/>
              <a:t>Cửa</a:t>
            </a:r>
            <a:r>
              <a:rPr lang="en-GB" dirty="0" smtClean="0"/>
              <a:t> </a:t>
            </a:r>
            <a:r>
              <a:rPr lang="en-GB" dirty="0" err="1"/>
              <a:t>sổ</a:t>
            </a:r>
            <a:r>
              <a:rPr lang="en-GB" dirty="0"/>
              <a:t> Project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môt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(Script, Material…)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1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 </a:t>
            </a:r>
            <a:r>
              <a:rPr lang="vi-VN" dirty="0" smtClean="0"/>
              <a:t>Inspector window</a:t>
            </a:r>
          </a:p>
          <a:p>
            <a:r>
              <a:rPr lang="vi-VN" dirty="0" smtClean="0"/>
              <a:t>L</a:t>
            </a:r>
            <a:r>
              <a:rPr lang="en-GB" dirty="0" smtClean="0"/>
              <a:t>à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cảnh</a:t>
            </a:r>
            <a:r>
              <a:rPr lang="en-GB" dirty="0"/>
              <a:t>, </a:t>
            </a:r>
            <a:r>
              <a:rPr lang="en-GB" dirty="0" err="1"/>
              <a:t>tùy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en-GB" dirty="0" err="1"/>
              <a:t>cửa</a:t>
            </a:r>
            <a:r>
              <a:rPr lang="en-GB" dirty="0"/>
              <a:t> </a:t>
            </a:r>
            <a:r>
              <a:rPr lang="en-GB" dirty="0" err="1"/>
              <a:t>sổ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,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phù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.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1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700809"/>
            <a:ext cx="7777484" cy="792087"/>
          </a:xfrm>
        </p:spPr>
        <p:txBody>
          <a:bodyPr/>
          <a:lstStyle/>
          <a:p>
            <a:pPr algn="r"/>
            <a:r>
              <a:rPr lang="en-GB" noProof="1" smtClean="0">
                <a:latin typeface="Calibri Light" pitchFamily="34" charset="0"/>
              </a:rPr>
              <a:t>UNITY CƠ BẢN</a:t>
            </a:r>
            <a:endParaRPr lang="vi-VN" noProof="1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Giới thiệu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Các khái niệm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Giao diện Unity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Bài tập</a:t>
            </a:r>
          </a:p>
        </p:txBody>
      </p:sp>
    </p:spTree>
    <p:extLst>
      <p:ext uri="{BB962C8B-B14F-4D97-AF65-F5344CB8AC3E}">
        <p14:creationId xmlns:p14="http://schemas.microsoft.com/office/powerpoint/2010/main" val="30830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Unity cho phép chúng ta di chuyển và dock các cửa sổ về các vị trí mà mình muốn.</a:t>
            </a:r>
          </a:p>
          <a:p>
            <a:r>
              <a:rPr lang="vi-VN" sz="2800" dirty="0" smtClean="0"/>
              <a:t>Chúng ta có thể lưu lại các vị trí này thành các Layout (Window | Layouts | Save Layouts...)</a:t>
            </a:r>
          </a:p>
          <a:p>
            <a:r>
              <a:rPr lang="vi-VN" sz="2800" dirty="0" smtClean="0"/>
              <a:t>Unity cũng cung cấp cho chúng ta một số Layouts mặc định (Window | Layouts 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53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Mặc định</a:t>
            </a:r>
          </a:p>
          <a:p>
            <a:endParaRPr lang="en-GB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29075"/>
            <a:ext cx="7497221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2 by 3</a:t>
            </a:r>
          </a:p>
          <a:p>
            <a:endParaRPr lang="en-GB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1" y="2513500"/>
            <a:ext cx="747816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4 Split</a:t>
            </a:r>
          </a:p>
          <a:p>
            <a:endParaRPr lang="en-GB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746864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4 Split</a:t>
            </a:r>
          </a:p>
          <a:p>
            <a:endParaRPr lang="en-GB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747816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GIAO DIỆN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Wide</a:t>
            </a:r>
          </a:p>
          <a:p>
            <a:endParaRPr lang="en-GB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753532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BÀI TẬP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BÀI TẬP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1412776"/>
            <a:ext cx="7043758" cy="5016620"/>
          </a:xfrm>
        </p:spPr>
        <p:txBody>
          <a:bodyPr/>
          <a:lstStyle/>
          <a:p>
            <a:r>
              <a:rPr lang="vi-VN" sz="2800" dirty="0" smtClean="0"/>
              <a:t>Chạy demo </a:t>
            </a:r>
            <a:r>
              <a:rPr lang="en-GB" sz="2800" i="1" dirty="0" smtClean="0"/>
              <a:t>Angry </a:t>
            </a:r>
            <a:r>
              <a:rPr lang="en-GB" sz="2800" i="1" dirty="0"/>
              <a:t>Bot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smtClean="0"/>
              <a:t>Unity</a:t>
            </a:r>
            <a:endParaRPr lang="vi-VN" sz="2800" dirty="0" smtClean="0"/>
          </a:p>
          <a:p>
            <a:r>
              <a:rPr lang="en-GB" sz="2800" dirty="0" err="1" smtClean="0"/>
              <a:t>Tìm</a:t>
            </a:r>
            <a:r>
              <a:rPr lang="en-GB" sz="2800" dirty="0" smtClean="0"/>
              <a:t> </a:t>
            </a:r>
            <a:r>
              <a:rPr lang="en-GB" sz="2800" dirty="0" err="1"/>
              <a:t>và</a:t>
            </a:r>
            <a:r>
              <a:rPr lang="en-GB" sz="2800" dirty="0"/>
              <a:t> chon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đối</a:t>
            </a:r>
            <a:r>
              <a:rPr lang="en-GB" sz="2800" dirty="0"/>
              <a:t> </a:t>
            </a:r>
            <a:r>
              <a:rPr lang="en-GB" sz="2800" dirty="0" err="1"/>
              <a:t>tượng</a:t>
            </a:r>
            <a:r>
              <a:rPr lang="en-GB" sz="2800" dirty="0"/>
              <a:t> </a:t>
            </a:r>
            <a:r>
              <a:rPr lang="en-GB" sz="2800" dirty="0" err="1"/>
              <a:t>quan</a:t>
            </a:r>
            <a:r>
              <a:rPr lang="en-GB" sz="2800" dirty="0"/>
              <a:t> </a:t>
            </a:r>
            <a:r>
              <a:rPr lang="en-GB" sz="2800" dirty="0" err="1"/>
              <a:t>trọng</a:t>
            </a:r>
            <a:r>
              <a:rPr lang="en-GB" sz="2800" dirty="0"/>
              <a:t>, </a:t>
            </a:r>
            <a:r>
              <a:rPr lang="en-GB" sz="2800" dirty="0" err="1"/>
              <a:t>quan</a:t>
            </a:r>
            <a:r>
              <a:rPr lang="en-GB" sz="2800" dirty="0"/>
              <a:t> </a:t>
            </a:r>
            <a:r>
              <a:rPr lang="en-GB" sz="2800" dirty="0" err="1"/>
              <a:t>sát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cửa</a:t>
            </a:r>
            <a:r>
              <a:rPr lang="en-GB" sz="2800" dirty="0"/>
              <a:t> </a:t>
            </a:r>
            <a:r>
              <a:rPr lang="en-GB" sz="2800" dirty="0" err="1"/>
              <a:t>sổ</a:t>
            </a:r>
            <a:r>
              <a:rPr lang="en-GB" sz="2800" dirty="0"/>
              <a:t> Inspector.</a:t>
            </a:r>
          </a:p>
          <a:p>
            <a:r>
              <a:rPr lang="en-GB" sz="2800" dirty="0" err="1"/>
              <a:t>Thay</a:t>
            </a:r>
            <a:r>
              <a:rPr lang="en-GB" sz="2800" dirty="0"/>
              <a:t> </a:t>
            </a:r>
            <a:r>
              <a:rPr lang="en-GB" sz="2800" dirty="0" err="1"/>
              <a:t>đổi</a:t>
            </a:r>
            <a:r>
              <a:rPr lang="en-GB" sz="2800" dirty="0"/>
              <a:t> </a:t>
            </a:r>
            <a:r>
              <a:rPr lang="en-GB" sz="2800" dirty="0" err="1"/>
              <a:t>vị</a:t>
            </a:r>
            <a:r>
              <a:rPr lang="en-GB" sz="2800" dirty="0"/>
              <a:t> </a:t>
            </a:r>
            <a:r>
              <a:rPr lang="en-GB" sz="2800" dirty="0" err="1"/>
              <a:t>trí</a:t>
            </a:r>
            <a:r>
              <a:rPr lang="en-GB" sz="2800" dirty="0"/>
              <a:t>,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đối</a:t>
            </a:r>
            <a:r>
              <a:rPr lang="en-GB" sz="2800" dirty="0"/>
              <a:t> </a:t>
            </a:r>
            <a:r>
              <a:rPr lang="en-GB" sz="2800" dirty="0" err="1"/>
              <a:t>tượng</a:t>
            </a:r>
            <a:r>
              <a:rPr lang="en-GB" sz="2800" dirty="0"/>
              <a:t> game. </a:t>
            </a:r>
            <a:r>
              <a:rPr lang="en-GB" sz="2800" dirty="0" err="1"/>
              <a:t>Ấn</a:t>
            </a:r>
            <a:r>
              <a:rPr lang="en-GB" sz="2800" dirty="0"/>
              <a:t> Play </a:t>
            </a:r>
            <a:r>
              <a:rPr lang="en-GB" sz="2800" dirty="0" err="1"/>
              <a:t>để</a:t>
            </a:r>
            <a:r>
              <a:rPr lang="en-GB" sz="2800" dirty="0"/>
              <a:t> </a:t>
            </a:r>
            <a:r>
              <a:rPr lang="en-GB" sz="2800" dirty="0" err="1"/>
              <a:t>kiểm</a:t>
            </a:r>
            <a:r>
              <a:rPr lang="en-GB" sz="2800" dirty="0"/>
              <a:t> </a:t>
            </a:r>
            <a:r>
              <a:rPr lang="en-GB" sz="2800" dirty="0" err="1"/>
              <a:t>tra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thay</a:t>
            </a:r>
            <a:r>
              <a:rPr lang="en-GB" sz="2800" dirty="0"/>
              <a:t> </a:t>
            </a:r>
            <a:r>
              <a:rPr lang="en-GB" sz="2800" dirty="0" err="1"/>
              <a:t>đổi</a:t>
            </a:r>
            <a:r>
              <a:rPr lang="en-GB" sz="2800" dirty="0"/>
              <a:t> </a:t>
            </a:r>
            <a:r>
              <a:rPr lang="en-GB" sz="2800" dirty="0" err="1"/>
              <a:t>đó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6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en-GB" sz="5400" dirty="0" smtClean="0">
                <a:latin typeface="Calibri Light" pitchFamily="34" charset="0"/>
              </a:rPr>
              <a:t>GIỚI THIỆU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Calibri Light" pitchFamily="34" charset="0"/>
              </a:rPr>
              <a:t>GIỚI THIỆU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Unity là một bộ authoring tool hoàn chỉnh để phát triển một game </a:t>
            </a:r>
            <a:endParaRPr lang="vi-VN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068960"/>
            <a:ext cx="6696744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Calibri Light" pitchFamily="34" charset="0"/>
              </a:rPr>
              <a:t>GIỚI THIỆU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Phiên bản </a:t>
            </a:r>
            <a:r>
              <a:rPr lang="vi-VN" smtClean="0"/>
              <a:t>hiện </a:t>
            </a:r>
            <a:r>
              <a:rPr lang="vi-VN" smtClean="0"/>
              <a:t>tại</a:t>
            </a:r>
            <a:r>
              <a:rPr lang="en-US" smtClean="0"/>
              <a:t>:</a:t>
            </a:r>
            <a:r>
              <a:rPr lang="vi-VN" smtClean="0"/>
              <a:t> </a:t>
            </a:r>
            <a:r>
              <a:rPr lang="vi-VN" smtClean="0"/>
              <a:t>Unity </a:t>
            </a:r>
            <a:r>
              <a:rPr lang="en-US" smtClean="0"/>
              <a:t>5</a:t>
            </a:r>
            <a:endParaRPr lang="vi-VN" dirty="0" smtClean="0"/>
          </a:p>
          <a:p>
            <a:r>
              <a:rPr lang="vi-VN" dirty="0" smtClean="0"/>
              <a:t>Có hai loại license:</a:t>
            </a:r>
          </a:p>
          <a:p>
            <a:pPr lvl="1"/>
            <a:r>
              <a:rPr lang="vi-VN" dirty="0" smtClean="0"/>
              <a:t>Free: </a:t>
            </a:r>
            <a:r>
              <a:rPr lang="vi-VN" b="0" dirty="0" smtClean="0"/>
              <a:t>Download tại </a:t>
            </a:r>
            <a:r>
              <a:rPr lang="vi-VN" dirty="0" smtClean="0">
                <a:hlinkClick r:id="rId2"/>
              </a:rPr>
              <a:t>http</a:t>
            </a:r>
            <a:r>
              <a:rPr lang="vi-VN" dirty="0">
                <a:hlinkClick r:id="rId2"/>
              </a:rPr>
              <a:t>://</a:t>
            </a:r>
            <a:r>
              <a:rPr lang="vi-VN" dirty="0" smtClean="0">
                <a:hlinkClick r:id="rId2"/>
              </a:rPr>
              <a:t>unity3d.com/unity/download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Pro: </a:t>
            </a:r>
          </a:p>
          <a:p>
            <a:pPr lvl="2"/>
            <a:r>
              <a:rPr lang="vi-VN" smtClean="0"/>
              <a:t>Dùng thử 30 ngày miễn phí</a:t>
            </a:r>
          </a:p>
          <a:p>
            <a:pPr lvl="2"/>
            <a:r>
              <a:rPr lang="vi-VN" smtClean="0"/>
              <a:t>Dành </a:t>
            </a:r>
            <a:r>
              <a:rPr lang="vi-VN" dirty="0" smtClean="0"/>
              <a:t>cho các công ty có thu nhập lớn hơn $100,000 năm trước đó</a:t>
            </a:r>
          </a:p>
          <a:p>
            <a:pPr lvl="2"/>
            <a:r>
              <a:rPr lang="vi-VN" dirty="0" smtClean="0"/>
              <a:t>Giá $1,500 hoặc trả góp $75 một tháng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2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>
                <a:latin typeface="Calibri Light" pitchFamily="34" charset="0"/>
              </a:rPr>
              <a:t>GIỚI THIỆU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1556792"/>
            <a:ext cx="7043758" cy="4872604"/>
          </a:xfrm>
        </p:spPr>
        <p:txBody>
          <a:bodyPr/>
          <a:lstStyle/>
          <a:p>
            <a:r>
              <a:rPr lang="vi-VN" dirty="0" smtClean="0"/>
              <a:t>Điểm mạnh của Unity</a:t>
            </a:r>
          </a:p>
          <a:p>
            <a:pPr lvl="1"/>
            <a:r>
              <a:rPr lang="vi-VN" b="0" dirty="0" smtClean="0"/>
              <a:t>Phát triển game bằng cách kéo thả</a:t>
            </a:r>
          </a:p>
          <a:p>
            <a:pPr lvl="1"/>
            <a:r>
              <a:rPr lang="vi-VN" b="0" dirty="0" smtClean="0"/>
              <a:t>Scripting language sử dụng Javascript hoặc C#</a:t>
            </a:r>
          </a:p>
          <a:p>
            <a:pPr lvl="1"/>
            <a:r>
              <a:rPr lang="vi-VN" dirty="0" smtClean="0"/>
              <a:t>Bản miễn phí có thể được sử dụng để phát triển game thương mại</a:t>
            </a:r>
          </a:p>
          <a:p>
            <a:pPr lvl="1"/>
            <a:r>
              <a:rPr lang="vi-VN" b="0" dirty="0" smtClean="0"/>
              <a:t>Game có thể dễ dàng export ra Android, iOS hay Windows Phone</a:t>
            </a:r>
          </a:p>
          <a:p>
            <a:pPr lvl="1"/>
            <a:r>
              <a:rPr lang="vi-VN" dirty="0" smtClean="0"/>
              <a:t>Hỗ trợ Asset Store</a:t>
            </a:r>
            <a:endParaRPr lang="vi-VN" b="0" dirty="0" smtClean="0"/>
          </a:p>
          <a:p>
            <a:pPr lvl="1"/>
            <a:r>
              <a:rPr lang="vi-VN" dirty="0" smtClean="0"/>
              <a:t>Cộng đồng sử dụng lớn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1424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CÁC KHÁI NIỆM 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 TRONG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Scene</a:t>
            </a:r>
          </a:p>
          <a:p>
            <a:r>
              <a:rPr lang="vi-VN" b="0" dirty="0" smtClean="0"/>
              <a:t>Game Object</a:t>
            </a:r>
          </a:p>
          <a:p>
            <a:r>
              <a:rPr lang="vi-VN" dirty="0" smtClean="0"/>
              <a:t>Script</a:t>
            </a:r>
          </a:p>
          <a:p>
            <a:r>
              <a:rPr lang="vi-VN" b="0" dirty="0" smtClean="0"/>
              <a:t>Prefabs</a:t>
            </a:r>
          </a:p>
          <a:p>
            <a:r>
              <a:rPr lang="vi-VN" dirty="0" smtClean="0"/>
              <a:t>Components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5032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CÁC KHÁI NIỆM TRONG UNITY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Scene</a:t>
            </a:r>
          </a:p>
          <a:p>
            <a:pPr lvl="1"/>
            <a:r>
              <a:rPr lang="en-GB" i="1" dirty="0"/>
              <a:t>Scene (</a:t>
            </a:r>
            <a:r>
              <a:rPr lang="en-GB" i="1" dirty="0" err="1"/>
              <a:t>khung</a:t>
            </a:r>
            <a:r>
              <a:rPr lang="en-GB" i="1" dirty="0"/>
              <a:t> </a:t>
            </a:r>
            <a:r>
              <a:rPr lang="en-GB" i="1" dirty="0" err="1"/>
              <a:t>cảnh</a:t>
            </a:r>
            <a:r>
              <a:rPr lang="en-GB" i="1" dirty="0"/>
              <a:t>)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coi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chơi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game</a:t>
            </a:r>
            <a:r>
              <a:rPr lang="en-GB" dirty="0" smtClean="0"/>
              <a:t>.</a:t>
            </a:r>
            <a:endParaRPr lang="vi-VN" dirty="0" smtClean="0"/>
          </a:p>
          <a:p>
            <a:pPr lvl="1"/>
            <a:r>
              <a:rPr lang="vi-VN" b="0" dirty="0" smtClean="0"/>
              <a:t>Một số thành phần như Main Menu cũng là một Scene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13727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engine">
  <a:themeElements>
    <a:clrScheme name="1 4">
      <a:dk1>
        <a:srgbClr val="808080"/>
      </a:dk1>
      <a:lt1>
        <a:srgbClr val="EAEAEA"/>
      </a:lt1>
      <a:dk2>
        <a:srgbClr val="800000"/>
      </a:dk2>
      <a:lt2>
        <a:srgbClr val="FFFFFF"/>
      </a:lt2>
      <a:accent1>
        <a:srgbClr val="FF7C80"/>
      </a:accent1>
      <a:accent2>
        <a:srgbClr val="FFCC00"/>
      </a:accent2>
      <a:accent3>
        <a:srgbClr val="C0AAAA"/>
      </a:accent3>
      <a:accent4>
        <a:srgbClr val="C8C8C8"/>
      </a:accent4>
      <a:accent5>
        <a:srgbClr val="FFBFC0"/>
      </a:accent5>
      <a:accent6>
        <a:srgbClr val="E7B900"/>
      </a:accent6>
      <a:hlink>
        <a:srgbClr val="CC6600"/>
      </a:hlink>
      <a:folHlink>
        <a:srgbClr val="FF66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FFFF99"/>
        </a:accent1>
        <a:accent2>
          <a:srgbClr val="66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5C2D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FF7C80"/>
        </a:accent1>
        <a:accent2>
          <a:srgbClr val="FF0000"/>
        </a:accent2>
        <a:accent3>
          <a:srgbClr val="FFFFFF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00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CC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B9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carengine</Template>
  <TotalTime>2151</TotalTime>
  <Words>768</Words>
  <Application>Microsoft Office PowerPoint</Application>
  <PresentationFormat>On-screen Show (4:3)</PresentationFormat>
  <Paragraphs>99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carengine</vt:lpstr>
      <vt:lpstr>Lab 2 UNITY CƠ BẢN</vt:lpstr>
      <vt:lpstr>UNITY CƠ BẢN</vt:lpstr>
      <vt:lpstr>GIỚI THIỆU</vt:lpstr>
      <vt:lpstr>GIỚI THIỆU</vt:lpstr>
      <vt:lpstr>GIỚI THIỆU</vt:lpstr>
      <vt:lpstr>GIỚI THIỆU</vt:lpstr>
      <vt:lpstr>CÁC KHÁI NIỆM </vt:lpstr>
      <vt:lpstr>CÁC KHÁI NIỆM TRONG UNITY</vt:lpstr>
      <vt:lpstr>CÁC KHÁI NIỆM TRONG UNITY</vt:lpstr>
      <vt:lpstr>CÁC KHÁI NIỆM TRONG UNITY</vt:lpstr>
      <vt:lpstr>CÁC KHÁI NIỆM TRONG UNITY</vt:lpstr>
      <vt:lpstr>CÁC KHÁI NIỆM TRONG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GIAO DIỆN UNITY</vt:lpstr>
      <vt:lpstr>BÀI TẬP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GAME ENGINE</dc:title>
  <dc:creator>Trinh Thanh Trung</dc:creator>
  <cp:lastModifiedBy>Trinh Thanh Trung</cp:lastModifiedBy>
  <cp:revision>105</cp:revision>
  <cp:lastPrinted>2013-04-16T08:31:04Z</cp:lastPrinted>
  <dcterms:created xsi:type="dcterms:W3CDTF">2013-04-11T07:34:23Z</dcterms:created>
  <dcterms:modified xsi:type="dcterms:W3CDTF">2015-09-03T03:55:14Z</dcterms:modified>
</cp:coreProperties>
</file>