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660"/>
  </p:normalViewPr>
  <p:slideViewPr>
    <p:cSldViewPr>
      <p:cViewPr varScale="1">
        <p:scale>
          <a:sx n="65" d="100"/>
          <a:sy n="65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5917E-2ACD-4FB5-B856-AB48252FB63F}" type="datetimeFigureOut">
              <a:rPr lang="vi-VN" smtClean="0"/>
              <a:t>18/08/2016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8703-8FC0-41FD-A75C-2B016077FC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624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73" r:id="rId8"/>
    <p:sldLayoutId id="2147483674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>Lab 2</a:t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vi-VN" noProof="1" smtClean="0">
                <a:latin typeface="Calibri Light" pitchFamily="34" charset="0"/>
                <a:ea typeface="Roboto" pitchFamily="2" charset="0"/>
              </a:rPr>
              <a:t>XÂY DỰNG SCENE ĐƠN GIẢN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Đối tượng đường đi</a:t>
            </a:r>
          </a:p>
          <a:p>
            <a:pPr lvl="1"/>
            <a:r>
              <a:rPr lang="en-GB" dirty="0" smtClean="0"/>
              <a:t>Ở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Hierarchy </a:t>
            </a:r>
            <a:r>
              <a:rPr lang="en-GB" dirty="0" err="1"/>
              <a:t>chọn</a:t>
            </a:r>
            <a:r>
              <a:rPr lang="en-GB" dirty="0"/>
              <a:t> Create | Plane (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menu </a:t>
            </a:r>
            <a:r>
              <a:rPr lang="en-GB" dirty="0" err="1"/>
              <a:t>GameObject</a:t>
            </a:r>
            <a:r>
              <a:rPr lang="en-GB" dirty="0"/>
              <a:t> | Create Other | Plane)</a:t>
            </a:r>
          </a:p>
          <a:p>
            <a:pPr lvl="1"/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vừa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. </a:t>
            </a:r>
            <a:r>
              <a:rPr lang="en-GB" dirty="0" err="1"/>
              <a:t>Nhìn</a:t>
            </a:r>
            <a:r>
              <a:rPr lang="en-GB" dirty="0"/>
              <a:t> sang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Inspector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Street1</a:t>
            </a:r>
          </a:p>
          <a:p>
            <a:pPr lvl="1"/>
            <a:endParaRPr lang="vi-VN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47864" y="5085184"/>
            <a:ext cx="439248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NOTE: Luôn đặt tên cho các đối tượng mình sẽ sử dụng thay vì sử dụng tên mặc định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 smtClean="0"/>
              <a:t>Trong </a:t>
            </a:r>
            <a:r>
              <a:rPr lang="en-GB" dirty="0" smtClean="0"/>
              <a:t>Transform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vi-VN" dirty="0" smtClean="0"/>
              <a:t>Position</a:t>
            </a:r>
            <a:r>
              <a:rPr lang="en-GB" dirty="0" smtClean="0"/>
              <a:t> </a:t>
            </a:r>
            <a:r>
              <a:rPr lang="en-GB" dirty="0"/>
              <a:t>(0, 0, 0</a:t>
            </a:r>
            <a:r>
              <a:rPr lang="en-GB" dirty="0" smtClean="0"/>
              <a:t>)</a:t>
            </a:r>
            <a:r>
              <a:rPr lang="vi-VN" dirty="0" smtClean="0"/>
              <a:t>;</a:t>
            </a:r>
            <a:r>
              <a:rPr lang="en-GB" dirty="0" smtClean="0"/>
              <a:t> </a:t>
            </a:r>
            <a:r>
              <a:rPr lang="en-GB" dirty="0"/>
              <a:t>Scale </a:t>
            </a:r>
            <a:r>
              <a:rPr lang="en-GB" dirty="0" smtClean="0"/>
              <a:t>(1</a:t>
            </a:r>
            <a:r>
              <a:rPr lang="en-GB" dirty="0"/>
              <a:t>, 1, 2)</a:t>
            </a:r>
          </a:p>
          <a:p>
            <a:pPr lvl="1"/>
            <a:endParaRPr lang="vi-VN" dirty="0" smtClean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4992003" cy="2564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21678" y="5733256"/>
            <a:ext cx="469224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NOTE: 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Unity sử dụng đơn vị là mét (m)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Nên tự nhập vào các giá trị, việc này sẽ giúp các tính toán sau này trở nên dễ dàng hơn.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 smtClean="0"/>
              <a:t>Tạo material cho đường đi</a:t>
            </a:r>
          </a:p>
          <a:p>
            <a:pPr lvl="2"/>
            <a:r>
              <a:rPr lang="en-GB" dirty="0" err="1" smtClean="0"/>
              <a:t>Kéo</a:t>
            </a:r>
            <a:r>
              <a:rPr lang="en-GB" dirty="0" smtClean="0"/>
              <a:t> </a:t>
            </a:r>
            <a:r>
              <a:rPr lang="en-GB" dirty="0"/>
              <a:t>texture </a:t>
            </a:r>
            <a:r>
              <a:rPr lang="en-GB" i="1" dirty="0"/>
              <a:t>street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Scene. Unity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material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gán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 smtClean="0"/>
              <a:t>đó</a:t>
            </a:r>
            <a:r>
              <a:rPr lang="vi-VN" dirty="0" smtClean="0"/>
              <a:t>, hoặc</a:t>
            </a:r>
          </a:p>
          <a:p>
            <a:pPr lvl="2"/>
            <a:r>
              <a:rPr lang="en-GB" dirty="0" smtClean="0"/>
              <a:t>Create </a:t>
            </a:r>
            <a:r>
              <a:rPr lang="en-GB" dirty="0"/>
              <a:t>| Material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gán</a:t>
            </a:r>
            <a:r>
              <a:rPr lang="en-GB" dirty="0"/>
              <a:t> </a:t>
            </a:r>
            <a:r>
              <a:rPr lang="en-GB" dirty="0" smtClean="0"/>
              <a:t>texture,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/>
              <a:t>material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 smtClean="0"/>
              <a:t>đi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vi-VN" dirty="0" smtClean="0"/>
          </a:p>
          <a:p>
            <a:endParaRPr lang="en-GB" dirty="0"/>
          </a:p>
        </p:txBody>
      </p:sp>
      <p:pic>
        <p:nvPicPr>
          <p:cNvPr id="1026" name="Picture 2" descr="D:\Trinh Thanh Trung\Desktop\Assets\str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87690"/>
            <a:ext cx="1129208" cy="11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, </a:t>
            </a:r>
            <a:r>
              <a:rPr lang="en-GB" dirty="0" err="1"/>
              <a:t>tạo</a:t>
            </a:r>
            <a:r>
              <a:rPr lang="en-GB" dirty="0"/>
              <a:t> Street2 </a:t>
            </a:r>
            <a:r>
              <a:rPr lang="vi-VN" dirty="0" smtClean="0"/>
              <a:t>và Street3 </a:t>
            </a:r>
            <a:r>
              <a:rPr lang="en-GB" dirty="0" err="1" smtClean="0"/>
              <a:t>tại</a:t>
            </a:r>
            <a:r>
              <a:rPr lang="en-GB" dirty="0" smtClean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(0, 0, 20</a:t>
            </a:r>
            <a:r>
              <a:rPr lang="en-GB" dirty="0" smtClean="0"/>
              <a:t>)</a:t>
            </a:r>
            <a:r>
              <a:rPr lang="vi-VN" dirty="0" smtClean="0"/>
              <a:t> và </a:t>
            </a:r>
            <a:r>
              <a:rPr lang="en-GB" dirty="0" smtClean="0"/>
              <a:t>(</a:t>
            </a:r>
            <a:r>
              <a:rPr lang="en-GB" dirty="0"/>
              <a:t>0, 0, 40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vi-VN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59832" y="3573016"/>
            <a:ext cx="439248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Tại sao chúng ta cần 3 đối tượng street?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D:\Trinh Thanh Trung\Documents\Dropbox\work\Courses\Computer Graphics and Virtual Reality\References\Images\street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962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772816"/>
            <a:ext cx="7043758" cy="4656580"/>
          </a:xfrm>
        </p:spPr>
        <p:txBody>
          <a:bodyPr/>
          <a:lstStyle/>
          <a:p>
            <a:r>
              <a:rPr lang="vi-VN" dirty="0" smtClean="0"/>
              <a:t>Đối tượng người chơi</a:t>
            </a:r>
          </a:p>
          <a:p>
            <a:pPr lvl="1"/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Street ở </a:t>
            </a:r>
            <a:r>
              <a:rPr lang="en-GB" dirty="0" err="1"/>
              <a:t>trên</a:t>
            </a:r>
            <a:r>
              <a:rPr lang="en-GB" dirty="0"/>
              <a:t>, ở </a:t>
            </a:r>
            <a:r>
              <a:rPr lang="en-GB" dirty="0" err="1"/>
              <a:t>đây</a:t>
            </a:r>
            <a:r>
              <a:rPr lang="en-GB" dirty="0"/>
              <a:t> ta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Cube </a:t>
            </a:r>
            <a:r>
              <a:rPr lang="en-GB" dirty="0" err="1"/>
              <a:t>mới</a:t>
            </a:r>
            <a:endParaRPr lang="en-GB" dirty="0"/>
          </a:p>
          <a:p>
            <a:pPr lvl="1"/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Player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(0, 0.5, 0)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nằm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 smtClean="0"/>
              <a:t>đi</a:t>
            </a:r>
            <a:endParaRPr lang="vi-VN" dirty="0" smtClean="0"/>
          </a:p>
          <a:p>
            <a:pPr lvl="1"/>
            <a:r>
              <a:rPr lang="vi-VN" dirty="0" smtClean="0"/>
              <a:t>Gán texture </a:t>
            </a:r>
            <a:r>
              <a:rPr lang="vi-VN" i="1" dirty="0" smtClean="0"/>
              <a:t>player </a:t>
            </a:r>
            <a:r>
              <a:rPr lang="vi-VN" dirty="0" smtClean="0"/>
              <a:t>cho đối tượng</a:t>
            </a:r>
            <a:endParaRPr lang="en-GB" dirty="0"/>
          </a:p>
          <a:p>
            <a:r>
              <a:rPr lang="vi-VN" dirty="0" smtClean="0"/>
              <a:t>Tương tự, tạo đối tượng chướng ngại vật gán texture </a:t>
            </a:r>
            <a:r>
              <a:rPr lang="vi-VN" i="1" dirty="0" smtClean="0"/>
              <a:t>enemy</a:t>
            </a:r>
            <a:r>
              <a:rPr lang="vi-VN" dirty="0" smtClean="0"/>
              <a:t> đặt trước mặt người chơi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1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Đối tượng camera</a:t>
            </a:r>
          </a:p>
          <a:p>
            <a:pPr lvl="1"/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 smtClean="0"/>
              <a:t>thư</a:t>
            </a:r>
            <a:r>
              <a:rPr lang="vi-VN" dirty="0" smtClean="0"/>
              <a:t>ờn</a:t>
            </a:r>
            <a:r>
              <a:rPr lang="en-GB" dirty="0" smtClean="0"/>
              <a:t>g </a:t>
            </a:r>
            <a:r>
              <a:rPr lang="en-GB" dirty="0"/>
              <a:t>Unity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sẵn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Main Camera.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Camera </a:t>
            </a:r>
            <a:r>
              <a:rPr lang="en-GB" dirty="0" err="1"/>
              <a:t>mới</a:t>
            </a:r>
            <a:endParaRPr lang="en-GB" dirty="0"/>
          </a:p>
          <a:p>
            <a:pPr lvl="1"/>
            <a:r>
              <a:rPr lang="en-GB" dirty="0"/>
              <a:t>Di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xoay</a:t>
            </a:r>
            <a:r>
              <a:rPr lang="en-GB" dirty="0"/>
              <a:t> camera ở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thích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dàng</a:t>
            </a:r>
            <a:r>
              <a:rPr lang="en-GB" dirty="0"/>
              <a:t> </a:t>
            </a:r>
            <a:r>
              <a:rPr lang="en-GB" dirty="0" err="1"/>
              <a:t>nhìn</a:t>
            </a:r>
            <a:r>
              <a:rPr lang="en-GB" dirty="0"/>
              <a:t> </a:t>
            </a:r>
            <a:r>
              <a:rPr lang="en-GB" dirty="0" err="1"/>
              <a:t>thấy</a:t>
            </a:r>
            <a:r>
              <a:rPr lang="en-GB" dirty="0"/>
              <a:t> Player</a:t>
            </a:r>
          </a:p>
          <a:p>
            <a:pPr lvl="1"/>
            <a:endParaRPr lang="vi-V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9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Ánh sáng</a:t>
            </a:r>
          </a:p>
          <a:p>
            <a:pPr lvl="1"/>
            <a:r>
              <a:rPr lang="en-GB" dirty="0" err="1"/>
              <a:t>Khung</a:t>
            </a:r>
            <a:r>
              <a:rPr lang="en-GB" dirty="0"/>
              <a:t> </a:t>
            </a:r>
            <a:r>
              <a:rPr lang="en-GB" dirty="0" err="1"/>
              <a:t>cảnh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rất</a:t>
            </a:r>
            <a:r>
              <a:rPr lang="en-GB" dirty="0"/>
              <a:t> </a:t>
            </a:r>
            <a:r>
              <a:rPr lang="en-GB" dirty="0" err="1"/>
              <a:t>tối</a:t>
            </a:r>
            <a:r>
              <a:rPr lang="en-GB" dirty="0"/>
              <a:t>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ánh</a:t>
            </a:r>
            <a:r>
              <a:rPr lang="en-GB" dirty="0"/>
              <a:t> </a:t>
            </a:r>
            <a:r>
              <a:rPr lang="en-GB" dirty="0" err="1"/>
              <a:t>sáng</a:t>
            </a:r>
            <a:r>
              <a:rPr lang="en-GB" dirty="0"/>
              <a:t>.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ánh</a:t>
            </a:r>
            <a:r>
              <a:rPr lang="en-GB" dirty="0"/>
              <a:t> </a:t>
            </a:r>
            <a:r>
              <a:rPr lang="en-GB" dirty="0" err="1"/>
              <a:t>sáng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Create | Light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</a:t>
            </a:r>
            <a:r>
              <a:rPr lang="en-GB" dirty="0" smtClean="0"/>
              <a:t>Hierarchy</a:t>
            </a:r>
            <a:endParaRPr lang="vi-VN" dirty="0" smtClean="0"/>
          </a:p>
          <a:p>
            <a:pPr lvl="1"/>
            <a:r>
              <a:rPr lang="vi-VN" dirty="0" smtClean="0"/>
              <a:t>Hoặc đơn giản, chúng ta có thể sử dụng Ambient Light (ánh sáng môi trường) v</a:t>
            </a:r>
            <a:r>
              <a:rPr lang="en-GB" dirty="0" err="1" smtClean="0"/>
              <a:t>ào</a:t>
            </a:r>
            <a:r>
              <a:rPr lang="en-GB" dirty="0" smtClean="0"/>
              <a:t> </a:t>
            </a:r>
            <a:r>
              <a:rPr lang="en-GB" dirty="0"/>
              <a:t>Edit | Render Settings. </a:t>
            </a:r>
            <a:r>
              <a:rPr lang="en-GB" dirty="0" err="1"/>
              <a:t>Chọn</a:t>
            </a:r>
            <a:r>
              <a:rPr lang="en-GB" dirty="0"/>
              <a:t> Ambient Light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 smtClean="0"/>
              <a:t>trắng</a:t>
            </a:r>
            <a:r>
              <a:rPr lang="vi-VN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Ấn</a:t>
            </a:r>
            <a:r>
              <a:rPr lang="vi-VN" dirty="0"/>
              <a:t> </a:t>
            </a:r>
            <a:r>
              <a:rPr lang="vi-VN" dirty="0" smtClean="0"/>
              <a:t>		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thử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20280"/>
            <a:ext cx="504056" cy="3726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65" y="2780928"/>
            <a:ext cx="6833389" cy="32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SỬ DỤNG MÔ HÌNH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itchFamily="34" charset="0"/>
              </a:rPr>
              <a:t>CÁC ĐỐI TƯỢNG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484784"/>
            <a:ext cx="7043758" cy="4944612"/>
          </a:xfrm>
        </p:spPr>
        <p:txBody>
          <a:bodyPr/>
          <a:lstStyle/>
          <a:p>
            <a:r>
              <a:rPr lang="vi-VN" dirty="0" smtClean="0"/>
              <a:t>Ta có thể sử dụng mô hình đã thiết kế sẵn làm các đối tượng game</a:t>
            </a:r>
          </a:p>
          <a:p>
            <a:pPr lvl="1"/>
            <a:r>
              <a:rPr lang="vi-VN" dirty="0" smtClean="0"/>
              <a:t>Add các mô hình vào tài nguyên của Unity</a:t>
            </a:r>
          </a:p>
          <a:p>
            <a:pPr lvl="1"/>
            <a:r>
              <a:rPr lang="vi-VN" dirty="0" smtClean="0"/>
              <a:t>Kéo và thả vào cửa sổ Scene, Unity sẽ tự động tạo ra các Game Object</a:t>
            </a:r>
          </a:p>
          <a:p>
            <a:r>
              <a:rPr lang="en-GB" dirty="0" smtClean="0"/>
              <a:t>Unity </a:t>
            </a:r>
            <a:r>
              <a:rPr lang="en-GB" dirty="0" err="1"/>
              <a:t>hỗ</a:t>
            </a:r>
            <a:r>
              <a:rPr lang="en-GB" dirty="0"/>
              <a:t> </a:t>
            </a:r>
            <a:r>
              <a:rPr lang="en-GB" dirty="0" err="1"/>
              <a:t>trợ</a:t>
            </a:r>
            <a:r>
              <a:rPr lang="en-GB" dirty="0"/>
              <a:t> import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vi-VN" dirty="0" smtClean="0"/>
              <a:t>nhiều phần mềm thiết kế 3D</a:t>
            </a:r>
          </a:p>
          <a:p>
            <a:pPr lvl="1"/>
            <a:r>
              <a:rPr lang="en-GB" dirty="0" smtClean="0"/>
              <a:t>Maya</a:t>
            </a:r>
            <a:r>
              <a:rPr lang="en-GB" dirty="0"/>
              <a:t>, 3D Studio Max, Blender, </a:t>
            </a:r>
            <a:r>
              <a:rPr lang="en-GB" dirty="0" err="1" smtClean="0"/>
              <a:t>Lightwave</a:t>
            </a:r>
            <a:endParaRPr lang="vi-VN" dirty="0" smtClean="0"/>
          </a:p>
          <a:p>
            <a:r>
              <a:rPr lang="vi-VN" smtClean="0"/>
              <a:t>Có thể download tại Unity Asset Store</a:t>
            </a:r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873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700809"/>
            <a:ext cx="7777484" cy="792087"/>
          </a:xfrm>
        </p:spPr>
        <p:txBody>
          <a:bodyPr/>
          <a:lstStyle/>
          <a:p>
            <a:pPr algn="r"/>
            <a:r>
              <a:rPr lang="vi-VN" noProof="1" smtClean="0">
                <a:latin typeface="Calibri Light" pitchFamily="34" charset="0"/>
              </a:rPr>
              <a:t>XÂY DỰNG SCENE ĐƠN GIẢN</a:t>
            </a:r>
            <a:endParaRPr lang="vi-VN" noProof="1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Thiết kế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Tạo Project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Các đối tượng game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Sử dụng mô hình</a:t>
            </a:r>
          </a:p>
        </p:txBody>
      </p:sp>
    </p:spTree>
    <p:extLst>
      <p:ext uri="{BB962C8B-B14F-4D97-AF65-F5344CB8AC3E}">
        <p14:creationId xmlns:p14="http://schemas.microsoft.com/office/powerpoint/2010/main" val="3083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Phát triển game: Prototype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Khi phát triển game, chúng ta thường xây dựng các mẫu thử (prototype)</a:t>
            </a:r>
          </a:p>
          <a:p>
            <a:pPr lvl="1"/>
            <a:r>
              <a:rPr lang="vi-VN" dirty="0" smtClean="0"/>
              <a:t>Sử dụng các mô hình, hình ảnh, texture.... đơn giản (Ví dụ: Sử dụng các hình khối, mô hình low-poly, các hình ảnh vẽ bằng Paint...) </a:t>
            </a:r>
          </a:p>
          <a:p>
            <a:pPr lvl="1"/>
            <a:r>
              <a:rPr lang="vi-VN" dirty="0" smtClean="0"/>
              <a:t>Các tính năng khác của game vẫn được phát triển hoàn thiện (playable)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496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Phát triển game: Prototype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2988" y="2636913"/>
            <a:ext cx="7643812" cy="4032176"/>
          </a:xfrm>
        </p:spPr>
        <p:txBody>
          <a:bodyPr/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pPr marL="0" indent="0" algn="ctr">
              <a:buNone/>
            </a:pPr>
            <a:r>
              <a:rPr lang="vi-VN" dirty="0" smtClean="0"/>
              <a:t>Ví dụ: Mẫu thử game Braid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99289"/>
            <a:ext cx="4248472" cy="387353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96498"/>
            <a:ext cx="4392488" cy="385368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0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smtClean="0">
                <a:latin typeface="Calibri Light" pitchFamily="34" charset="0"/>
              </a:rPr>
              <a:t>THAY CÁC MÔ HÌNH 3D</a:t>
            </a:r>
            <a:endParaRPr lang="en-GB" dirty="0">
              <a:latin typeface="Calibr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82" y="1844824"/>
            <a:ext cx="6822698" cy="45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itchFamily="34" charset="0"/>
              </a:rPr>
              <a:t>THAY </a:t>
            </a:r>
            <a:r>
              <a:rPr lang="vi-VN" smtClean="0">
                <a:latin typeface="Calibri Light" pitchFamily="34" charset="0"/>
              </a:rPr>
              <a:t>CÁC </a:t>
            </a:r>
            <a:r>
              <a:rPr lang="vi-VN">
                <a:latin typeface="Calibri Light" pitchFamily="34" charset="0"/>
              </a:rPr>
              <a:t>MÔ HÌNH 3D</a:t>
            </a:r>
            <a:endParaRPr lang="en-GB" dirty="0">
              <a:latin typeface="Calibr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82" y="1844824"/>
            <a:ext cx="6822698" cy="458328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8" r="10848"/>
          <a:stretch/>
        </p:blipFill>
        <p:spPr bwMode="auto">
          <a:xfrm>
            <a:off x="2069782" y="1858317"/>
            <a:ext cx="6822698" cy="458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4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THIẾT KẾ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THIẾT KẾ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: </a:t>
            </a:r>
            <a:r>
              <a:rPr lang="en-GB" dirty="0" err="1"/>
              <a:t>Đua</a:t>
            </a:r>
            <a:r>
              <a:rPr lang="en-GB" dirty="0"/>
              <a:t> </a:t>
            </a:r>
            <a:r>
              <a:rPr lang="en-GB" dirty="0" err="1" smtClean="0"/>
              <a:t>xe</a:t>
            </a:r>
            <a:endParaRPr lang="vi-VN" dirty="0"/>
          </a:p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/>
              <a:t>loại</a:t>
            </a:r>
            <a:r>
              <a:rPr lang="en-GB" dirty="0"/>
              <a:t>: Endless Running Game</a:t>
            </a:r>
          </a:p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game: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, </a:t>
            </a:r>
            <a:r>
              <a:rPr lang="en-GB" dirty="0" err="1"/>
              <a:t>chướng</a:t>
            </a:r>
            <a:r>
              <a:rPr lang="en-GB" dirty="0"/>
              <a:t> </a:t>
            </a:r>
            <a:r>
              <a:rPr lang="en-GB" dirty="0" err="1"/>
              <a:t>ngại</a:t>
            </a:r>
            <a:r>
              <a:rPr lang="en-GB" dirty="0"/>
              <a:t> </a:t>
            </a:r>
            <a:r>
              <a:rPr lang="en-GB" dirty="0" err="1"/>
              <a:t>vật</a:t>
            </a:r>
            <a:r>
              <a:rPr lang="en-GB" dirty="0"/>
              <a:t>,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.</a:t>
            </a:r>
          </a:p>
          <a:p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: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phóng</a:t>
            </a:r>
            <a:r>
              <a:rPr lang="en-GB" dirty="0"/>
              <a:t> </a:t>
            </a:r>
            <a:r>
              <a:rPr lang="en-GB" dirty="0" err="1"/>
              <a:t>xe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tránh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vật</a:t>
            </a:r>
            <a:r>
              <a:rPr lang="en-GB" dirty="0"/>
              <a:t> </a:t>
            </a:r>
            <a:r>
              <a:rPr lang="en-GB" dirty="0" err="1"/>
              <a:t>cản</a:t>
            </a:r>
            <a:r>
              <a:rPr lang="en-GB" dirty="0"/>
              <a:t>.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vật</a:t>
            </a:r>
            <a:r>
              <a:rPr lang="en-GB" dirty="0"/>
              <a:t> </a:t>
            </a:r>
            <a:r>
              <a:rPr lang="en-GB" dirty="0" err="1"/>
              <a:t>cản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.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đâm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vật</a:t>
            </a:r>
            <a:r>
              <a:rPr lang="en-GB" dirty="0"/>
              <a:t> </a:t>
            </a:r>
            <a:r>
              <a:rPr lang="en-GB" dirty="0" err="1"/>
              <a:t>cản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TẠO PROJECT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XÂY DỰNG SCENE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Project mới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88495" y="2780928"/>
            <a:ext cx="5019675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itchFamily="34" charset="0"/>
              </a:rPr>
              <a:t>TẠO PROJECT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Thêm tài nguyên vào dự án</a:t>
            </a:r>
          </a:p>
          <a:p>
            <a:pPr lvl="1"/>
            <a:r>
              <a:rPr lang="en-GB" dirty="0" err="1"/>
              <a:t>Cách</a:t>
            </a:r>
            <a:r>
              <a:rPr lang="en-GB" dirty="0"/>
              <a:t> 1: Ở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nhấp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Import New Assets… </a:t>
            </a:r>
            <a:r>
              <a:rPr lang="vi-VN" dirty="0" smtClean="0"/>
              <a:t>(mỗi lần 1 file)</a:t>
            </a:r>
          </a:p>
          <a:p>
            <a:pPr lvl="1"/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/>
              <a:t>2: </a:t>
            </a:r>
            <a:r>
              <a:rPr lang="vi-VN" dirty="0" smtClean="0"/>
              <a:t>K</a:t>
            </a:r>
            <a:r>
              <a:rPr lang="en-GB" dirty="0" err="1" smtClean="0"/>
              <a:t>éo</a:t>
            </a:r>
            <a:r>
              <a:rPr lang="en-GB" dirty="0" smtClean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thả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smtClean="0"/>
              <a:t>Unity</a:t>
            </a:r>
            <a:r>
              <a:rPr lang="vi-VN" dirty="0" smtClean="0"/>
              <a:t> (có thể kéo cả thư mục)</a:t>
            </a:r>
            <a:endParaRPr lang="en-GB" sz="2400" dirty="0"/>
          </a:p>
          <a:p>
            <a:pPr lvl="1"/>
            <a:endParaRPr lang="vi-VN" dirty="0" smtClean="0"/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81128"/>
            <a:ext cx="5040560" cy="18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pitchFamily="34" charset="0"/>
              </a:rPr>
              <a:t>TẠO PROJECT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Thêm tài nguyên vào dự án</a:t>
            </a:r>
          </a:p>
          <a:p>
            <a:pPr lvl="1"/>
            <a:r>
              <a:rPr lang="en-GB" dirty="0" err="1"/>
              <a:t>Cách</a:t>
            </a:r>
            <a:r>
              <a:rPr lang="en-GB" dirty="0"/>
              <a:t> 1: Ở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nhấp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Import New Assets… </a:t>
            </a:r>
            <a:r>
              <a:rPr lang="vi-VN" dirty="0" smtClean="0"/>
              <a:t>(mỗi lần 1 file)</a:t>
            </a:r>
          </a:p>
          <a:p>
            <a:pPr lvl="1"/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/>
              <a:t>2: </a:t>
            </a:r>
            <a:r>
              <a:rPr lang="vi-VN" dirty="0" smtClean="0"/>
              <a:t>K</a:t>
            </a:r>
            <a:r>
              <a:rPr lang="en-GB" dirty="0" err="1" smtClean="0"/>
              <a:t>éo</a:t>
            </a:r>
            <a:r>
              <a:rPr lang="en-GB" dirty="0" smtClean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thả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smtClean="0"/>
              <a:t>Unity</a:t>
            </a:r>
            <a:r>
              <a:rPr lang="vi-VN" dirty="0" smtClean="0"/>
              <a:t> (có thể kéo cả thư mục)</a:t>
            </a:r>
            <a:endParaRPr lang="en-GB" sz="2400" dirty="0"/>
          </a:p>
          <a:p>
            <a:pPr lvl="1"/>
            <a:endParaRPr lang="vi-V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2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ĐỐI TƯỢNG GAME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engine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carengine</Template>
  <TotalTime>2201</TotalTime>
  <Words>803</Words>
  <Application>Microsoft Office PowerPoint</Application>
  <PresentationFormat>On-screen Show (4:3)</PresentationFormat>
  <Paragraphs>85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carengine</vt:lpstr>
      <vt:lpstr>Lab 2 XÂY DỰNG SCENE ĐƠN GIẢN</vt:lpstr>
      <vt:lpstr>XÂY DỰNG SCENE ĐƠN GIẢN</vt:lpstr>
      <vt:lpstr>THIẾT KẾ</vt:lpstr>
      <vt:lpstr>THIẾT KẾ</vt:lpstr>
      <vt:lpstr>TẠO PROJECT</vt:lpstr>
      <vt:lpstr>XÂY DỰNG SCENE</vt:lpstr>
      <vt:lpstr>TẠO PROJECT</vt:lpstr>
      <vt:lpstr>TẠO PROJECT</vt:lpstr>
      <vt:lpstr>ĐỐI TƯỢNG GAME</vt:lpstr>
      <vt:lpstr>CÁC ĐỐI TƯỢNG GAME</vt:lpstr>
      <vt:lpstr>CÁC ĐỐI TƯỢNG GAME</vt:lpstr>
      <vt:lpstr>CÁC ĐỐI TƯỢNG GAME</vt:lpstr>
      <vt:lpstr>CÁC ĐỐI TƯỢNG GAME</vt:lpstr>
      <vt:lpstr>CÁC ĐỐI TƯỢNG GAME</vt:lpstr>
      <vt:lpstr>CÁC ĐỐI TƯỢNG GAME</vt:lpstr>
      <vt:lpstr>CÁC ĐỐI TƯỢNG GAME</vt:lpstr>
      <vt:lpstr>CÁC ĐỐI TƯỢNG GAME</vt:lpstr>
      <vt:lpstr>SỬ DỤNG MÔ HÌNH</vt:lpstr>
      <vt:lpstr>CÁC ĐỐI TƯỢNG GAME</vt:lpstr>
      <vt:lpstr>Phát triển game: Prototype</vt:lpstr>
      <vt:lpstr>Phát triển game: Prototype</vt:lpstr>
      <vt:lpstr>THAY CÁC MÔ HÌNH 3D</vt:lpstr>
      <vt:lpstr>THAY CÁC MÔ HÌNH 3D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GAME ENGINE</dc:title>
  <dc:creator>Trinh Thanh Trung</dc:creator>
  <cp:lastModifiedBy>Trinh Thanh Trung</cp:lastModifiedBy>
  <cp:revision>114</cp:revision>
  <cp:lastPrinted>2013-04-16T08:31:04Z</cp:lastPrinted>
  <dcterms:created xsi:type="dcterms:W3CDTF">2013-04-11T07:34:23Z</dcterms:created>
  <dcterms:modified xsi:type="dcterms:W3CDTF">2016-08-18T15:47:54Z</dcterms:modified>
</cp:coreProperties>
</file>