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79537" autoAdjust="0"/>
  </p:normalViewPr>
  <p:slideViewPr>
    <p:cSldViewPr>
      <p:cViewPr varScale="1">
        <p:scale>
          <a:sx n="58" d="100"/>
          <a:sy n="58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1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4B1A-B59A-4D4D-ADB6-108E19D9DE18}" type="datetimeFigureOut">
              <a:rPr lang="vi-VN" smtClean="0"/>
              <a:t>03/09/2014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7696-BAED-43FD-977A-94344941D6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29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hêm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texture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Grass (Hill), Good Dirt, Grass &amp; Rock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Cliff (Layered Rock).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map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trống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map.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texture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(15, 15),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Cliff (Layered Rock)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(70, 70).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4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4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4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4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4365625"/>
            <a:ext cx="7772400" cy="1109663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5518150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132013"/>
            <a:ext cx="1909762" cy="453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132013"/>
            <a:ext cx="5581650" cy="453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1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2854325"/>
            <a:ext cx="3744912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2854325"/>
            <a:ext cx="3746500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478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069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809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069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1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 i="1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57166"/>
            <a:ext cx="723912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786322"/>
            <a:ext cx="607223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0298" y="571480"/>
            <a:ext cx="6000792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0298" y="5357826"/>
            <a:ext cx="6000792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556792"/>
            <a:ext cx="7643812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ru-R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854325"/>
            <a:ext cx="7643812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2" r:id="rId7"/>
    <p:sldLayoutId id="2147483673" r:id="rId8"/>
    <p:sldLayoutId id="2147483674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reflection stA="96000" endPos="37000" dist="50800" dir="5400000" sy="-100000" algn="bl" rotWithShape="0"/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3933057"/>
            <a:ext cx="7772400" cy="1152127"/>
          </a:xfrm>
        </p:spPr>
        <p:txBody>
          <a:bodyPr/>
          <a:lstStyle/>
          <a:p>
            <a:r>
              <a:rPr lang="en-GB" noProof="1" smtClean="0">
                <a:latin typeface="Calibri Light" pitchFamily="34" charset="0"/>
                <a:ea typeface="Roboto" pitchFamily="2" charset="0"/>
              </a:rPr>
              <a:t>Lab </a:t>
            </a:r>
            <a:r>
              <a:rPr lang="vi-VN" noProof="1" smtClean="0">
                <a:latin typeface="Calibri Light" pitchFamily="34" charset="0"/>
                <a:ea typeface="Roboto" pitchFamily="2" charset="0"/>
              </a:rPr>
              <a:t>5</a:t>
            </a:r>
            <a:r>
              <a:rPr lang="en-GB" noProof="1" smtClean="0">
                <a:latin typeface="Calibri Light" pitchFamily="34" charset="0"/>
                <a:ea typeface="Roboto" pitchFamily="2" charset="0"/>
              </a:rPr>
              <a:t/>
            </a:r>
            <a:br>
              <a:rPr lang="en-GB" noProof="1" smtClean="0">
                <a:latin typeface="Calibri Light" pitchFamily="34" charset="0"/>
                <a:ea typeface="Roboto" pitchFamily="2" charset="0"/>
              </a:rPr>
            </a:br>
            <a:r>
              <a:rPr lang="vi-VN" noProof="1" smtClean="0">
                <a:latin typeface="Calibri Light" pitchFamily="34" charset="0"/>
                <a:ea typeface="Roboto" pitchFamily="2" charset="0"/>
              </a:rPr>
              <a:t>ĐỊA HÌNH TRONG UNITY</a:t>
            </a:r>
            <a:endParaRPr lang="vi-VN" noProof="1" smtClean="0">
              <a:latin typeface="Calibri Light" pitchFamily="34" charset="0"/>
              <a:ea typeface="Roboto" pitchFamily="2" charset="0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9850" y="6021288"/>
            <a:ext cx="6400800" cy="504056"/>
          </a:xfrm>
        </p:spPr>
        <p:txBody>
          <a:bodyPr/>
          <a:lstStyle/>
          <a:p>
            <a:r>
              <a:rPr lang="vi-VN" noProof="1" smtClean="0">
                <a:latin typeface="Calibri" pitchFamily="34" charset="0"/>
              </a:rPr>
              <a:t>Trịnh Thành </a:t>
            </a:r>
            <a:r>
              <a:rPr lang="en-GB" noProof="1" smtClean="0">
                <a:latin typeface="Calibri" pitchFamily="34" charset="0"/>
              </a:rPr>
              <a:t>TRUNG (MSc)</a:t>
            </a:r>
            <a:endParaRPr lang="vi-VN" noProof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TẠO ĐỊA HÌNH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endParaRPr lang="vi-VN" dirty="0" smtClean="0"/>
          </a:p>
          <a:p>
            <a:pPr marL="514350" indent="-514350"/>
            <a:endParaRPr lang="vi-VN" dirty="0"/>
          </a:p>
          <a:p>
            <a:pPr marL="514350" indent="-514350"/>
            <a:endParaRPr lang="vi-VN" dirty="0" smtClean="0"/>
          </a:p>
          <a:p>
            <a:pPr marL="514350" indent="-514350"/>
            <a:endParaRPr lang="vi-VN" dirty="0"/>
          </a:p>
          <a:p>
            <a:pPr marL="514350" indent="-514350"/>
            <a:endParaRPr lang="vi-VN" dirty="0" smtClean="0"/>
          </a:p>
          <a:p>
            <a:pPr marL="514350" indent="-514350"/>
            <a:r>
              <a:rPr lang="vi-VN" dirty="0" smtClean="0"/>
              <a:t>Thiết kế hòn đảo</a:t>
            </a:r>
          </a:p>
          <a:p>
            <a:pPr marL="914400" lvl="1" indent="-514350"/>
            <a:r>
              <a:rPr lang="vi-VN" dirty="0" smtClean="0"/>
              <a:t>Dùng các</a:t>
            </a:r>
            <a:r>
              <a:rPr lang="en-GB" dirty="0" smtClean="0"/>
              <a:t> </a:t>
            </a:r>
            <a:r>
              <a:rPr lang="en-GB" dirty="0" err="1"/>
              <a:t>công</a:t>
            </a:r>
            <a:r>
              <a:rPr lang="en-GB" dirty="0"/>
              <a:t> </a:t>
            </a:r>
            <a:r>
              <a:rPr lang="en-GB" dirty="0" err="1"/>
              <a:t>cụ</a:t>
            </a:r>
            <a:r>
              <a:rPr lang="en-GB" dirty="0"/>
              <a:t> </a:t>
            </a:r>
            <a:r>
              <a:rPr lang="en-GB" b="1" dirty="0"/>
              <a:t>Raise / Lower Terrain</a:t>
            </a:r>
            <a:r>
              <a:rPr lang="en-GB" dirty="0"/>
              <a:t>, </a:t>
            </a:r>
            <a:r>
              <a:rPr lang="en-GB" b="1" dirty="0"/>
              <a:t>Smooth Terrain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b="1" dirty="0"/>
              <a:t>Paint Height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84784"/>
            <a:ext cx="5400600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VẼ TEXTURE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VẼ TEXTURE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vi-VN" dirty="0" smtClean="0"/>
              <a:t>Add các tài nguyên texture: </a:t>
            </a:r>
          </a:p>
          <a:p>
            <a:pPr marL="914400" lvl="1" indent="-514350"/>
            <a:r>
              <a:rPr lang="vi-VN" dirty="0" smtClean="0"/>
              <a:t>Dùng texture có sẵn: </a:t>
            </a:r>
            <a:r>
              <a:rPr lang="en-GB" dirty="0" err="1" smtClean="0"/>
              <a:t>chọn</a:t>
            </a:r>
            <a:r>
              <a:rPr lang="en-GB" dirty="0" smtClean="0"/>
              <a:t> </a:t>
            </a:r>
            <a:r>
              <a:rPr lang="en-GB" dirty="0"/>
              <a:t>menu </a:t>
            </a:r>
            <a:r>
              <a:rPr lang="en-GB" b="1" dirty="0"/>
              <a:t>Assets | Import Package | Terrain </a:t>
            </a:r>
            <a:r>
              <a:rPr lang="en-GB" b="1" dirty="0" smtClean="0"/>
              <a:t>Assets</a:t>
            </a:r>
            <a:endParaRPr lang="vi-VN" b="1" dirty="0" smtClean="0"/>
          </a:p>
          <a:p>
            <a:pPr marL="514350" indent="-514350"/>
            <a:r>
              <a:rPr lang="vi-VN" dirty="0" smtClean="0"/>
              <a:t>Vẽ texture lên địa hình</a:t>
            </a:r>
          </a:p>
          <a:p>
            <a:pPr marL="914400" lvl="1" indent="-514350"/>
            <a:r>
              <a:rPr lang="en-GB" dirty="0" err="1" smtClean="0"/>
              <a:t>Chọn</a:t>
            </a:r>
            <a:r>
              <a:rPr lang="en-GB" dirty="0" smtClean="0"/>
              <a:t> </a:t>
            </a:r>
            <a:r>
              <a:rPr lang="en-GB" dirty="0" err="1"/>
              <a:t>công</a:t>
            </a:r>
            <a:r>
              <a:rPr lang="en-GB" dirty="0"/>
              <a:t> </a:t>
            </a:r>
            <a:r>
              <a:rPr lang="en-GB" dirty="0" err="1"/>
              <a:t>cụ</a:t>
            </a:r>
            <a:r>
              <a:rPr lang="en-GB" dirty="0"/>
              <a:t> </a:t>
            </a:r>
            <a:r>
              <a:rPr lang="en-GB" b="1" dirty="0"/>
              <a:t>Paint Texture </a:t>
            </a:r>
            <a:endParaRPr lang="vi-VN" b="1" dirty="0" smtClean="0"/>
          </a:p>
          <a:p>
            <a:pPr marL="914400" lvl="1" indent="-514350"/>
            <a:r>
              <a:rPr lang="vi-VN" dirty="0" smtClean="0"/>
              <a:t>Chọn</a:t>
            </a:r>
            <a:r>
              <a:rPr lang="en-GB" dirty="0" smtClean="0"/>
              <a:t> </a:t>
            </a:r>
            <a:r>
              <a:rPr lang="en-GB" b="1" dirty="0"/>
              <a:t>Edit Textures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 smtClean="0"/>
              <a:t>chọn</a:t>
            </a:r>
            <a:endParaRPr lang="vi-VN" dirty="0" smtClean="0"/>
          </a:p>
          <a:p>
            <a:pPr marL="400050" lvl="1" indent="0">
              <a:buNone/>
            </a:pPr>
            <a:r>
              <a:rPr lang="en-GB" b="1" dirty="0" smtClean="0"/>
              <a:t>Add </a:t>
            </a:r>
            <a:r>
              <a:rPr lang="en-GB" b="1" dirty="0"/>
              <a:t>Texture…</a:t>
            </a:r>
            <a:r>
              <a:rPr lang="en-GB" dirty="0"/>
              <a:t> </a:t>
            </a:r>
            <a:endParaRPr lang="en-GB" b="1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20272" y="3573016"/>
            <a:ext cx="2057400" cy="322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23728" y="5805264"/>
            <a:ext cx="4536504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</a:rPr>
              <a:t>T</a:t>
            </a:r>
            <a:r>
              <a:rPr lang="en-GB" dirty="0" err="1" smtClean="0">
                <a:solidFill>
                  <a:schemeClr val="bg1"/>
                </a:solidFill>
              </a:rPr>
              <a:t>oàn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bộ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địa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hình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của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chúng</a:t>
            </a:r>
            <a:r>
              <a:rPr lang="en-GB" dirty="0">
                <a:solidFill>
                  <a:schemeClr val="bg1"/>
                </a:solidFill>
              </a:rPr>
              <a:t> ta </a:t>
            </a:r>
            <a:r>
              <a:rPr lang="en-GB" dirty="0" err="1">
                <a:solidFill>
                  <a:schemeClr val="bg1"/>
                </a:solidFill>
              </a:rPr>
              <a:t>sẽ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được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phủ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texture</a:t>
            </a:r>
            <a:r>
              <a:rPr lang="vi-VN" dirty="0" smtClean="0">
                <a:solidFill>
                  <a:schemeClr val="bg1"/>
                </a:solidFill>
              </a:rPr>
              <a:t> được chọn đầu tiên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VẼ TEXTURE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vi-VN" dirty="0" smtClean="0"/>
              <a:t>Chọn các Brush thích hợp để vẽ lên địa hình</a:t>
            </a:r>
          </a:p>
          <a:p>
            <a:pPr marL="914400" lvl="1" indent="-514350"/>
            <a:r>
              <a:rPr lang="vi-VN" dirty="0" smtClean="0"/>
              <a:t>Lưu ý: C</a:t>
            </a:r>
            <a:r>
              <a:rPr lang="en-GB" dirty="0" smtClean="0"/>
              <a:t>ó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chỉnh</a:t>
            </a:r>
            <a:r>
              <a:rPr lang="en-GB" dirty="0"/>
              <a:t> Brush size, Opacity </a:t>
            </a:r>
            <a:r>
              <a:rPr lang="en-GB" dirty="0" err="1"/>
              <a:t>và</a:t>
            </a:r>
            <a:r>
              <a:rPr lang="en-GB" dirty="0"/>
              <a:t> Target Strength </a:t>
            </a:r>
            <a:r>
              <a:rPr lang="en-GB" dirty="0" err="1"/>
              <a:t>của</a:t>
            </a:r>
            <a:r>
              <a:rPr lang="en-GB" dirty="0"/>
              <a:t> Brush. </a:t>
            </a:r>
          </a:p>
          <a:p>
            <a:pPr marL="914400" lvl="1" indent="-5143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9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VẼ TEXTURE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endParaRPr lang="vi-VN" dirty="0" smtClean="0"/>
          </a:p>
          <a:p>
            <a:pPr marL="514350" indent="-514350"/>
            <a:endParaRPr lang="vi-VN" dirty="0"/>
          </a:p>
          <a:p>
            <a:pPr marL="514350" indent="-514350"/>
            <a:endParaRPr lang="vi-VN" dirty="0" smtClean="0"/>
          </a:p>
          <a:p>
            <a:pPr marL="514350" indent="-514350"/>
            <a:endParaRPr lang="vi-VN" dirty="0"/>
          </a:p>
          <a:p>
            <a:pPr marL="514350" indent="-514350"/>
            <a:endParaRPr lang="vi-VN" dirty="0" smtClean="0"/>
          </a:p>
          <a:p>
            <a:pPr marL="514350" indent="-514350"/>
            <a:endParaRPr lang="vi-VN" dirty="0"/>
          </a:p>
          <a:p>
            <a:pPr marL="514350" indent="-514350"/>
            <a:endParaRPr lang="vi-VN" dirty="0" smtClean="0"/>
          </a:p>
          <a:p>
            <a:pPr marL="514350" indent="-514350"/>
            <a:r>
              <a:rPr lang="vi-VN" dirty="0" smtClean="0"/>
              <a:t>Bài tập: Vẽ texture lên địa hình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691276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DI CHUYỂN TRONG</a:t>
            </a:r>
            <a:r>
              <a:rPr lang="vi-VN" sz="5400" dirty="0" smtClean="0">
                <a:latin typeface="Calibri Light" pitchFamily="34" charset="0"/>
              </a:rPr>
              <a:t> ĐỊA HÌNH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DI CHUYỂN TRONG ĐỊA HÌNH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GB" dirty="0" err="1"/>
              <a:t>Chọn</a:t>
            </a:r>
            <a:r>
              <a:rPr lang="en-GB" dirty="0"/>
              <a:t> menu </a:t>
            </a:r>
            <a:r>
              <a:rPr lang="en-GB" b="1" dirty="0"/>
              <a:t>Assets | Import Package | Character </a:t>
            </a:r>
            <a:r>
              <a:rPr lang="en-GB" b="1" dirty="0" smtClean="0"/>
              <a:t>Controller</a:t>
            </a:r>
            <a:endParaRPr lang="vi-VN" b="1" dirty="0" smtClean="0"/>
          </a:p>
          <a:p>
            <a:pPr marL="514350" indent="-514350"/>
            <a:r>
              <a:rPr lang="vi-VN" dirty="0" smtClean="0"/>
              <a:t>V</a:t>
            </a:r>
            <a:r>
              <a:rPr lang="en-GB" dirty="0" err="1" smtClean="0"/>
              <a:t>ào</a:t>
            </a:r>
            <a:r>
              <a:rPr lang="en-GB" dirty="0" smtClean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i="1" dirty="0"/>
              <a:t>Standard Assets</a:t>
            </a:r>
            <a:r>
              <a:rPr lang="en-GB" i="1" dirty="0" smtClean="0"/>
              <a:t>/</a:t>
            </a:r>
            <a:r>
              <a:rPr lang="vi-VN" i="1" dirty="0" smtClean="0"/>
              <a:t> </a:t>
            </a:r>
            <a:r>
              <a:rPr lang="en-GB" i="1" dirty="0" smtClean="0"/>
              <a:t>Character </a:t>
            </a:r>
            <a:r>
              <a:rPr lang="en-GB" i="1" dirty="0"/>
              <a:t>Controllers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i="1" dirty="0"/>
              <a:t>First Person Controller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thả</a:t>
            </a:r>
            <a:r>
              <a:rPr lang="en-GB" dirty="0"/>
              <a:t> </a:t>
            </a:r>
            <a:r>
              <a:rPr lang="en-GB" dirty="0" err="1" smtClean="0"/>
              <a:t>vào</a:t>
            </a:r>
            <a:r>
              <a:rPr lang="vi-VN" dirty="0" smtClean="0"/>
              <a:t> Scene</a:t>
            </a:r>
          </a:p>
          <a:p>
            <a:pPr marL="514350" indent="-514350"/>
            <a:r>
              <a:rPr lang="vi-VN" dirty="0" smtClean="0"/>
              <a:t>X</a:t>
            </a:r>
            <a:r>
              <a:rPr lang="en-GB" dirty="0" err="1" smtClean="0"/>
              <a:t>óa</a:t>
            </a:r>
            <a:r>
              <a:rPr lang="en-GB" dirty="0" smtClean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i="1" dirty="0"/>
              <a:t>Main </a:t>
            </a:r>
            <a:r>
              <a:rPr lang="en-GB" i="1" dirty="0" smtClean="0"/>
              <a:t>Camera</a:t>
            </a:r>
            <a:endParaRPr lang="vi-VN" i="1" dirty="0" smtClean="0"/>
          </a:p>
          <a:p>
            <a:pPr marL="514350" indent="-514350"/>
            <a:r>
              <a:rPr lang="vi-VN" dirty="0" smtClean="0"/>
              <a:t>Chạy thử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700809"/>
            <a:ext cx="7777484" cy="792087"/>
          </a:xfrm>
        </p:spPr>
        <p:txBody>
          <a:bodyPr/>
          <a:lstStyle/>
          <a:p>
            <a:pPr algn="r"/>
            <a:r>
              <a:rPr lang="vi-VN" noProof="1" smtClean="0">
                <a:latin typeface="Calibri Light" pitchFamily="34" charset="0"/>
              </a:rPr>
              <a:t>ĐỊA HÌNH TRONG UNITY</a:t>
            </a:r>
            <a:endParaRPr lang="vi-VN" noProof="1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Các khái niệm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Tạo địa hình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Vẽ texture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Di chuyển trong địa hình</a:t>
            </a:r>
            <a:endParaRPr lang="vi-VN" sz="3600" noProof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CÁC KHÁI NIỆM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vi-VN" dirty="0" smtClean="0"/>
              <a:t>Heightmap terrain: </a:t>
            </a:r>
          </a:p>
          <a:p>
            <a:pPr marL="914400" lvl="1" indent="-514350"/>
            <a:r>
              <a:rPr lang="vi-VN" dirty="0" smtClean="0"/>
              <a:t>Thay vì sử dụng mô hình 3D để tạo địa hình thì ta sử dụng một ảnh xám bitmap 2D</a:t>
            </a:r>
          </a:p>
          <a:p>
            <a:pPr marL="914400" lvl="1" indent="-514350"/>
            <a:r>
              <a:rPr lang="vi-VN" dirty="0" smtClean="0"/>
              <a:t>Thông thường, màu sắc của ảnh xác định chiều cao của địa hình. Màu trắng xác định điểm cao nhất và màu đen xác định điểm thấp nhất</a:t>
            </a:r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1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vi-VN" dirty="0" smtClean="0"/>
              <a:t>Heightmap terrain: </a:t>
            </a:r>
          </a:p>
          <a:p>
            <a:pPr marL="400050" lvl="1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30384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284984"/>
            <a:ext cx="3024187" cy="1843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vi-VN" dirty="0" smtClean="0"/>
              <a:t>Ưu điểm của h</a:t>
            </a:r>
            <a:r>
              <a:rPr lang="vi-VN" dirty="0" smtClean="0"/>
              <a:t>eightmap terrain: </a:t>
            </a:r>
          </a:p>
          <a:p>
            <a:pPr marL="857250" lvl="1" indent="-457200"/>
            <a:r>
              <a:rPr lang="vi-VN" dirty="0" smtClean="0"/>
              <a:t>Dễ tạo</a:t>
            </a:r>
          </a:p>
          <a:p>
            <a:pPr marL="857250" lvl="1" indent="-457200"/>
            <a:r>
              <a:rPr lang="vi-VN" dirty="0" smtClean="0"/>
              <a:t>Dễ xử lý, được hỗ trợ bởi nhiều engine</a:t>
            </a:r>
          </a:p>
          <a:p>
            <a:pPr marL="457200" indent="-457200"/>
            <a:r>
              <a:rPr lang="vi-VN" dirty="0" smtClean="0"/>
              <a:t>Nhược điểm của </a:t>
            </a:r>
            <a:r>
              <a:rPr lang="vi-VN" dirty="0"/>
              <a:t>heightmap </a:t>
            </a:r>
            <a:r>
              <a:rPr lang="vi-VN" dirty="0" smtClean="0"/>
              <a:t>terrain:</a:t>
            </a:r>
          </a:p>
          <a:p>
            <a:pPr marL="857250" lvl="1" indent="-457200"/>
            <a:r>
              <a:rPr lang="vi-VN" dirty="0" smtClean="0"/>
              <a:t>Đơn giản, không tạo được các địa hình phức tạp (ví dụ: hang động, đường hầm)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4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vi-VN" dirty="0" smtClean="0"/>
              <a:t>Volumetric terrain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48671"/>
            <a:ext cx="4968552" cy="369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6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TẠO ĐỊA HÌNH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TẠO ĐỊA HÌNH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0181" y="1990725"/>
            <a:ext cx="7043758" cy="4429156"/>
          </a:xfrm>
        </p:spPr>
        <p:txBody>
          <a:bodyPr/>
          <a:lstStyle/>
          <a:p>
            <a:pPr marL="514350" indent="-514350"/>
            <a:r>
              <a:rPr lang="vi-VN" sz="2400" dirty="0" smtClean="0"/>
              <a:t>C</a:t>
            </a:r>
            <a:r>
              <a:rPr lang="en-GB" sz="2400" dirty="0" err="1" smtClean="0"/>
              <a:t>họn</a:t>
            </a:r>
            <a:r>
              <a:rPr lang="en-GB" sz="2400" dirty="0" smtClean="0"/>
              <a:t> </a:t>
            </a:r>
            <a:r>
              <a:rPr lang="en-GB" sz="2400" b="1" dirty="0" err="1" smtClean="0"/>
              <a:t>GameObjects</a:t>
            </a:r>
            <a:r>
              <a:rPr lang="en-GB" sz="2400" b="1" dirty="0" smtClean="0"/>
              <a:t> </a:t>
            </a:r>
            <a:r>
              <a:rPr lang="en-GB" sz="2400" b="1" dirty="0"/>
              <a:t>| Create Others | </a:t>
            </a:r>
            <a:r>
              <a:rPr lang="en-GB" sz="2400" b="1" dirty="0" smtClean="0"/>
              <a:t>Terrain</a:t>
            </a:r>
            <a:endParaRPr lang="vi-VN" sz="2400" b="1" dirty="0" smtClean="0"/>
          </a:p>
          <a:p>
            <a:pPr marL="514350" indent="-514350"/>
            <a:endParaRPr lang="en-GB" sz="28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24944"/>
            <a:ext cx="3240360" cy="347813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395536" y="1280971"/>
            <a:ext cx="3823917" cy="521746"/>
          </a:xfrm>
          <a:prstGeom prst="borderCallout1">
            <a:avLst>
              <a:gd name="adj1" fmla="val 102675"/>
              <a:gd name="adj2" fmla="val 50861"/>
              <a:gd name="adj3" fmla="val 382369"/>
              <a:gd name="adj4" fmla="val 90822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</a:rPr>
              <a:t>N</a:t>
            </a:r>
            <a:r>
              <a:rPr lang="en-GB" sz="1400" dirty="0" err="1" smtClean="0">
                <a:solidFill>
                  <a:schemeClr val="bg1"/>
                </a:solidFill>
              </a:rPr>
              <a:t>âng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cao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bề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mặt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địa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hình</a:t>
            </a:r>
            <a:r>
              <a:rPr lang="vi-VN" sz="1400" dirty="0">
                <a:solidFill>
                  <a:schemeClr val="bg1"/>
                </a:solidFill>
              </a:rPr>
              <a:t> </a:t>
            </a:r>
            <a:r>
              <a:rPr lang="vi-VN" sz="1400" dirty="0" smtClean="0">
                <a:solidFill>
                  <a:schemeClr val="bg1"/>
                </a:solidFill>
              </a:rPr>
              <a:t>(+Shift: hạ bề mặt)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499993" y="1169593"/>
            <a:ext cx="2880319" cy="744503"/>
          </a:xfrm>
          <a:prstGeom prst="borderCallout1">
            <a:avLst>
              <a:gd name="adj1" fmla="val 101609"/>
              <a:gd name="adj2" fmla="val 50980"/>
              <a:gd name="adj3" fmla="val 285895"/>
              <a:gd name="adj4" fmla="val -5903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bg1"/>
                </a:solidFill>
              </a:rPr>
              <a:t>N</a:t>
            </a:r>
            <a:r>
              <a:rPr lang="en-GB" sz="1400" dirty="0" err="1" smtClean="0">
                <a:solidFill>
                  <a:schemeClr val="bg1"/>
                </a:solidFill>
              </a:rPr>
              <a:t>âng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cao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bề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mặt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địa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err="1" smtClean="0">
                <a:solidFill>
                  <a:schemeClr val="bg1"/>
                </a:solidFill>
              </a:rPr>
              <a:t>hình</a:t>
            </a:r>
            <a:r>
              <a:rPr lang="vi-VN" sz="1400" dirty="0" smtClean="0">
                <a:solidFill>
                  <a:schemeClr val="bg1"/>
                </a:solidFill>
              </a:rPr>
              <a:t> đến một độ cao mẫu (+Shift: lấy mẫu)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835696" y="3573016"/>
            <a:ext cx="1402401" cy="744503"/>
          </a:xfrm>
          <a:prstGeom prst="borderCallout1">
            <a:avLst>
              <a:gd name="adj1" fmla="val 47643"/>
              <a:gd name="adj2" fmla="val 99388"/>
              <a:gd name="adj3" fmla="val -32321"/>
              <a:gd name="adj4" fmla="val 200571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bg1"/>
                </a:solidFill>
              </a:rPr>
              <a:t>Làm mịn bề mặt địa hình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164288" y="2552692"/>
            <a:ext cx="1402401" cy="744503"/>
          </a:xfrm>
          <a:prstGeom prst="borderCallout1">
            <a:avLst>
              <a:gd name="adj1" fmla="val 49504"/>
              <a:gd name="adj2" fmla="val 596"/>
              <a:gd name="adj3" fmla="val 103525"/>
              <a:gd name="adj4" fmla="val -150139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bg1"/>
                </a:solidFill>
              </a:rPr>
              <a:t>Vẽ texture lên địa hình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1835695" y="4664013"/>
            <a:ext cx="1402401" cy="744503"/>
          </a:xfrm>
          <a:prstGeom prst="borderCallout1">
            <a:avLst>
              <a:gd name="adj1" fmla="val 47643"/>
              <a:gd name="adj2" fmla="val 99388"/>
              <a:gd name="adj3" fmla="val -175612"/>
              <a:gd name="adj4" fmla="val 25490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bg1"/>
                </a:solidFill>
              </a:rPr>
              <a:t>Đặt cây lên địa hình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182722" y="4526232"/>
            <a:ext cx="1836712" cy="949650"/>
          </a:xfrm>
          <a:prstGeom prst="borderCallout1">
            <a:avLst>
              <a:gd name="adj1" fmla="val 49504"/>
              <a:gd name="adj2" fmla="val 596"/>
              <a:gd name="adj3" fmla="val -131359"/>
              <a:gd name="adj4" fmla="val -79988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bg1"/>
                </a:solidFill>
              </a:rPr>
              <a:t>Đặt các chi tiết nhỏ (cỏ, cây, hoa, lá...) lên địa hình</a:t>
            </a:r>
            <a:endParaRPr lang="vi-VN" sz="1400" dirty="0">
              <a:solidFill>
                <a:schemeClr val="bg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182722" y="3501008"/>
            <a:ext cx="1728193" cy="744503"/>
          </a:xfrm>
          <a:prstGeom prst="borderCallout1">
            <a:avLst>
              <a:gd name="adj1" fmla="val 49504"/>
              <a:gd name="adj2" fmla="val 596"/>
              <a:gd name="adj3" fmla="val -28600"/>
              <a:gd name="adj4" fmla="val -59549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 smtClean="0">
                <a:solidFill>
                  <a:schemeClr val="bg1"/>
                </a:solidFill>
              </a:rPr>
              <a:t>Thay đổi thiết lập của địa hình</a:t>
            </a:r>
            <a:endParaRPr lang="vi-V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arengine">
  <a:themeElements>
    <a:clrScheme name="1 4">
      <a:dk1>
        <a:srgbClr val="808080"/>
      </a:dk1>
      <a:lt1>
        <a:srgbClr val="EAEAEA"/>
      </a:lt1>
      <a:dk2>
        <a:srgbClr val="800000"/>
      </a:dk2>
      <a:lt2>
        <a:srgbClr val="FFFFFF"/>
      </a:lt2>
      <a:accent1>
        <a:srgbClr val="FF7C80"/>
      </a:accent1>
      <a:accent2>
        <a:srgbClr val="FFCC00"/>
      </a:accent2>
      <a:accent3>
        <a:srgbClr val="C0AAAA"/>
      </a:accent3>
      <a:accent4>
        <a:srgbClr val="C8C8C8"/>
      </a:accent4>
      <a:accent5>
        <a:srgbClr val="FFBFC0"/>
      </a:accent5>
      <a:accent6>
        <a:srgbClr val="E7B900"/>
      </a:accent6>
      <a:hlink>
        <a:srgbClr val="CC6600"/>
      </a:hlink>
      <a:folHlink>
        <a:srgbClr val="FF66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FFFF99"/>
        </a:accent1>
        <a:accent2>
          <a:srgbClr val="66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5C2D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FF7C80"/>
        </a:accent1>
        <a:accent2>
          <a:srgbClr val="FF0000"/>
        </a:accent2>
        <a:accent3>
          <a:srgbClr val="FFFFFF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00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CC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B9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carengine</Template>
  <TotalTime>2411</TotalTime>
  <Words>466</Words>
  <Application>Microsoft Office PowerPoint</Application>
  <PresentationFormat>On-screen Show (4:3)</PresentationFormat>
  <Paragraphs>72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carengine</vt:lpstr>
      <vt:lpstr>Lab 5 ĐỊA HÌNH TRONG UNITY</vt:lpstr>
      <vt:lpstr>ĐỊA HÌNH TRONG UNITY</vt:lpstr>
      <vt:lpstr>CÁC KHÁI NIỆM</vt:lpstr>
      <vt:lpstr>CÁC KHÁI NIỆM</vt:lpstr>
      <vt:lpstr>CÁC KHÁI NIỆM</vt:lpstr>
      <vt:lpstr>CÁC KHÁI NIỆM</vt:lpstr>
      <vt:lpstr>CÁC KHÁI NIỆM</vt:lpstr>
      <vt:lpstr>TẠO ĐỊA HÌNH</vt:lpstr>
      <vt:lpstr>TẠO ĐỊA HÌNH</vt:lpstr>
      <vt:lpstr>TẠO ĐỊA HÌNH</vt:lpstr>
      <vt:lpstr>VẼ TEXTURE</vt:lpstr>
      <vt:lpstr>VẼ TEXTURE</vt:lpstr>
      <vt:lpstr>VẼ TEXTURE</vt:lpstr>
      <vt:lpstr>VẼ TEXTURE</vt:lpstr>
      <vt:lpstr>DI CHUYỂN TRONG ĐỊA HÌNH</vt:lpstr>
      <vt:lpstr>DI CHUYỂN TRONG ĐỊA HÌNH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GAME ENGINE</dc:title>
  <dc:creator>Trinh Thanh Trung</dc:creator>
  <cp:lastModifiedBy>Trinh Thanh Trung</cp:lastModifiedBy>
  <cp:revision>123</cp:revision>
  <cp:lastPrinted>2013-04-16T08:31:04Z</cp:lastPrinted>
  <dcterms:created xsi:type="dcterms:W3CDTF">2013-04-11T07:34:23Z</dcterms:created>
  <dcterms:modified xsi:type="dcterms:W3CDTF">2014-09-03T07:07:36Z</dcterms:modified>
</cp:coreProperties>
</file>