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7" r:id="rId9"/>
    <p:sldId id="334" r:id="rId10"/>
    <p:sldId id="335" r:id="rId11"/>
    <p:sldId id="33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29"/>
            <p14:sldId id="330"/>
            <p14:sldId id="331"/>
            <p14:sldId id="332"/>
            <p14:sldId id="333"/>
            <p14:sldId id="337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79712" autoAdjust="0"/>
  </p:normalViewPr>
  <p:slideViewPr>
    <p:cSldViewPr>
      <p:cViewPr varScale="1">
        <p:scale>
          <a:sx n="54" d="100"/>
          <a:sy n="54" d="100"/>
        </p:scale>
        <p:origin x="162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D5DBBE49-3F76-4486-AE42-3117262A7873}"/>
  </pc:docChgLst>
  <pc:docChgLst>
    <pc:chgData name="Nguyen Duc Tien" userId="1d425f06-52f5-490b-9f00-5a0d395ba4e9" providerId="ADAL" clId="{AAE98CD9-CB68-4668-9B27-67077433F97F}"/>
  </pc:docChgLst>
  <pc:docChgLst>
    <pc:chgData name="Nguyen Duc Tien" userId="1d425f06-52f5-490b-9f00-5a0d395ba4e9" providerId="ADAL" clId="{ECBCAB3E-CBD0-4096-B7CC-F0D41C2100C2}"/>
  </pc:docChgLst>
  <pc:docChgLst>
    <pc:chgData name="Nguyen Duc Tien" userId="1d425f06-52f5-490b-9f00-5a0d395ba4e9" providerId="ADAL" clId="{8E6F6758-6C48-4A42-8229-2714DF57FF5A}"/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DoS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web,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nghẽn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DDoS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"Distributed 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botnet.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client-server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sập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peer-to-peer.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nhúng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nỗ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botnet. 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IT2000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CNTT-TT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An </a:t>
            </a:r>
            <a:r>
              <a:rPr lang="en-US" sz="2800" b="1" dirty="0" err="1">
                <a:solidFill>
                  <a:srgbClr val="C00000"/>
                </a:solidFill>
              </a:rPr>
              <a:t>ninh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mạng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cáo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2971800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TÌM HIỂU TẤN CÔNG DoS - DDoS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50950" y="4652745"/>
            <a:ext cx="4610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 </a:t>
            </a:r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Hiếu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 </a:t>
            </a:r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Hoàng</a:t>
            </a:r>
            <a:r>
              <a:rPr lang="en-US" dirty="0">
                <a:solidFill>
                  <a:schemeClr val="bg1"/>
                </a:solidFill>
              </a:rPr>
              <a:t> Nhung</a:t>
            </a: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LTU15</a:t>
            </a:r>
          </a:p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ThS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Bùi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Trọng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Tùng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65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11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7A648-E33D-4F59-86DF-3E99C62BABD1}"/>
              </a:ext>
            </a:extLst>
          </p:cNvPr>
          <p:cNvSpPr txBox="1"/>
          <p:nvPr/>
        </p:nvSpPr>
        <p:spPr>
          <a:xfrm>
            <a:off x="660646" y="1781311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3200" dirty="0" err="1"/>
              <a:t>Tấn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chối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endParaRPr lang="en-US" sz="3200" dirty="0"/>
          </a:p>
          <a:p>
            <a:r>
              <a:rPr lang="en-US" sz="3200" dirty="0"/>
              <a:t>Denial of Service</a:t>
            </a:r>
            <a:endParaRPr lang="vi-V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53C89-D697-452D-A9CB-187038502E45}"/>
              </a:ext>
            </a:extLst>
          </p:cNvPr>
          <p:cNvSpPr txBox="1"/>
          <p:nvPr/>
        </p:nvSpPr>
        <p:spPr>
          <a:xfrm>
            <a:off x="660646" y="3999471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tán</a:t>
            </a:r>
            <a:r>
              <a:rPr lang="en-US" sz="3200" dirty="0"/>
              <a:t> </a:t>
            </a:r>
            <a:r>
              <a:rPr lang="en-US" sz="3200" dirty="0" err="1"/>
              <a:t>tấn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chối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</a:p>
          <a:p>
            <a:r>
              <a:rPr lang="en-US" sz="3200" dirty="0"/>
              <a:t>Denial of Service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38D95-21C4-47A8-8E1C-23362C36E0B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456" b="4740"/>
          <a:stretch/>
        </p:blipFill>
        <p:spPr bwMode="auto">
          <a:xfrm>
            <a:off x="1513840" y="1104899"/>
            <a:ext cx="6573520" cy="464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B4EDC-A70D-49AD-861F-1F328EF38BE5}"/>
              </a:ext>
            </a:extLst>
          </p:cNvPr>
          <p:cNvSpPr txBox="1"/>
          <p:nvPr/>
        </p:nvSpPr>
        <p:spPr>
          <a:xfrm>
            <a:off x="1752600" y="5938321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DDoS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658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botnet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767C4-082A-4A45-AB1B-4C999186AEEA}"/>
              </a:ext>
            </a:extLst>
          </p:cNvPr>
          <p:cNvSpPr txBox="1"/>
          <p:nvPr/>
        </p:nvSpPr>
        <p:spPr>
          <a:xfrm>
            <a:off x="609600" y="1295400"/>
            <a:ext cx="7924800" cy="435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600" dirty="0" err="1"/>
              <a:t>Máy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– 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Command and Control Center (</a:t>
            </a:r>
            <a:r>
              <a:rPr lang="en-US" sz="3600" dirty="0" err="1"/>
              <a:t>CnC</a:t>
            </a:r>
            <a:r>
              <a:rPr lang="en-US" sz="36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client – server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peer-to-peer 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6014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pic>
        <p:nvPicPr>
          <p:cNvPr id="7" name="Picture 6" descr="tar network topology animation">
            <a:extLst>
              <a:ext uri="{FF2B5EF4-FFF2-40B4-BE49-F238E27FC236}">
                <a16:creationId xmlns:a16="http://schemas.microsoft.com/office/drawing/2014/main" id="{7DA7ECB0-F29C-4A80-86C8-9BA1C275A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1" y="1616233"/>
            <a:ext cx="7567877" cy="36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05D8F-9246-4F41-9AE3-277C7FC24BCA}"/>
              </a:ext>
            </a:extLst>
          </p:cNvPr>
          <p:cNvSpPr txBox="1"/>
          <p:nvPr/>
        </p:nvSpPr>
        <p:spPr>
          <a:xfrm>
            <a:off x="1447800" y="5440653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 Network Topology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68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pic>
        <p:nvPicPr>
          <p:cNvPr id="7" name="Picture 6" descr="ulti server network topology animation">
            <a:extLst>
              <a:ext uri="{FF2B5EF4-FFF2-40B4-BE49-F238E27FC236}">
                <a16:creationId xmlns:a16="http://schemas.microsoft.com/office/drawing/2014/main" id="{2A92F5A9-B4B5-42C9-97C4-E39A1EB78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6" y="1333500"/>
            <a:ext cx="7118087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0833A-A708-45C6-925C-B9E3F34F5B4A}"/>
              </a:ext>
            </a:extLst>
          </p:cNvPr>
          <p:cNvSpPr txBox="1"/>
          <p:nvPr/>
        </p:nvSpPr>
        <p:spPr>
          <a:xfrm>
            <a:off x="1447800" y="575683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Server Topology</a:t>
            </a:r>
            <a:endParaRPr lang="vi-V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18FB1E-D8D0-4D35-AE1E-9ED366B3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</a:t>
            </a:r>
          </a:p>
        </p:txBody>
      </p:sp>
    </p:spTree>
    <p:extLst>
      <p:ext uri="{BB962C8B-B14F-4D97-AF65-F5344CB8AC3E}">
        <p14:creationId xmlns:p14="http://schemas.microsoft.com/office/powerpoint/2010/main" val="304595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pic>
        <p:nvPicPr>
          <p:cNvPr id="7" name="Picture 6" descr="ierarchical network topology animation">
            <a:extLst>
              <a:ext uri="{FF2B5EF4-FFF2-40B4-BE49-F238E27FC236}">
                <a16:creationId xmlns:a16="http://schemas.microsoft.com/office/drawing/2014/main" id="{A8B36288-DD63-4FDF-95AD-48FED3836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71746"/>
            <a:ext cx="6472143" cy="43145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812C5-15BE-46A3-8A28-E31CBC9B0ACD}"/>
              </a:ext>
            </a:extLst>
          </p:cNvPr>
          <p:cNvSpPr txBox="1"/>
          <p:nvPr/>
        </p:nvSpPr>
        <p:spPr>
          <a:xfrm>
            <a:off x="1447800" y="575683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Hierarchical Network Topology</a:t>
            </a:r>
            <a:endParaRPr lang="vi-V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8B5DD-41C8-4D62-93E6-D0139CE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</a:t>
            </a:r>
          </a:p>
        </p:txBody>
      </p:sp>
    </p:spTree>
    <p:extLst>
      <p:ext uri="{BB962C8B-B14F-4D97-AF65-F5344CB8AC3E}">
        <p14:creationId xmlns:p14="http://schemas.microsoft.com/office/powerpoint/2010/main" val="235591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12C5-15BE-46A3-8A28-E31CBC9B0ACD}"/>
              </a:ext>
            </a:extLst>
          </p:cNvPr>
          <p:cNvSpPr txBox="1"/>
          <p:nvPr/>
        </p:nvSpPr>
        <p:spPr>
          <a:xfrm>
            <a:off x="1447800" y="575683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Peer-to-Peer Topology</a:t>
            </a:r>
            <a:endParaRPr lang="vi-V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8B5DD-41C8-4D62-93E6-D0139CE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peer-to-peer</a:t>
            </a:r>
          </a:p>
        </p:txBody>
      </p:sp>
      <p:pic>
        <p:nvPicPr>
          <p:cNvPr id="9" name="Picture 8" descr="eer-to-peer network topology animation">
            <a:extLst>
              <a:ext uri="{FF2B5EF4-FFF2-40B4-BE49-F238E27FC236}">
                <a16:creationId xmlns:a16="http://schemas.microsoft.com/office/drawing/2014/main" id="{87375D6B-5B88-48D9-9635-26FFB0579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1" y="1040221"/>
            <a:ext cx="8053897" cy="434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4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IT4260 –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32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607</Words>
  <Application>Microsoft Office PowerPoint</Application>
  <PresentationFormat>On-screen Show (4:3)</PresentationFormat>
  <Paragraphs>81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Myriad Pro</vt:lpstr>
      <vt:lpstr>Wingdings</vt:lpstr>
      <vt:lpstr>Office Theme</vt:lpstr>
      <vt:lpstr>An ninh mạng Báo cáo</vt:lpstr>
      <vt:lpstr>1. Định nghĩa</vt:lpstr>
      <vt:lpstr>Mô hình DDoS</vt:lpstr>
      <vt:lpstr>Cấu trúc mạng botnet</vt:lpstr>
      <vt:lpstr>Mô hình client-server</vt:lpstr>
      <vt:lpstr>Mô hình client-server</vt:lpstr>
      <vt:lpstr>Mô hình client-server</vt:lpstr>
      <vt:lpstr>Mô hình peer-to-peer</vt:lpstr>
      <vt:lpstr>Title</vt:lpstr>
      <vt:lpstr>Title</vt:lpstr>
      <vt:lpstr>Title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nguyen duc thien 20168806</cp:lastModifiedBy>
  <cp:revision>257</cp:revision>
  <cp:lastPrinted>2016-09-06T10:19:58Z</cp:lastPrinted>
  <dcterms:created xsi:type="dcterms:W3CDTF">2013-02-19T03:52:16Z</dcterms:created>
  <dcterms:modified xsi:type="dcterms:W3CDTF">2019-12-19T08:58:07Z</dcterms:modified>
  <cp:category>IT</cp:category>
</cp:coreProperties>
</file>