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63" r:id="rId4"/>
    <p:sldId id="273" r:id="rId5"/>
    <p:sldId id="265" r:id="rId6"/>
    <p:sldId id="266" r:id="rId7"/>
    <p:sldId id="269" r:id="rId8"/>
    <p:sldId id="267" r:id="rId9"/>
    <p:sldId id="268" r:id="rId10"/>
    <p:sldId id="272" r:id="rId11"/>
    <p:sldId id="270" r:id="rId12"/>
    <p:sldId id="271" r:id="rId13"/>
    <p:sldId id="274" r:id="rId14"/>
    <p:sldId id="264" r:id="rId15"/>
    <p:sldId id="26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70920" autoAdjust="0"/>
  </p:normalViewPr>
  <p:slideViewPr>
    <p:cSldViewPr>
      <p:cViewPr varScale="1">
        <p:scale>
          <a:sx n="64" d="100"/>
          <a:sy n="64" d="100"/>
        </p:scale>
        <p:origin x="21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o" userId="45e6b644100c0147" providerId="LiveId" clId="{DCBA7B00-6231-415B-8F92-1A0894799EB7}"/>
    <pc:docChg chg="undo custSel addSld delSld modSld sldOrd">
      <pc:chgData name="Trung Ngo" userId="45e6b644100c0147" providerId="LiveId" clId="{DCBA7B00-6231-415B-8F92-1A0894799EB7}" dt="2017-10-09T02:10:49.785" v="3437" actId="14100"/>
      <pc:docMkLst>
        <pc:docMk/>
      </pc:docMkLst>
      <pc:sldChg chg="modSp">
        <pc:chgData name="Trung Ngo" userId="45e6b644100c0147" providerId="LiveId" clId="{DCBA7B00-6231-415B-8F92-1A0894799EB7}" dt="2017-10-08T15:45:43.275" v="3196" actId="20577"/>
        <pc:sldMkLst>
          <pc:docMk/>
          <pc:sldMk cId="0" sldId="260"/>
        </pc:sldMkLst>
        <pc:spChg chg="mod">
          <ac:chgData name="Trung Ngo" userId="45e6b644100c0147" providerId="LiveId" clId="{DCBA7B00-6231-415B-8F92-1A0894799EB7}" dt="2017-10-08T15:30:45.359" v="2725" actId="20577"/>
          <ac:spMkLst>
            <pc:docMk/>
            <pc:sldMk cId="0" sldId="260"/>
            <ac:spMk id="5122" creationId="{38694DDD-3751-44FB-941B-349CAE493BA1}"/>
          </ac:spMkLst>
        </pc:spChg>
        <pc:spChg chg="mod">
          <ac:chgData name="Trung Ngo" userId="45e6b644100c0147" providerId="LiveId" clId="{DCBA7B00-6231-415B-8F92-1A0894799EB7}" dt="2017-10-08T15:45:43.275" v="3196" actId="20577"/>
          <ac:spMkLst>
            <pc:docMk/>
            <pc:sldMk cId="0" sldId="260"/>
            <ac:spMk id="5123" creationId="{051ACC12-448F-4E4F-963A-16434778E99C}"/>
          </ac:spMkLst>
        </pc:spChg>
      </pc:sldChg>
      <pc:sldChg chg="modSp">
        <pc:chgData name="Trung Ngo" userId="45e6b644100c0147" providerId="LiveId" clId="{DCBA7B00-6231-415B-8F92-1A0894799EB7}" dt="2017-10-07T11:00:47.129" v="191" actId="20577"/>
        <pc:sldMkLst>
          <pc:docMk/>
          <pc:sldMk cId="0" sldId="261"/>
        </pc:sldMkLst>
        <pc:spChg chg="mod">
          <ac:chgData name="Trung Ngo" userId="45e6b644100c0147" providerId="LiveId" clId="{DCBA7B00-6231-415B-8F92-1A0894799EB7}" dt="2017-10-07T11:00:47.129" v="191" actId="20577"/>
          <ac:spMkLst>
            <pc:docMk/>
            <pc:sldMk cId="0" sldId="261"/>
            <ac:spMk id="34819" creationId="{E18CDFD5-A153-4DFD-B99B-017303CDEA83}"/>
          </ac:spMkLst>
        </pc:spChg>
      </pc:sldChg>
      <pc:sldChg chg="modSp add del">
        <pc:chgData name="Trung Ngo" userId="45e6b644100c0147" providerId="LiveId" clId="{DCBA7B00-6231-415B-8F92-1A0894799EB7}" dt="2017-10-08T15:44:23.314" v="3142" actId="2696"/>
        <pc:sldMkLst>
          <pc:docMk/>
          <pc:sldMk cId="434357312" sldId="262"/>
        </pc:sldMkLst>
        <pc:spChg chg="mod">
          <ac:chgData name="Trung Ngo" userId="45e6b644100c0147" providerId="LiveId" clId="{DCBA7B00-6231-415B-8F92-1A0894799EB7}" dt="2017-10-07T11:13:08.912" v="220" actId="20577"/>
          <ac:spMkLst>
            <pc:docMk/>
            <pc:sldMk cId="434357312" sldId="262"/>
            <ac:spMk id="2" creationId="{79526364-1C56-44A1-B83C-275B7A62F433}"/>
          </ac:spMkLst>
        </pc:spChg>
        <pc:spChg chg="mod">
          <ac:chgData name="Trung Ngo" userId="45e6b644100c0147" providerId="LiveId" clId="{DCBA7B00-6231-415B-8F92-1A0894799EB7}" dt="2017-10-07T11:13:20.231" v="234" actId="20577"/>
          <ac:spMkLst>
            <pc:docMk/>
            <pc:sldMk cId="434357312" sldId="262"/>
            <ac:spMk id="3" creationId="{9A23EA5C-086D-4E34-BC35-9CBCC7ADE95D}"/>
          </ac:spMkLst>
        </pc:spChg>
      </pc:sldChg>
      <pc:sldChg chg="addSp delSp modSp add">
        <pc:chgData name="Trung Ngo" userId="45e6b644100c0147" providerId="LiveId" clId="{DCBA7B00-6231-415B-8F92-1A0894799EB7}" dt="2017-10-08T02:26:02.605" v="744" actId="313"/>
        <pc:sldMkLst>
          <pc:docMk/>
          <pc:sldMk cId="3270578808" sldId="263"/>
        </pc:sldMkLst>
        <pc:spChg chg="mod">
          <ac:chgData name="Trung Ngo" userId="45e6b644100c0147" providerId="LiveId" clId="{DCBA7B00-6231-415B-8F92-1A0894799EB7}" dt="2017-10-07T11:19:02.219" v="332" actId="20577"/>
          <ac:spMkLst>
            <pc:docMk/>
            <pc:sldMk cId="3270578808" sldId="263"/>
            <ac:spMk id="2" creationId="{74A22F5E-F7A9-4852-BE87-19F503634903}"/>
          </ac:spMkLst>
        </pc:spChg>
        <pc:spChg chg="mod">
          <ac:chgData name="Trung Ngo" userId="45e6b644100c0147" providerId="LiveId" clId="{DCBA7B00-6231-415B-8F92-1A0894799EB7}" dt="2017-10-08T02:26:02.605" v="744" actId="313"/>
          <ac:spMkLst>
            <pc:docMk/>
            <pc:sldMk cId="3270578808" sldId="263"/>
            <ac:spMk id="3" creationId="{126A0ADD-DFAA-4B74-8F25-298B2AA6835E}"/>
          </ac:spMkLst>
        </pc:spChg>
        <pc:spChg chg="add del mod">
          <ac:chgData name="Trung Ngo" userId="45e6b644100c0147" providerId="LiveId" clId="{DCBA7B00-6231-415B-8F92-1A0894799EB7}" dt="2017-10-08T15:44:47.686" v="3146"/>
          <ac:spMkLst>
            <pc:docMk/>
            <pc:sldMk cId="3270578808" sldId="263"/>
            <ac:spMk id="4" creationId="{CF465DBB-507D-476C-9636-08C7FA4DA99C}"/>
          </ac:spMkLst>
        </pc:spChg>
        <pc:spChg chg="add del mod">
          <ac:chgData name="Trung Ngo" userId="45e6b644100c0147" providerId="LiveId" clId="{DCBA7B00-6231-415B-8F92-1A0894799EB7}" dt="2017-10-08T02:19:30.361" v="464" actId="478"/>
          <ac:spMkLst>
            <pc:docMk/>
            <pc:sldMk cId="3270578808" sldId="263"/>
            <ac:spMk id="4" creationId="{D5AED9CD-A391-424C-B81B-4AB90CC8E6B7}"/>
          </ac:spMkLst>
        </pc:spChg>
      </pc:sldChg>
      <pc:sldChg chg="del">
        <pc:chgData name="Trung Ngo" userId="45e6b644100c0147" providerId="LiveId" clId="{DCBA7B00-6231-415B-8F92-1A0894799EB7}" dt="2017-10-07T10:50:40.083" v="88" actId="2696"/>
        <pc:sldMkLst>
          <pc:docMk/>
          <pc:sldMk cId="1052518441" sldId="264"/>
        </pc:sldMkLst>
        <pc:spChg chg="mod">
          <ac:chgData name="Trung Ngo" userId="45e6b644100c0147" providerId="LiveId" clId="{DCBA7B00-6231-415B-8F92-1A0894799EB7}" dt="2017-10-08T02:14:47.856" v="360" actId="20577"/>
          <ac:spMkLst>
            <pc:docMk/>
            <pc:sldMk cId="1052518441" sldId="264"/>
            <ac:spMk id="2" creationId="{38B37732-AC9E-4192-8DD6-AECB66487DDB}"/>
          </ac:spMkLst>
        </pc:spChg>
        <pc:spChg chg="mod">
          <ac:chgData name="Trung Ngo" userId="45e6b644100c0147" providerId="LiveId" clId="{DCBA7B00-6231-415B-8F92-1A0894799EB7}" dt="2017-10-08T15:43:24.644" v="3141" actId="14100"/>
          <ac:spMkLst>
            <pc:docMk/>
            <pc:sldMk cId="1052518441" sldId="264"/>
            <ac:spMk id="3" creationId="{2B581DE0-6FD1-44DA-B35F-6A31308B655E}"/>
          </ac:spMkLst>
        </pc:spChg>
      </pc:sldChg>
      <pc:sldChg chg="modSp add">
        <pc:chgData name="Trung Ngo" userId="45e6b644100c0147" providerId="LiveId" clId="{DCBA7B00-6231-415B-8F92-1A0894799EB7}" dt="2017-10-08T03:51:50.636" v="1183" actId="20577"/>
        <pc:sldMkLst>
          <pc:docMk/>
          <pc:sldMk cId="4232139291" sldId="265"/>
        </pc:sldMkLst>
        <pc:spChg chg="mod">
          <ac:chgData name="Trung Ngo" userId="45e6b644100c0147" providerId="LiveId" clId="{DCBA7B00-6231-415B-8F92-1A0894799EB7}" dt="2017-10-08T03:22:08.376" v="781" actId="404"/>
          <ac:spMkLst>
            <pc:docMk/>
            <pc:sldMk cId="4232139291" sldId="265"/>
            <ac:spMk id="2" creationId="{1A0D0AD5-9F7B-4075-94CD-09D2F26DBCC8}"/>
          </ac:spMkLst>
        </pc:spChg>
        <pc:spChg chg="mod">
          <ac:chgData name="Trung Ngo" userId="45e6b644100c0147" providerId="LiveId" clId="{DCBA7B00-6231-415B-8F92-1A0894799EB7}" dt="2017-10-08T03:51:50.636" v="1183" actId="20577"/>
          <ac:spMkLst>
            <pc:docMk/>
            <pc:sldMk cId="4232139291" sldId="265"/>
            <ac:spMk id="3" creationId="{67598875-D0C1-413A-B54E-370334673B72}"/>
          </ac:spMkLst>
        </pc:spChg>
      </pc:sldChg>
      <pc:sldChg chg="modSp add">
        <pc:chgData name="Trung Ngo" userId="45e6b644100c0147" providerId="LiveId" clId="{DCBA7B00-6231-415B-8F92-1A0894799EB7}" dt="2017-10-08T10:40:25.272" v="2056" actId="20577"/>
        <pc:sldMkLst>
          <pc:docMk/>
          <pc:sldMk cId="647102525" sldId="266"/>
        </pc:sldMkLst>
        <pc:spChg chg="mod">
          <ac:chgData name="Trung Ngo" userId="45e6b644100c0147" providerId="LiveId" clId="{DCBA7B00-6231-415B-8F92-1A0894799EB7}" dt="2017-10-08T10:19:22.394" v="1236" actId="20577"/>
          <ac:spMkLst>
            <pc:docMk/>
            <pc:sldMk cId="647102525" sldId="266"/>
            <ac:spMk id="2" creationId="{96B5F498-D845-4FEC-8105-C5916A2A2704}"/>
          </ac:spMkLst>
        </pc:spChg>
        <pc:spChg chg="mod">
          <ac:chgData name="Trung Ngo" userId="45e6b644100c0147" providerId="LiveId" clId="{DCBA7B00-6231-415B-8F92-1A0894799EB7}" dt="2017-10-08T10:40:25.272" v="2056" actId="20577"/>
          <ac:spMkLst>
            <pc:docMk/>
            <pc:sldMk cId="647102525" sldId="266"/>
            <ac:spMk id="3" creationId="{DE63EA9F-2FA5-4DC6-B5D4-33E75133CC3E}"/>
          </ac:spMkLst>
        </pc:spChg>
      </pc:sldChg>
      <pc:sldChg chg="del">
        <pc:chgData name="Trung Ngo" userId="45e6b644100c0147" providerId="LiveId" clId="{DCBA7B00-6231-415B-8F92-1A0894799EB7}" dt="2017-10-07T10:50:40.114" v="91" actId="2696"/>
        <pc:sldMkLst>
          <pc:docMk/>
          <pc:sldMk cId="2532330270" sldId="267"/>
        </pc:sldMkLst>
        <pc:spChg chg="mod">
          <ac:chgData name="Trung Ngo" userId="45e6b644100c0147" providerId="LiveId" clId="{DCBA7B00-6231-415B-8F92-1A0894799EB7}" dt="2017-10-08T10:55:59.709" v="2069" actId="20577"/>
          <ac:spMkLst>
            <pc:docMk/>
            <pc:sldMk cId="2532330270" sldId="267"/>
            <ac:spMk id="2" creationId="{B730816C-98F5-4A94-9DE1-EA3821E06A75}"/>
          </ac:spMkLst>
        </pc:spChg>
        <pc:spChg chg="add del mod">
          <ac:chgData name="Trung Ngo" userId="45e6b644100c0147" providerId="LiveId" clId="{DCBA7B00-6231-415B-8F92-1A0894799EB7}" dt="2017-10-08T15:33:52.722" v="2873" actId="20577"/>
          <ac:spMkLst>
            <pc:docMk/>
            <pc:sldMk cId="2532330270" sldId="267"/>
            <ac:spMk id="3" creationId="{D25364E6-5862-4D03-9A8E-4128291C105D}"/>
          </ac:spMkLst>
        </pc:spChg>
        <pc:spChg chg="add del mod">
          <ac:chgData name="Trung Ngo" userId="45e6b644100c0147" providerId="LiveId" clId="{DCBA7B00-6231-415B-8F92-1A0894799EB7}" dt="2017-10-08T15:34:12.818" v="2885" actId="14100"/>
          <ac:spMkLst>
            <pc:docMk/>
            <pc:sldMk cId="2532330270" sldId="267"/>
            <ac:spMk id="5" creationId="{8946E463-299D-4EB4-8083-0CDA5A803FC9}"/>
          </ac:spMkLst>
        </pc:spChg>
        <pc:graphicFrameChg chg="add del mod">
          <ac:chgData name="Trung Ngo" userId="45e6b644100c0147" providerId="LiveId" clId="{DCBA7B00-6231-415B-8F92-1A0894799EB7}" dt="2017-10-08T10:58:12.167" v="2074" actId="14100"/>
          <ac:graphicFrameMkLst>
            <pc:docMk/>
            <pc:sldMk cId="2532330270" sldId="267"/>
            <ac:graphicFrameMk id="4" creationId="{42DC11BA-6B12-4136-A9C0-DCBAEB296BAC}"/>
          </ac:graphicFrameMkLst>
        </pc:graphicFrameChg>
      </pc:sldChg>
      <pc:sldChg chg="modSp del">
        <pc:chgData name="Trung Ngo" userId="45e6b644100c0147" providerId="LiveId" clId="{DCBA7B00-6231-415B-8F92-1A0894799EB7}" dt="2017-10-09T01:51:06.698" v="3368" actId="20577"/>
        <pc:sldMkLst>
          <pc:docMk/>
          <pc:sldMk cId="389658939" sldId="268"/>
        </pc:sldMkLst>
        <pc:spChg chg="mod">
          <ac:chgData name="Trung Ngo" userId="45e6b644100c0147" providerId="LiveId" clId="{DCBA7B00-6231-415B-8F92-1A0894799EB7}" dt="2017-10-08T11:08:57.120" v="2213" actId="20577"/>
          <ac:spMkLst>
            <pc:docMk/>
            <pc:sldMk cId="389658939" sldId="268"/>
            <ac:spMk id="2" creationId="{0A56B1B4-EFC4-4109-B631-A351A3E7582A}"/>
          </ac:spMkLst>
        </pc:spChg>
        <pc:spChg chg="mod">
          <ac:chgData name="Trung Ngo" userId="45e6b644100c0147" providerId="LiveId" clId="{DCBA7B00-6231-415B-8F92-1A0894799EB7}" dt="2017-10-09T01:51:06.698" v="3368" actId="20577"/>
          <ac:spMkLst>
            <pc:docMk/>
            <pc:sldMk cId="389658939" sldId="268"/>
            <ac:spMk id="3" creationId="{B7304C17-7E1B-4A8B-9039-1C4115FAA04F}"/>
          </ac:spMkLst>
        </pc:spChg>
      </pc:sldChg>
      <pc:sldChg chg="del">
        <pc:chgData name="Trung Ngo" userId="45e6b644100c0147" providerId="LiveId" clId="{DCBA7B00-6231-415B-8F92-1A0894799EB7}" dt="2017-10-07T10:50:40.135" v="93" actId="2696"/>
        <pc:sldMkLst>
          <pc:docMk/>
          <pc:sldMk cId="3501249039" sldId="269"/>
        </pc:sldMkLst>
        <pc:spChg chg="mod">
          <ac:chgData name="Trung Ngo" userId="45e6b644100c0147" providerId="LiveId" clId="{DCBA7B00-6231-415B-8F92-1A0894799EB7}" dt="2017-10-08T11:28:53.933" v="2388" actId="5793"/>
          <ac:spMkLst>
            <pc:docMk/>
            <pc:sldMk cId="3501249039" sldId="269"/>
            <ac:spMk id="2" creationId="{1FE1D7AB-1817-4FA6-A36E-4C548EE2C8A7}"/>
          </ac:spMkLst>
        </pc:spChg>
        <pc:spChg chg="del">
          <ac:chgData name="Trung Ngo" userId="45e6b644100c0147" providerId="LiveId" clId="{DCBA7B00-6231-415B-8F92-1A0894799EB7}" dt="2017-10-08T11:29:42.487" v="2389" actId="478"/>
          <ac:spMkLst>
            <pc:docMk/>
            <pc:sldMk cId="3501249039" sldId="269"/>
            <ac:spMk id="3" creationId="{3D78E1E3-4B0C-4538-876E-8870EF7D1B9D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5" creationId="{19F02D9D-138F-450B-9161-85C4AB82504C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6" creationId="{5482FBC3-12D1-48A2-AAB5-5A8C0C5F1539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7" creationId="{069C90AF-439A-41B5-B44D-F13349145BF1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8" creationId="{0C17A246-CA85-4319-BE8E-22C9E22F2868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9" creationId="{3474EFF8-20D6-4841-9F67-F485C1B16E94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10" creationId="{10194275-99EC-41C0-A39A-2A72FCC01DCF}"/>
          </ac:spMkLst>
        </pc:spChg>
        <pc:picChg chg="add mod modCrop">
          <ac:chgData name="Trung Ngo" userId="45e6b644100c0147" providerId="LiveId" clId="{DCBA7B00-6231-415B-8F92-1A0894799EB7}" dt="2017-10-08T11:31:40.249" v="2392" actId="14100"/>
          <ac:picMkLst>
            <pc:docMk/>
            <pc:sldMk cId="3501249039" sldId="269"/>
            <ac:picMk id="4" creationId="{EB3F1332-3482-47E0-A9F7-4579735CEA6A}"/>
          </ac:picMkLst>
        </pc:picChg>
        <pc:picChg chg="add mod">
          <ac:chgData name="Trung Ngo" userId="45e6b644100c0147" providerId="LiveId" clId="{DCBA7B00-6231-415B-8F92-1A0894799EB7}" dt="2017-10-08T11:41:00.555" v="2464" actId="14100"/>
          <ac:picMkLst>
            <pc:docMk/>
            <pc:sldMk cId="3501249039" sldId="269"/>
            <ac:picMk id="11" creationId="{23939CDC-F0DA-492D-BEFC-0B855B249E9B}"/>
          </ac:picMkLst>
        </pc:picChg>
      </pc:sldChg>
      <pc:sldChg chg="modSp add">
        <pc:chgData name="Trung Ngo" userId="45e6b644100c0147" providerId="LiveId" clId="{DCBA7B00-6231-415B-8F92-1A0894799EB7}" dt="2017-10-08T15:07:34.214" v="2614" actId="20577"/>
        <pc:sldMkLst>
          <pc:docMk/>
          <pc:sldMk cId="3486364846" sldId="270"/>
        </pc:sldMkLst>
        <pc:spChg chg="mod">
          <ac:chgData name="Trung Ngo" userId="45e6b644100c0147" providerId="LiveId" clId="{DCBA7B00-6231-415B-8F92-1A0894799EB7}" dt="2017-10-08T14:51:13.925" v="2474" actId="5793"/>
          <ac:spMkLst>
            <pc:docMk/>
            <pc:sldMk cId="3486364846" sldId="270"/>
            <ac:spMk id="2" creationId="{48D384B3-96A7-4108-BDE4-1F582CAC41C6}"/>
          </ac:spMkLst>
        </pc:spChg>
        <pc:spChg chg="mod">
          <ac:chgData name="Trung Ngo" userId="45e6b644100c0147" providerId="LiveId" clId="{DCBA7B00-6231-415B-8F92-1A0894799EB7}" dt="2017-10-08T15:07:34.214" v="2614" actId="20577"/>
          <ac:spMkLst>
            <pc:docMk/>
            <pc:sldMk cId="3486364846" sldId="270"/>
            <ac:spMk id="3" creationId="{D75B02EB-FAB3-49C8-A882-C4F3F8461336}"/>
          </ac:spMkLst>
        </pc:spChg>
      </pc:sldChg>
      <pc:sldChg chg="modSp del">
        <pc:chgData name="Trung Ngo" userId="45e6b644100c0147" providerId="LiveId" clId="{DCBA7B00-6231-415B-8F92-1A0894799EB7}" dt="2017-10-09T02:05:13.006" v="3433" actId="20577"/>
        <pc:sldMkLst>
          <pc:docMk/>
          <pc:sldMk cId="51162026" sldId="271"/>
        </pc:sldMkLst>
        <pc:spChg chg="mod">
          <ac:chgData name="Trung Ngo" userId="45e6b644100c0147" providerId="LiveId" clId="{DCBA7B00-6231-415B-8F92-1A0894799EB7}" dt="2017-10-08T15:13:06.937" v="2635" actId="20577"/>
          <ac:spMkLst>
            <pc:docMk/>
            <pc:sldMk cId="51162026" sldId="271"/>
            <ac:spMk id="2" creationId="{01FA3D76-A77D-4A9B-9E95-C90B1616643B}"/>
          </ac:spMkLst>
        </pc:spChg>
        <pc:spChg chg="mod">
          <ac:chgData name="Trung Ngo" userId="45e6b644100c0147" providerId="LiveId" clId="{DCBA7B00-6231-415B-8F92-1A0894799EB7}" dt="2017-10-09T02:05:13.006" v="3433" actId="20577"/>
          <ac:spMkLst>
            <pc:docMk/>
            <pc:sldMk cId="51162026" sldId="271"/>
            <ac:spMk id="3" creationId="{0F4CFF5B-D390-4A31-8D05-8E3BB40CD4FF}"/>
          </ac:spMkLst>
        </pc:spChg>
      </pc:sldChg>
      <pc:sldChg chg="del">
        <pc:chgData name="Trung Ngo" userId="45e6b644100c0147" providerId="LiveId" clId="{DCBA7B00-6231-415B-8F92-1A0894799EB7}" dt="2017-10-07T10:50:40.151" v="96" actId="2696"/>
        <pc:sldMkLst>
          <pc:docMk/>
          <pc:sldMk cId="3237428283" sldId="272"/>
        </pc:sldMkLst>
        <pc:spChg chg="mod">
          <ac:chgData name="Trung Ngo" userId="45e6b644100c0147" providerId="LiveId" clId="{DCBA7B00-6231-415B-8F92-1A0894799EB7}" dt="2017-10-08T15:35:32.424" v="2899" actId="5793"/>
          <ac:spMkLst>
            <pc:docMk/>
            <pc:sldMk cId="3237428283" sldId="272"/>
            <ac:spMk id="2" creationId="{2B44A2CD-BFA4-4042-BB02-CCBA7C6B4053}"/>
          </ac:spMkLst>
        </pc:spChg>
        <pc:spChg chg="mod">
          <ac:chgData name="Trung Ngo" userId="45e6b644100c0147" providerId="LiveId" clId="{DCBA7B00-6231-415B-8F92-1A0894799EB7}" dt="2017-10-08T15:38:00.910" v="2965" actId="20577"/>
          <ac:spMkLst>
            <pc:docMk/>
            <pc:sldMk cId="3237428283" sldId="272"/>
            <ac:spMk id="3" creationId="{E7AAC7AD-775A-44C5-B02D-99CE73E754ED}"/>
          </ac:spMkLst>
        </pc:spChg>
        <pc:spChg chg="add del">
          <ac:chgData name="Trung Ngo" userId="45e6b644100c0147" providerId="LiveId" clId="{DCBA7B00-6231-415B-8F92-1A0894799EB7}" dt="2017-10-08T15:37:22.147" v="2933" actId="20577"/>
          <ac:spMkLst>
            <pc:docMk/>
            <pc:sldMk cId="3237428283" sldId="272"/>
            <ac:spMk id="4" creationId="{C46F0626-A010-478E-ABFA-DD539183B864}"/>
          </ac:spMkLst>
        </pc:spChg>
      </pc:sldChg>
      <pc:sldChg chg="modSp add">
        <pc:chgData name="Trung Ngo" userId="45e6b644100c0147" providerId="LiveId" clId="{DCBA7B00-6231-415B-8F92-1A0894799EB7}" dt="2017-10-08T15:47:18.816" v="3367"/>
        <pc:sldMkLst>
          <pc:docMk/>
          <pc:sldMk cId="4064857229" sldId="273"/>
        </pc:sldMkLst>
        <pc:spChg chg="mod">
          <ac:chgData name="Trung Ngo" userId="45e6b644100c0147" providerId="LiveId" clId="{DCBA7B00-6231-415B-8F92-1A0894799EB7}" dt="2017-10-08T15:46:07.368" v="3216" actId="20577"/>
          <ac:spMkLst>
            <pc:docMk/>
            <pc:sldMk cId="4064857229" sldId="273"/>
            <ac:spMk id="2" creationId="{9DEFA01D-F984-4D05-AAD1-4E058DC6DA21}"/>
          </ac:spMkLst>
        </pc:spChg>
        <pc:spChg chg="mod">
          <ac:chgData name="Trung Ngo" userId="45e6b644100c0147" providerId="LiveId" clId="{DCBA7B00-6231-415B-8F92-1A0894799EB7}" dt="2017-10-08T15:47:18.816" v="3367"/>
          <ac:spMkLst>
            <pc:docMk/>
            <pc:sldMk cId="4064857229" sldId="273"/>
            <ac:spMk id="3" creationId="{232D4927-7D71-47BF-AECE-51232763159E}"/>
          </ac:spMkLst>
        </pc:spChg>
      </pc:sldChg>
      <pc:sldChg chg="del">
        <pc:chgData name="Trung Ngo" userId="45e6b644100c0147" providerId="LiveId" clId="{DCBA7B00-6231-415B-8F92-1A0894799EB7}" dt="2017-10-07T10:50:40.167" v="97" actId="2696"/>
        <pc:sldMkLst>
          <pc:docMk/>
          <pc:sldMk cId="4064857229" sldId="273"/>
        </pc:sldMkLst>
      </pc:sldChg>
      <pc:sldChg chg="del">
        <pc:chgData name="Trung Ngo" userId="45e6b644100c0147" providerId="LiveId" clId="{DCBA7B00-6231-415B-8F92-1A0894799EB7}" dt="2017-10-07T10:50:40.167" v="98" actId="2696"/>
        <pc:sldMkLst>
          <pc:docMk/>
          <pc:sldMk cId="0" sldId="274"/>
        </pc:sldMkLst>
      </pc:sldChg>
      <pc:sldChg chg="modSp add">
        <pc:chgData name="Trung Ngo" userId="45e6b644100c0147" providerId="LiveId" clId="{DCBA7B00-6231-415B-8F92-1A0894799EB7}" dt="2017-10-09T02:10:49.785" v="3437" actId="14100"/>
        <pc:sldMkLst>
          <pc:docMk/>
          <pc:sldMk cId="458622399" sldId="274"/>
        </pc:sldMkLst>
        <pc:spChg chg="mod">
          <ac:chgData name="Trung Ngo" userId="45e6b644100c0147" providerId="LiveId" clId="{DCBA7B00-6231-415B-8F92-1A0894799EB7}" dt="2017-10-09T02:10:49.785" v="3437" actId="14100"/>
          <ac:spMkLst>
            <pc:docMk/>
            <pc:sldMk cId="458622399" sldId="274"/>
            <ac:spMk id="3" creationId="{38EA7BCB-3540-4A85-876A-95C0CCDBFF93}"/>
          </ac:spMkLst>
        </pc:spChg>
      </pc:sldChg>
      <pc:sldChg chg="del">
        <pc:chgData name="Trung Ngo" userId="45e6b644100c0147" providerId="LiveId" clId="{DCBA7B00-6231-415B-8F92-1A0894799EB7}" dt="2017-10-07T10:50:40.182" v="99" actId="2696"/>
        <pc:sldMkLst>
          <pc:docMk/>
          <pc:sldMk cId="0" sldId="275"/>
        </pc:sldMkLst>
      </pc:sldChg>
      <pc:sldChg chg="del">
        <pc:chgData name="Trung Ngo" userId="45e6b644100c0147" providerId="LiveId" clId="{DCBA7B00-6231-415B-8F92-1A0894799EB7}" dt="2017-10-07T10:50:40.182" v="100" actId="2696"/>
        <pc:sldMkLst>
          <pc:docMk/>
          <pc:sldMk cId="0" sldId="276"/>
        </pc:sldMkLst>
      </pc:sldChg>
      <pc:sldChg chg="del">
        <pc:chgData name="Trung Ngo" userId="45e6b644100c0147" providerId="LiveId" clId="{DCBA7B00-6231-415B-8F92-1A0894799EB7}" dt="2017-10-07T10:50:40.198" v="101" actId="2696"/>
        <pc:sldMkLst>
          <pc:docMk/>
          <pc:sldMk cId="0" sldId="277"/>
        </pc:sldMkLst>
      </pc:sldChg>
      <pc:sldChg chg="del">
        <pc:chgData name="Trung Ngo" userId="45e6b644100c0147" providerId="LiveId" clId="{DCBA7B00-6231-415B-8F92-1A0894799EB7}" dt="2017-10-07T10:50:40.198" v="102" actId="2696"/>
        <pc:sldMkLst>
          <pc:docMk/>
          <pc:sldMk cId="0" sldId="278"/>
        </pc:sldMkLst>
      </pc:sldChg>
      <pc:sldChg chg="del">
        <pc:chgData name="Trung Ngo" userId="45e6b644100c0147" providerId="LiveId" clId="{DCBA7B00-6231-415B-8F92-1A0894799EB7}" dt="2017-10-07T10:50:40.213" v="103" actId="2696"/>
        <pc:sldMkLst>
          <pc:docMk/>
          <pc:sldMk cId="0" sldId="279"/>
        </pc:sldMkLst>
      </pc:sldChg>
      <pc:sldChg chg="del">
        <pc:chgData name="Trung Ngo" userId="45e6b644100c0147" providerId="LiveId" clId="{DCBA7B00-6231-415B-8F92-1A0894799EB7}" dt="2017-10-07T10:50:40.236" v="104" actId="2696"/>
        <pc:sldMkLst>
          <pc:docMk/>
          <pc:sldMk cId="0" sldId="280"/>
        </pc:sldMkLst>
      </pc:sldChg>
      <pc:sldChg chg="del">
        <pc:chgData name="Trung Ngo" userId="45e6b644100c0147" providerId="LiveId" clId="{DCBA7B00-6231-415B-8F92-1A0894799EB7}" dt="2017-10-07T10:50:40.252" v="105" actId="2696"/>
        <pc:sldMkLst>
          <pc:docMk/>
          <pc:sldMk cId="0" sldId="281"/>
        </pc:sldMkLst>
      </pc:sldChg>
      <pc:sldChg chg="del">
        <pc:chgData name="Trung Ngo" userId="45e6b644100c0147" providerId="LiveId" clId="{DCBA7B00-6231-415B-8F92-1A0894799EB7}" dt="2017-10-07T10:50:40.267" v="107" actId="2696"/>
        <pc:sldMkLst>
          <pc:docMk/>
          <pc:sldMk cId="0" sldId="282"/>
        </pc:sldMkLst>
      </pc:sldChg>
      <pc:sldChg chg="del">
        <pc:chgData name="Trung Ngo" userId="45e6b644100c0147" providerId="LiveId" clId="{DCBA7B00-6231-415B-8F92-1A0894799EB7}" dt="2017-10-07T10:50:40.267" v="108" actId="2696"/>
        <pc:sldMkLst>
          <pc:docMk/>
          <pc:sldMk cId="0" sldId="283"/>
        </pc:sldMkLst>
      </pc:sldChg>
      <pc:sldChg chg="del">
        <pc:chgData name="Trung Ngo" userId="45e6b644100c0147" providerId="LiveId" clId="{DCBA7B00-6231-415B-8F92-1A0894799EB7}" dt="2017-10-07T10:50:40.283" v="109" actId="2696"/>
        <pc:sldMkLst>
          <pc:docMk/>
          <pc:sldMk cId="0" sldId="284"/>
        </pc:sldMkLst>
      </pc:sldChg>
      <pc:sldChg chg="del">
        <pc:chgData name="Trung Ngo" userId="45e6b644100c0147" providerId="LiveId" clId="{DCBA7B00-6231-415B-8F92-1A0894799EB7}" dt="2017-10-07T10:50:40.283" v="110" actId="2696"/>
        <pc:sldMkLst>
          <pc:docMk/>
          <pc:sldMk cId="0" sldId="285"/>
        </pc:sldMkLst>
      </pc:sldChg>
      <pc:sldChg chg="del">
        <pc:chgData name="Trung Ngo" userId="45e6b644100c0147" providerId="LiveId" clId="{DCBA7B00-6231-415B-8F92-1A0894799EB7}" dt="2017-10-07T11:12:55.850" v="192" actId="2696"/>
        <pc:sldMkLst>
          <pc:docMk/>
          <pc:sldMk cId="0" sldId="286"/>
        </pc:sldMkLst>
      </pc:sldChg>
      <pc:sldChg chg="del">
        <pc:chgData name="Trung Ngo" userId="45e6b644100c0147" providerId="LiveId" clId="{DCBA7B00-6231-415B-8F92-1A0894799EB7}" dt="2017-10-07T11:12:55.882" v="193" actId="2696"/>
        <pc:sldMkLst>
          <pc:docMk/>
          <pc:sldMk cId="0" sldId="287"/>
        </pc:sldMkLst>
      </pc:sldChg>
      <pc:sldChg chg="del">
        <pc:chgData name="Trung Ngo" userId="45e6b644100c0147" providerId="LiveId" clId="{DCBA7B00-6231-415B-8F92-1A0894799EB7}" dt="2017-10-07T11:12:55.897" v="194" actId="2696"/>
        <pc:sldMkLst>
          <pc:docMk/>
          <pc:sldMk cId="0" sldId="288"/>
        </pc:sldMkLst>
      </pc:sldChg>
      <pc:sldChg chg="del">
        <pc:chgData name="Trung Ngo" userId="45e6b644100c0147" providerId="LiveId" clId="{DCBA7B00-6231-415B-8F92-1A0894799EB7}" dt="2017-10-07T10:50:40.252" v="106" actId="2696"/>
        <pc:sldMkLst>
          <pc:docMk/>
          <pc:sldMk cId="0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65575FB7-FA8C-43B3-833F-E98E749F1E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3C8360E-8ABE-478E-A954-7CE0122F9D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AE6A711D-7935-4D3D-AADE-F718353ABE0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64EC13AE-9E8A-4B03-A99F-7BA552CEE2F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6E52EE-073F-4E26-97E1-92FB5F4D78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9FE75-C122-4DC6-838A-148C730A958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B7C7A-D067-4E76-A127-BFCD9E55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Match a[a-z]+ </a:t>
            </a:r>
            <a:r>
              <a:rPr lang="en-US" dirty="0" err="1">
                <a:solidFill>
                  <a:schemeClr val="tx2"/>
                </a:solidFill>
              </a:rPr>
              <a:t>agains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			</a:t>
            </a:r>
            <a:r>
              <a:rPr lang="en-US" dirty="0" err="1">
                <a:solidFill>
                  <a:schemeClr val="tx2"/>
                </a:solidFill>
              </a:rPr>
              <a:t>axb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bxa</a:t>
            </a:r>
            <a:r>
              <a:rPr lang="en-US" dirty="0">
                <a:solidFill>
                  <a:schemeClr val="tx2"/>
                </a:solidFill>
              </a:rPr>
              <a:t> axe </a:t>
            </a:r>
            <a:r>
              <a:rPr lang="en-US" dirty="0" err="1">
                <a:solidFill>
                  <a:schemeClr val="tx2"/>
                </a:solidFill>
              </a:rPr>
              <a:t>abc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B7C7A-D067-4E76-A127-BFCD9E55DE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3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^(?&lt;ho&gt;\w+)\s*(?&lt;dem&gt;\w*\s*)*?(?&lt;ten&gt;\w+)$</a:t>
            </a:r>
            <a:endParaRPr lang="en-US" dirty="0"/>
          </a:p>
          <a:p>
            <a:r>
              <a:rPr lang="en-US" dirty="0"/>
              <a:t>Extract Ho, Dem, Ten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B7C7A-D067-4E76-A127-BFCD9E55DE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4936C832-4311-47F9-845C-F2463C38F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63222FFE-0DCA-4CF8-B484-895AB6601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ADEB3809-6A8B-4263-9B6E-ABAB38E2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B3D601D7-D347-4133-9C74-A9306A08C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3B40245B-87B6-4023-BE4C-09D9E624A1C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7AB18D4-F165-4924-85D7-8234E11B10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FF39588-6F20-4CD1-AD81-F2C01444BC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B285294-9E60-4822-AFC6-F92A64646D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02FD21E-58AE-4EE1-A516-4404874F6A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65D53-B988-4B1D-819B-FF20501C37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30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D753-BBE4-4261-B125-AAF322E3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C9D24-3BDC-4955-987D-C555DAA84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F8CD95-BF32-4793-BB07-830B38F354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B65CB0-0C95-4929-A94A-56E002C05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365FFF-1616-4A76-97CD-052DD99BB5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D9F6E-EC3A-4F1B-B743-D09037ED63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55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A6858-3107-47A9-9A37-4D04C47E7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AF329-0218-40AF-A8FA-24D417CA9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E5CE50-ED9C-4882-9BA3-33B293FA54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7D164C-4179-46E7-99F4-6D8D7DB6C1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D02106-F9B1-43A4-B950-AC29C1E28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CD3F6-3412-4C73-A019-2B07DE8260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31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0470-28DC-40B9-B9A7-94FA5934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2098-BD53-4C66-AB7A-18C683D8C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2BB376-760A-4EEC-86EB-E4B82E57DD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372273-E64A-4DAA-B1D5-0FCCBED80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D1A40B-BA5C-4656-97B8-16AFE43B53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6B67F-E05A-4D2F-A651-925D299C4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46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214F-52FD-47AB-B355-F81EBF7B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650C7-7014-4BE6-B170-7F20DDBE3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471FC7-8932-41F9-9AFA-01F875314B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C21223-ED23-40DD-9B6A-D949481C1D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B74681-DEC7-45F5-99DB-7B16BFAFA3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F3A5C-A694-45FE-8821-444758982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84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BD6F-0EBB-412D-B924-06CA340E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80D3-E9DF-49AD-A4C4-C0B57D43F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11784-13AA-4686-B9F1-BCC9E0F2F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BEA896-61B3-4694-A2FE-789350B0F4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369F2B-8033-4402-B38B-829D5CB705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54AB66-ECA2-49D8-87E9-F474129909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12D25-BB8A-466B-B31D-4F9DCEE33D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35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7DE-1C93-4522-94E9-C9007996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0171-80C4-4F27-B8CB-581B7271B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BD284-663A-45A3-BA69-1B28B0F7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8345D-5E66-4D81-835C-A3312A189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F4F6D-3C97-4ACE-B428-24217A5FB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ED4AA63-C0EF-4F60-83DF-39CE6DA17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2FA0855-8098-4B2A-ACC2-8CB0B38E94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E97DC4-3006-4F93-A80E-984FBC745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08BA1-2E55-42F0-A6C0-CA7B9F4A5E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05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F390-9C1B-43C8-8B2F-63B90B10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E341C43-B779-49D4-9884-9D8494BB86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43C5A73-83ED-4578-A0C7-9BE0AB2602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50322D-813C-4874-A8B6-8E1B4F9240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08967-17C3-4570-9D02-1E729EE642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28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058CB02-A76A-4904-8F2B-AFE92A2EBD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2DED1E0-FCF1-47D5-9E7C-C6F76AAD93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67E2C8-EC86-4764-A66C-74965CD13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E49B8-8011-4A4D-B15B-2DB4456A3A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83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6E8C-0586-4A1D-9472-6EF0323A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897B-490D-4606-9395-BEE48E42F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4C004-D274-4F08-942D-C302BC018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94897-C723-4465-9205-3F9264D14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7DFBD3-AA3E-4A8C-A5F0-4E7404F1C8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390FE7-39A0-485A-B48C-20A2174ECB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A7652-1866-4904-9544-850F483E1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67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E670-2033-43A9-BD86-8820D445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F8441-376D-4091-AFD2-4CF2DB77D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C601C-CD72-4C7E-9B43-DDCF7103B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8B449-9D84-4087-8333-418BF6894C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47163-EE92-45F1-99C7-2258436B7B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57371-DBF6-4F1C-B4CC-0DC553E4A0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CEF8C-D123-427E-8FBD-E24D3228D9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88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3224346-971A-4BFD-A4B2-043400EC4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440DDA-3AE1-4F4E-A2F3-092BEEB57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AEA09039-B270-47F7-9485-F0106CC4E2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C95D9353-CF87-4530-9CF7-66C597232B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AD6147AB-16BE-47B6-A397-3293DE3536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43D30C5A-861F-4234-BCA6-76F79A00C3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60CC9B16-DC70-4ACF-AE69-FE53CC9D2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917EBCB5-DD59-4BA8-9A5D-E1CE5F760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3" name="Oval 9">
            <a:extLst>
              <a:ext uri="{FF2B5EF4-FFF2-40B4-BE49-F238E27FC236}">
                <a16:creationId xmlns:a16="http://schemas.microsoft.com/office/drawing/2014/main" id="{A2FB8659-9D54-4D3C-9D6E-5ED88207F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4" name="Oval 10">
            <a:extLst>
              <a:ext uri="{FF2B5EF4-FFF2-40B4-BE49-F238E27FC236}">
                <a16:creationId xmlns:a16="http://schemas.microsoft.com/office/drawing/2014/main" id="{C16593A6-6663-4836-B7AD-600EAA59C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0DCD53B-D17F-4DD8-95EB-317110B17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.Net Programming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7258B9-8058-4DD7-9CE4-DCEF0FD56E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Ngo Lam Trung</a:t>
            </a:r>
          </a:p>
          <a:p>
            <a:pPr eaLnBrk="1" hangingPunct="1"/>
            <a:r>
              <a:rPr lang="en-US" altLang="en-US" sz="2000"/>
              <a:t>School of Information and Communication Technology</a:t>
            </a:r>
          </a:p>
          <a:p>
            <a:pPr eaLnBrk="1" hangingPunct="1"/>
            <a:r>
              <a:rPr lang="en-US" altLang="en-US" sz="2000"/>
              <a:t>Office: 505-B1</a:t>
            </a:r>
          </a:p>
          <a:p>
            <a:pPr eaLnBrk="1" hangingPunct="1"/>
            <a:r>
              <a:rPr lang="en-US" altLang="en-US" sz="2000"/>
              <a:t>E-mail: trungnl@soict.hust.edu.vn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A2CD-BFA4-4042-BB02-CCBA7C6B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C7AD-775A-44C5-B02D-99CE73E7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one of several options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</a:t>
            </a:r>
            <a:r>
              <a:rPr lang="en-US" dirty="0"/>
              <a:t>(</a:t>
            </a:r>
            <a:r>
              <a:rPr lang="en-US" dirty="0" err="1"/>
              <a:t>e|is|at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 (</a:t>
            </a:r>
            <a:r>
              <a:rPr lang="en-US" dirty="0" err="1">
                <a:sym typeface="Wingdings" panose="05000000000000000000" pitchFamily="2" charset="2"/>
              </a:rPr>
              <a:t>the|this|that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2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84B3-96A7-4108-BDE4-1F582CAC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02EB-FAB3-49C8-A882-C4F3F846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\b	match must be word beginning</a:t>
            </a:r>
          </a:p>
          <a:p>
            <a:r>
              <a:rPr lang="en-US" dirty="0"/>
              <a:t>\B 	match not be word beginning</a:t>
            </a:r>
          </a:p>
          <a:p>
            <a:r>
              <a:rPr lang="en-US" dirty="0"/>
              <a:t>^ 	match must be line beginning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6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3D76-A77D-4A9B-9E95-C90B1616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FF5B-D390-4A31-8D05-8E3BB40C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 subexpression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(\w+)\s(\w*)\s*(\w+)\W </a:t>
            </a:r>
          </a:p>
          <a:p>
            <a:r>
              <a:rPr lang="en-US" dirty="0">
                <a:latin typeface="Consolas" panose="020B0609020204030204" pitchFamily="49" charset="0"/>
              </a:rPr>
              <a:t>Ex: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write a regex to extract different parts of a full name</a:t>
            </a:r>
          </a:p>
        </p:txBody>
      </p:sp>
    </p:spTree>
    <p:extLst>
      <p:ext uri="{BB962C8B-B14F-4D97-AF65-F5344CB8AC3E}">
        <p14:creationId xmlns:p14="http://schemas.microsoft.com/office/powerpoint/2010/main" val="5116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834E-822E-4C92-9AD9-AD8720FF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A7BCB-3540-4A85-876A-95C0CCDB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077200" cy="411480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^(?&lt;ho&gt;\w+)\s*(?&lt;dem&gt;\w*\s*)*?(?&lt;ten&gt;\w+)$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2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7732-AC9E-4192-8DD6-AECB6648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1DE0-6FD1-44DA-B35F-6A31308B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05000"/>
            <a:ext cx="7543800" cy="4114800"/>
          </a:xfrm>
        </p:spPr>
        <p:txBody>
          <a:bodyPr/>
          <a:lstStyle/>
          <a:p>
            <a:r>
              <a:rPr lang="en-US" dirty="0"/>
              <a:t>Regex are slow!</a:t>
            </a:r>
          </a:p>
          <a:p>
            <a:pPr lvl="1"/>
            <a:r>
              <a:rPr lang="en-US" dirty="0"/>
              <a:t>Cost to create the regex object</a:t>
            </a:r>
          </a:p>
          <a:p>
            <a:pPr lvl="1"/>
            <a:r>
              <a:rPr lang="en-US" dirty="0"/>
              <a:t>Evaluation time is high</a:t>
            </a:r>
          </a:p>
          <a:p>
            <a:r>
              <a:rPr lang="en-US" dirty="0"/>
              <a:t>Create regex as instance variable.</a:t>
            </a:r>
          </a:p>
          <a:p>
            <a:r>
              <a:rPr lang="en-US" dirty="0"/>
              <a:t>Consider </a:t>
            </a:r>
            <a:r>
              <a:rPr lang="en-US" dirty="0" err="1"/>
              <a:t>RegexOptions.Compiled</a:t>
            </a:r>
            <a:r>
              <a:rPr lang="en-US" dirty="0"/>
              <a:t> flag.</a:t>
            </a:r>
          </a:p>
          <a:p>
            <a:r>
              <a:rPr lang="en-US" dirty="0"/>
              <a:t>Try reusing regex object 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105251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52FBF8A-FD6F-4559-B162-AA9595CE6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Topic for next class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E18CDFD5-A153-4DFD-B99B-017303CDE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Collections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8694DDD-3751-44FB-941B-349CAE493B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Week 3: Regex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51ACC12-448F-4E4F-963A-16434778E9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Regex</a:t>
            </a:r>
          </a:p>
          <a:p>
            <a:pPr eaLnBrk="1" hangingPunct="1"/>
            <a:r>
              <a:rPr lang="en-US" altLang="en-US" dirty="0"/>
              <a:t>	- literal, special character</a:t>
            </a:r>
          </a:p>
          <a:p>
            <a:pPr eaLnBrk="1" hangingPunct="1"/>
            <a:r>
              <a:rPr lang="en-US" altLang="en-US" dirty="0"/>
              <a:t>	- sets</a:t>
            </a:r>
          </a:p>
          <a:p>
            <a:pPr eaLnBrk="1" hangingPunct="1"/>
            <a:r>
              <a:rPr lang="en-US" altLang="en-US" dirty="0"/>
              <a:t>	- quantifier</a:t>
            </a:r>
          </a:p>
          <a:p>
            <a:pPr eaLnBrk="1" hangingPunct="1"/>
            <a:r>
              <a:rPr lang="en-US" altLang="en-US" dirty="0"/>
              <a:t>	- anchor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2F5E-F7A9-4852-BE87-19F50363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–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0ADD-DFAA-4B74-8F25-298B2AA68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Regex is a pattern “describing a certain amount of text”</a:t>
            </a:r>
          </a:p>
          <a:p>
            <a:r>
              <a:rPr lang="en-US" dirty="0"/>
              <a:t>Used in text search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\b</a:t>
            </a:r>
            <a:r>
              <a:rPr lang="en-US" sz="2000" b="1" dirty="0">
                <a:highlight>
                  <a:srgbClr val="FFFF00"/>
                </a:highlight>
                <a:latin typeface="Consolas" panose="020B0609020204030204" pitchFamily="49" charset="0"/>
              </a:rPr>
              <a:t>[A-Z0-9._%+-]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+</a:t>
            </a:r>
            <a:r>
              <a:rPr lang="en-US" sz="2000" dirty="0">
                <a:highlight>
                  <a:srgbClr val="FF00FF"/>
                </a:highlight>
                <a:latin typeface="Consolas" panose="020B0609020204030204" pitchFamily="49" charset="0"/>
              </a:rPr>
              <a:t>@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[A-Z0-9.-]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+</a:t>
            </a:r>
            <a:r>
              <a:rPr lang="en-US" sz="2000" dirty="0">
                <a:highlight>
                  <a:srgbClr val="FF00FF"/>
                </a:highlight>
                <a:latin typeface="Consolas" panose="020B0609020204030204" pitchFamily="49" charset="0"/>
              </a:rPr>
              <a:t>\.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[A-Z]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{2,}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\b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sz="1600" dirty="0"/>
              <a:t>Alphanumeric characters with .  _  %  +  -</a:t>
            </a:r>
          </a:p>
          <a:p>
            <a:pPr lvl="2"/>
            <a:r>
              <a:rPr lang="en-US" sz="1600" dirty="0"/>
              <a:t>@</a:t>
            </a:r>
          </a:p>
          <a:p>
            <a:pPr lvl="2"/>
            <a:r>
              <a:rPr lang="en-US" sz="1600" dirty="0"/>
              <a:t>Alphanumeric characters with .  -</a:t>
            </a:r>
          </a:p>
          <a:p>
            <a:pPr lvl="2"/>
            <a:r>
              <a:rPr lang="en-US" sz="1600" dirty="0"/>
              <a:t>.</a:t>
            </a:r>
          </a:p>
          <a:p>
            <a:pPr lvl="2"/>
            <a:r>
              <a:rPr lang="en-US" sz="1600" dirty="0"/>
              <a:t>At least 2 characters </a:t>
            </a:r>
          </a:p>
          <a:p>
            <a:pPr lvl="1"/>
            <a:r>
              <a:rPr lang="en-US" sz="2000" dirty="0"/>
              <a:t>What does this regex describe?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057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A01D-F984-4D05-AAD1-4E058DC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4927-7D71-47BF-AECE-512327631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by all modern language</a:t>
            </a:r>
          </a:p>
          <a:p>
            <a:r>
              <a:rPr lang="en-US" dirty="0"/>
              <a:t>Each language implements its own regex engine with own “flavor”</a:t>
            </a:r>
          </a:p>
          <a:p>
            <a:r>
              <a:rPr lang="en-US" dirty="0" err="1"/>
              <a:t>.Net</a:t>
            </a:r>
            <a:r>
              <a:rPr lang="en-US" dirty="0"/>
              <a:t> http://regexstorm.net/tester</a:t>
            </a:r>
          </a:p>
        </p:txBody>
      </p:sp>
    </p:spTree>
    <p:extLst>
      <p:ext uri="{BB962C8B-B14F-4D97-AF65-F5344CB8AC3E}">
        <p14:creationId xmlns:p14="http://schemas.microsoft.com/office/powerpoint/2010/main" val="406485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0AD5-9F7B-4075-94CD-09D2F26D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Literal and special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8875-D0C1-413A-B54E-37033467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Literal characters </a:t>
            </a:r>
          </a:p>
          <a:p>
            <a:pPr lvl="1"/>
            <a:r>
              <a:rPr lang="en-US" sz="2000" dirty="0"/>
              <a:t>Will be matched “as is”</a:t>
            </a:r>
          </a:p>
          <a:p>
            <a:pPr lvl="1"/>
            <a:r>
              <a:rPr lang="en-US" sz="2000" dirty="0" err="1"/>
              <a:t>Eg</a:t>
            </a:r>
            <a:r>
              <a:rPr lang="en-US" sz="2000" dirty="0"/>
              <a:t>: ell will match “ell” in “Hello”</a:t>
            </a:r>
          </a:p>
          <a:p>
            <a:r>
              <a:rPr lang="en-US" sz="2400" dirty="0"/>
              <a:t>12 special characters:</a:t>
            </a:r>
          </a:p>
          <a:p>
            <a:pPr lvl="1"/>
            <a:r>
              <a:rPr lang="en-US" sz="2000" dirty="0"/>
              <a:t>\</a:t>
            </a:r>
          </a:p>
          <a:p>
            <a:pPr lvl="1"/>
            <a:r>
              <a:rPr lang="en-US" sz="2000" dirty="0"/>
              <a:t>^  $  .</a:t>
            </a:r>
          </a:p>
          <a:p>
            <a:pPr lvl="1"/>
            <a:r>
              <a:rPr lang="en-US" sz="2000" dirty="0"/>
              <a:t>|   ?   *   +   (   )   [   {</a:t>
            </a:r>
          </a:p>
          <a:p>
            <a:r>
              <a:rPr lang="en-US" sz="2400" dirty="0"/>
              <a:t>Special characters should be escaped with \ when using as literal</a:t>
            </a:r>
          </a:p>
          <a:p>
            <a:r>
              <a:rPr lang="en-US" sz="2400" dirty="0"/>
              <a:t>Note: use verbatim string in </a:t>
            </a:r>
            <a:r>
              <a:rPr lang="en-US" sz="2400" dirty="0" err="1"/>
              <a:t>.Net</a:t>
            </a:r>
            <a:r>
              <a:rPr lang="en-US" sz="2400" dirty="0"/>
              <a:t> to shorten the escaped string. </a:t>
            </a:r>
            <a:r>
              <a:rPr lang="en-US" sz="2400" dirty="0" err="1"/>
              <a:t>Eg</a:t>
            </a:r>
            <a:r>
              <a:rPr lang="en-US" sz="2400" dirty="0"/>
              <a:t>: @”C:\\temp” instead of “C:\\\\temp”.</a:t>
            </a:r>
          </a:p>
        </p:txBody>
      </p:sp>
    </p:spTree>
    <p:extLst>
      <p:ext uri="{BB962C8B-B14F-4D97-AF65-F5344CB8AC3E}">
        <p14:creationId xmlns:p14="http://schemas.microsoft.com/office/powerpoint/2010/main" val="423213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F498-D845-4FEC-8105-C5916A2A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EA9F-2FA5-4DC6-B5D4-33E75133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Character set contains a set of character</a:t>
            </a:r>
          </a:p>
          <a:p>
            <a:pPr marL="914400" lvl="2" indent="0">
              <a:buNone/>
            </a:pPr>
            <a:r>
              <a:rPr lang="en-US" sz="1800" dirty="0"/>
              <a:t>[ae]           [a-z]       [0-9a-zA-Z]      [0-9+*/=-]</a:t>
            </a:r>
          </a:p>
          <a:p>
            <a:r>
              <a:rPr lang="en-US" sz="2400" dirty="0"/>
              <a:t>Regex engine will try to </a:t>
            </a:r>
            <a:r>
              <a:rPr lang="en-US" sz="2400" b="1" dirty="0"/>
              <a:t>match only one character</a:t>
            </a:r>
            <a:r>
              <a:rPr lang="en-US" sz="2400" dirty="0"/>
              <a:t> in the set</a:t>
            </a:r>
          </a:p>
          <a:p>
            <a:pPr marL="914400" lvl="2" indent="0">
              <a:buNone/>
            </a:pPr>
            <a:r>
              <a:rPr lang="en-US" sz="1800" dirty="0"/>
              <a:t>gr[ae]y will match gray and grey</a:t>
            </a:r>
          </a:p>
          <a:p>
            <a:pPr marL="914400" lvl="2" indent="0">
              <a:buNone/>
            </a:pPr>
            <a:r>
              <a:rPr lang="en-US" sz="1800" dirty="0"/>
              <a:t>            not match </a:t>
            </a:r>
            <a:r>
              <a:rPr lang="en-US" sz="1800" dirty="0" err="1"/>
              <a:t>graey</a:t>
            </a:r>
            <a:r>
              <a:rPr lang="en-US" sz="1800" dirty="0"/>
              <a:t> or </a:t>
            </a:r>
            <a:r>
              <a:rPr lang="en-US" sz="1800" dirty="0" err="1"/>
              <a:t>greay</a:t>
            </a:r>
            <a:endParaRPr lang="en-US" sz="1800" dirty="0"/>
          </a:p>
          <a:p>
            <a:r>
              <a:rPr lang="en-US" sz="2400" dirty="0"/>
              <a:t>Negated character sets: match the characters that are NOT in the set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1800" dirty="0"/>
              <a:t>[^0-9\r\n] matches any character that is not digit or line break</a:t>
            </a:r>
          </a:p>
          <a:p>
            <a:r>
              <a:rPr lang="en-US" sz="2000" dirty="0"/>
              <a:t>Special characters: ] \ ^ -</a:t>
            </a:r>
          </a:p>
          <a:p>
            <a:pPr lvl="1"/>
            <a:r>
              <a:rPr lang="en-US" sz="1800" dirty="0"/>
              <a:t>Should be escaped, or beginning, or ending of the set where they loose the meaning</a:t>
            </a:r>
          </a:p>
        </p:txBody>
      </p:sp>
    </p:spTree>
    <p:extLst>
      <p:ext uri="{BB962C8B-B14F-4D97-AF65-F5344CB8AC3E}">
        <p14:creationId xmlns:p14="http://schemas.microsoft.com/office/powerpoint/2010/main" val="64710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D7AB-1817-4FA6-A36E-4C548EE2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Shorthands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F1332-3482-47E0-A9F7-4579735CE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121"/>
          <a:stretch/>
        </p:blipFill>
        <p:spPr>
          <a:xfrm>
            <a:off x="280987" y="1838324"/>
            <a:ext cx="6278444" cy="3952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F02D9D-138F-450B-9161-85C4AB82504C}"/>
              </a:ext>
            </a:extLst>
          </p:cNvPr>
          <p:cNvSpPr txBox="1"/>
          <p:nvPr/>
        </p:nvSpPr>
        <p:spPr>
          <a:xfrm flipH="1">
            <a:off x="6477000" y="18439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[a-zA-Z0-9_]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2FBC3-12D1-48A2-AAB5-5A8C0C5F1539}"/>
              </a:ext>
            </a:extLst>
          </p:cNvPr>
          <p:cNvSpPr txBox="1"/>
          <p:nvPr/>
        </p:nvSpPr>
        <p:spPr>
          <a:xfrm flipH="1">
            <a:off x="6477000" y="3276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[ \t\r\n\f]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C90AF-439A-41B5-B44D-F13349145BF1}"/>
              </a:ext>
            </a:extLst>
          </p:cNvPr>
          <p:cNvSpPr txBox="1"/>
          <p:nvPr/>
        </p:nvSpPr>
        <p:spPr>
          <a:xfrm flipH="1">
            <a:off x="6477000" y="2667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[^\w]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7A246-CA85-4319-BE8E-22C9E22F2868}"/>
              </a:ext>
            </a:extLst>
          </p:cNvPr>
          <p:cNvSpPr txBox="1"/>
          <p:nvPr/>
        </p:nvSpPr>
        <p:spPr>
          <a:xfrm flipH="1">
            <a:off x="6477000" y="4495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[0-9]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4EFF8-20D6-4841-9F67-F485C1B16E94}"/>
              </a:ext>
            </a:extLst>
          </p:cNvPr>
          <p:cNvSpPr txBox="1"/>
          <p:nvPr/>
        </p:nvSpPr>
        <p:spPr>
          <a:xfrm flipH="1">
            <a:off x="6477000" y="391688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[^\s]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94275-99EC-41C0-A39A-2A72FCC01DCF}"/>
              </a:ext>
            </a:extLst>
          </p:cNvPr>
          <p:cNvSpPr txBox="1"/>
          <p:nvPr/>
        </p:nvSpPr>
        <p:spPr>
          <a:xfrm flipH="1">
            <a:off x="6477000" y="51434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[^\d]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939CDC-F0DA-492D-BEFC-0B855B249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75" y="5649910"/>
            <a:ext cx="7029611" cy="63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4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816C-98F5-4A94-9DE1-EA3821E0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64E6-5862-4D03-9A8E-4128291C1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78486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*		Matches the previous element zero or more times.</a:t>
            </a:r>
          </a:p>
          <a:p>
            <a:pPr marL="0" indent="0">
              <a:buNone/>
            </a:pPr>
            <a:r>
              <a:rPr lang="en-US" sz="2000" dirty="0"/>
              <a:t>+		Matches the previous element one or more times.</a:t>
            </a:r>
          </a:p>
          <a:p>
            <a:pPr marL="0" indent="0">
              <a:buNone/>
            </a:pPr>
            <a:r>
              <a:rPr lang="en-US" sz="2000" dirty="0"/>
              <a:t>?		Matches the previous element zero or one time.</a:t>
            </a:r>
          </a:p>
          <a:p>
            <a:pPr marL="0" indent="0">
              <a:buNone/>
            </a:pPr>
            <a:r>
              <a:rPr lang="en-US" sz="2000" dirty="0"/>
              <a:t>*?, +?, *? 	Same as above, but as few times as possible</a:t>
            </a:r>
          </a:p>
          <a:p>
            <a:pPr marL="0" indent="0">
              <a:buNone/>
            </a:pPr>
            <a:r>
              <a:rPr lang="en-US" sz="2000" dirty="0"/>
              <a:t>{n}		Match exactly n times</a:t>
            </a:r>
          </a:p>
          <a:p>
            <a:pPr marL="0" indent="0">
              <a:buNone/>
            </a:pPr>
            <a:r>
              <a:rPr lang="en-US" sz="2000" dirty="0"/>
              <a:t>{n,}		Match at least n times</a:t>
            </a:r>
          </a:p>
          <a:p>
            <a:pPr marL="0" indent="0">
              <a:buNone/>
            </a:pPr>
            <a:r>
              <a:rPr lang="en-US" sz="2000" dirty="0"/>
              <a:t>{</a:t>
            </a:r>
            <a:r>
              <a:rPr lang="en-US" sz="2000" dirty="0" err="1"/>
              <a:t>n,m</a:t>
            </a:r>
            <a:r>
              <a:rPr lang="en-US" sz="2000" dirty="0"/>
              <a:t>} 		Match between n and m times</a:t>
            </a:r>
          </a:p>
        </p:txBody>
      </p:sp>
    </p:spTree>
    <p:extLst>
      <p:ext uri="{BB962C8B-B14F-4D97-AF65-F5344CB8AC3E}">
        <p14:creationId xmlns:p14="http://schemas.microsoft.com/office/powerpoint/2010/main" val="253233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B1B4-EFC4-4109-B631-A351A3E7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sets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04C17-7E1B-4A8B-9039-1C4115FAA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sets can be subtracted</a:t>
            </a:r>
          </a:p>
          <a:p>
            <a:pPr marL="457200" lvl="1" indent="0">
              <a:buNone/>
            </a:pPr>
            <a:r>
              <a:rPr lang="en-US" sz="2400" dirty="0" err="1"/>
              <a:t>Eg</a:t>
            </a:r>
            <a:r>
              <a:rPr lang="en-US" sz="2400" dirty="0"/>
              <a:t>: [a-z-[</a:t>
            </a:r>
            <a:r>
              <a:rPr lang="en-US" sz="2400" dirty="0" err="1"/>
              <a:t>aeiou</a:t>
            </a:r>
            <a:r>
              <a:rPr lang="en-US" sz="2400" dirty="0"/>
              <a:t>]]  </a:t>
            </a:r>
            <a:r>
              <a:rPr lang="en-US" sz="2400" dirty="0">
                <a:sym typeface="Wingdings" panose="05000000000000000000" pitchFamily="2" charset="2"/>
              </a:rPr>
              <a:t> any consonant</a:t>
            </a:r>
          </a:p>
          <a:p>
            <a:r>
              <a:rPr lang="en-US" dirty="0"/>
              <a:t>Negation precedes subtraction</a:t>
            </a:r>
          </a:p>
          <a:p>
            <a:pPr marL="457200" lvl="1" indent="0">
              <a:buNone/>
            </a:pPr>
            <a:r>
              <a:rPr lang="en-US" sz="2400" dirty="0"/>
              <a:t>[^1234-[3456]] </a:t>
            </a:r>
            <a:r>
              <a:rPr lang="en-US" sz="2400" dirty="0">
                <a:sym typeface="Wingdings" panose="05000000000000000000" pitchFamily="2" charset="2"/>
              </a:rPr>
              <a:t> [7890]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9658939"/>
      </p:ext>
    </p:extLst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2921</TotalTime>
  <Words>453</Words>
  <Application>Microsoft Office PowerPoint</Application>
  <PresentationFormat>On-screen Show (4:3)</PresentationFormat>
  <Paragraphs>94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Times New Roman</vt:lpstr>
      <vt:lpstr>Wingdings</vt:lpstr>
      <vt:lpstr>Echo</vt:lpstr>
      <vt:lpstr>.Net Programming</vt:lpstr>
      <vt:lpstr>Week 3: Regex</vt:lpstr>
      <vt:lpstr>Regular expression – Regex</vt:lpstr>
      <vt:lpstr>Regular expression</vt:lpstr>
      <vt:lpstr>Literal and special characters</vt:lpstr>
      <vt:lpstr>Character sets</vt:lpstr>
      <vt:lpstr>Shorthands </vt:lpstr>
      <vt:lpstr>Quantifiers </vt:lpstr>
      <vt:lpstr>Character sets subtraction</vt:lpstr>
      <vt:lpstr>Alternation </vt:lpstr>
      <vt:lpstr>Anchors </vt:lpstr>
      <vt:lpstr>Group</vt:lpstr>
      <vt:lpstr>PowerPoint Presentation</vt:lpstr>
      <vt:lpstr>Performance tuning</vt:lpstr>
      <vt:lpstr>Topic for next class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</dc:title>
  <dc:creator>Ngo Lam Trung</dc:creator>
  <cp:lastModifiedBy>Trung Ngo</cp:lastModifiedBy>
  <cp:revision>77</cp:revision>
  <dcterms:created xsi:type="dcterms:W3CDTF">2004-08-26T15:29:10Z</dcterms:created>
  <dcterms:modified xsi:type="dcterms:W3CDTF">2017-10-09T02:10:50Z</dcterms:modified>
</cp:coreProperties>
</file>